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3.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 id="2147483656" r:id="rId2"/>
    <p:sldMasterId id="2147483654" r:id="rId3"/>
  </p:sldMasterIdLst>
  <p:sldIdLst>
    <p:sldId id="273" r:id="rId4"/>
    <p:sldId id="323" r:id="rId5"/>
    <p:sldId id="326" r:id="rId6"/>
    <p:sldId id="328" r:id="rId7"/>
    <p:sldId id="320" r:id="rId8"/>
    <p:sldId id="324" r:id="rId9"/>
    <p:sldId id="384" r:id="rId10"/>
    <p:sldId id="335" r:id="rId11"/>
    <p:sldId id="385" r:id="rId12"/>
    <p:sldId id="325" r:id="rId13"/>
    <p:sldId id="283" r:id="rId14"/>
    <p:sldId id="330" r:id="rId15"/>
    <p:sldId id="334" r:id="rId16"/>
    <p:sldId id="332" r:id="rId17"/>
    <p:sldId id="336" r:id="rId18"/>
    <p:sldId id="337" r:id="rId19"/>
    <p:sldId id="339" r:id="rId20"/>
    <p:sldId id="342" r:id="rId21"/>
    <p:sldId id="343" r:id="rId22"/>
    <p:sldId id="345" r:id="rId23"/>
    <p:sldId id="346" r:id="rId24"/>
    <p:sldId id="348" r:id="rId25"/>
    <p:sldId id="349" r:id="rId26"/>
    <p:sldId id="350" r:id="rId27"/>
    <p:sldId id="351" r:id="rId28"/>
    <p:sldId id="352" r:id="rId29"/>
    <p:sldId id="353" r:id="rId30"/>
    <p:sldId id="344" r:id="rId31"/>
    <p:sldId id="354" r:id="rId32"/>
    <p:sldId id="341" r:id="rId33"/>
    <p:sldId id="355" r:id="rId34"/>
    <p:sldId id="357" r:id="rId35"/>
    <p:sldId id="358" r:id="rId36"/>
    <p:sldId id="360" r:id="rId37"/>
    <p:sldId id="361" r:id="rId38"/>
    <p:sldId id="362" r:id="rId39"/>
    <p:sldId id="363" r:id="rId40"/>
    <p:sldId id="364" r:id="rId41"/>
    <p:sldId id="356" r:id="rId42"/>
    <p:sldId id="366" r:id="rId43"/>
    <p:sldId id="367" r:id="rId44"/>
    <p:sldId id="368" r:id="rId45"/>
    <p:sldId id="369" r:id="rId46"/>
    <p:sldId id="370" r:id="rId47"/>
    <p:sldId id="371" r:id="rId48"/>
    <p:sldId id="365" r:id="rId49"/>
    <p:sldId id="373" r:id="rId50"/>
    <p:sldId id="374" r:id="rId51"/>
    <p:sldId id="376" r:id="rId52"/>
    <p:sldId id="377" r:id="rId53"/>
    <p:sldId id="378" r:id="rId54"/>
    <p:sldId id="379" r:id="rId55"/>
    <p:sldId id="372" r:id="rId56"/>
    <p:sldId id="381" r:id="rId57"/>
    <p:sldId id="382" r:id="rId58"/>
    <p:sldId id="383" r:id="rId59"/>
    <p:sldId id="375" r:id="rId60"/>
    <p:sldId id="359" r:id="rId61"/>
    <p:sldId id="386" r:id="rId62"/>
    <p:sldId id="331" r:id="rId63"/>
    <p:sldId id="380" r:id="rId64"/>
    <p:sldId id="333" r:id="rId65"/>
    <p:sldId id="275" r:id="rId66"/>
    <p:sldId id="276" r:id="rId67"/>
    <p:sldId id="319" r:id="rId68"/>
    <p:sldId id="340" r:id="rId69"/>
    <p:sldId id="314" r:id="rId70"/>
    <p:sldId id="278" r:id="rId71"/>
    <p:sldId id="279" r:id="rId72"/>
    <p:sldId id="285" r:id="rId73"/>
    <p:sldId id="287" r:id="rId74"/>
    <p:sldId id="338" r:id="rId75"/>
    <p:sldId id="270" r:id="rId76"/>
    <p:sldId id="289" r:id="rId77"/>
    <p:sldId id="288" r:id="rId78"/>
    <p:sldId id="290" r:id="rId79"/>
    <p:sldId id="294" r:id="rId80"/>
    <p:sldId id="291" r:id="rId81"/>
    <p:sldId id="295" r:id="rId82"/>
    <p:sldId id="297" r:id="rId83"/>
    <p:sldId id="296" r:id="rId84"/>
    <p:sldId id="298" r:id="rId85"/>
    <p:sldId id="293" r:id="rId86"/>
    <p:sldId id="292" r:id="rId87"/>
    <p:sldId id="299" r:id="rId88"/>
    <p:sldId id="301" r:id="rId89"/>
    <p:sldId id="300" r:id="rId90"/>
    <p:sldId id="302" r:id="rId91"/>
    <p:sldId id="303" r:id="rId92"/>
    <p:sldId id="284" r:id="rId93"/>
    <p:sldId id="304" r:id="rId94"/>
    <p:sldId id="306" r:id="rId95"/>
    <p:sldId id="308" r:id="rId96"/>
    <p:sldId id="305" r:id="rId97"/>
    <p:sldId id="307" r:id="rId98"/>
    <p:sldId id="309" r:id="rId99"/>
    <p:sldId id="310" r:id="rId100"/>
    <p:sldId id="311" r:id="rId101"/>
    <p:sldId id="312" r:id="rId102"/>
    <p:sldId id="313" r:id="rId103"/>
    <p:sldId id="316" r:id="rId104"/>
    <p:sldId id="315" r:id="rId105"/>
    <p:sldId id="281" r:id="rId106"/>
    <p:sldId id="271" r:id="rId107"/>
    <p:sldId id="282" r:id="rId108"/>
    <p:sldId id="257" r:id="rId109"/>
    <p:sldId id="258" r:id="rId110"/>
    <p:sldId id="259" r:id="rId1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228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varScale="1">
        <p:scale>
          <a:sx n="48" d="100"/>
          <a:sy n="48" d="100"/>
        </p:scale>
        <p:origin x="67" y="1013"/>
      </p:cViewPr>
      <p:guideLst>
        <p:guide orient="horz" pos="2208"/>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presProps" Target="presProps.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slide" Target="slides/slide71.xml"/><Relationship Id="rId79" Type="http://schemas.openxmlformats.org/officeDocument/2006/relationships/slide" Target="slides/slide76.xml"/><Relationship Id="rId87" Type="http://schemas.openxmlformats.org/officeDocument/2006/relationships/slide" Target="slides/slide84.xml"/><Relationship Id="rId102" Type="http://schemas.openxmlformats.org/officeDocument/2006/relationships/slide" Target="slides/slide99.xml"/><Relationship Id="rId110" Type="http://schemas.openxmlformats.org/officeDocument/2006/relationships/slide" Target="slides/slide107.xml"/><Relationship Id="rId115"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slide" Target="slides/slide58.xml"/><Relationship Id="rId82" Type="http://schemas.openxmlformats.org/officeDocument/2006/relationships/slide" Target="slides/slide79.xml"/><Relationship Id="rId90" Type="http://schemas.openxmlformats.org/officeDocument/2006/relationships/slide" Target="slides/slide87.xml"/><Relationship Id="rId95" Type="http://schemas.openxmlformats.org/officeDocument/2006/relationships/slide" Target="slides/slide92.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13" Type="http://schemas.openxmlformats.org/officeDocument/2006/relationships/viewProps" Target="view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openxmlformats.org/officeDocument/2006/relationships/slide" Target="slides/slide90.xml"/><Relationship Id="rId98" Type="http://schemas.openxmlformats.org/officeDocument/2006/relationships/slide" Target="slides/slide9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slide" Target="slides/slide100.xml"/><Relationship Id="rId108" Type="http://schemas.openxmlformats.org/officeDocument/2006/relationships/slide" Target="slides/slide105.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11" Type="http://schemas.openxmlformats.org/officeDocument/2006/relationships/slide" Target="slides/slide108.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slide" Target="slides/slide103.xml"/><Relationship Id="rId114" Type="http://schemas.openxmlformats.org/officeDocument/2006/relationships/theme" Target="theme/theme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BEBFBF"/>
            </a:solidFill>
          </c:spPr>
          <c:dPt>
            <c:idx val="0"/>
            <c:bubble3D val="0"/>
            <c:spPr>
              <a:solidFill>
                <a:schemeClr val="accent3"/>
              </a:solidFill>
            </c:spPr>
            <c:extLst>
              <c:ext xmlns:c16="http://schemas.microsoft.com/office/drawing/2014/chart" uri="{C3380CC4-5D6E-409C-BE32-E72D297353CC}">
                <c16:uniqueId val="{00000001-27DF-45BF-8957-C77412343E81}"/>
              </c:ext>
            </c:extLst>
          </c:dPt>
          <c:dPt>
            <c:idx val="1"/>
            <c:bubble3D val="0"/>
            <c:spPr>
              <a:solidFill>
                <a:srgbClr val="BEBFBF">
                  <a:alpha val="30000"/>
                </a:srgbClr>
              </a:solidFill>
            </c:spPr>
            <c:extLst>
              <c:ext xmlns:c16="http://schemas.microsoft.com/office/drawing/2014/chart" uri="{C3380CC4-5D6E-409C-BE32-E72D297353CC}">
                <c16:uniqueId val="{00000003-27DF-45BF-8957-C77412343E81}"/>
              </c:ext>
            </c:extLst>
          </c:dPt>
          <c:cat>
            <c:strRef>
              <c:f>Sheet1!$A$2:$A$3</c:f>
              <c:strCache>
                <c:ptCount val="2"/>
                <c:pt idx="0">
                  <c:v>1st Qtr</c:v>
                </c:pt>
                <c:pt idx="1">
                  <c:v>2nd Qtr</c:v>
                </c:pt>
              </c:strCache>
            </c:strRef>
          </c:cat>
          <c:val>
            <c:numRef>
              <c:f>Sheet1!$B$2:$B$3</c:f>
              <c:numCache>
                <c:formatCode>General</c:formatCode>
                <c:ptCount val="2"/>
                <c:pt idx="0">
                  <c:v>6</c:v>
                </c:pt>
                <c:pt idx="1">
                  <c:v>4</c:v>
                </c:pt>
              </c:numCache>
            </c:numRef>
          </c:val>
          <c:extLst>
            <c:ext xmlns:c16="http://schemas.microsoft.com/office/drawing/2014/chart" uri="{C3380CC4-5D6E-409C-BE32-E72D297353CC}">
              <c16:uniqueId val="{00000004-27DF-45BF-8957-C77412343E81}"/>
            </c:ext>
          </c:extLst>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rgbClr val="BEBFBF"/>
            </a:solidFill>
          </c:spPr>
          <c:dPt>
            <c:idx val="0"/>
            <c:bubble3D val="0"/>
            <c:spPr>
              <a:solidFill>
                <a:schemeClr val="accent2"/>
              </a:solidFill>
            </c:spPr>
            <c:extLst>
              <c:ext xmlns:c16="http://schemas.microsoft.com/office/drawing/2014/chart" uri="{C3380CC4-5D6E-409C-BE32-E72D297353CC}">
                <c16:uniqueId val="{00000001-B4A9-4D57-9BD2-3CAF3AB05D7F}"/>
              </c:ext>
            </c:extLst>
          </c:dPt>
          <c:dPt>
            <c:idx val="1"/>
            <c:bubble3D val="0"/>
            <c:spPr>
              <a:solidFill>
                <a:srgbClr val="BEBFBF">
                  <a:alpha val="30000"/>
                </a:srgbClr>
              </a:solidFill>
            </c:spPr>
            <c:extLst>
              <c:ext xmlns:c16="http://schemas.microsoft.com/office/drawing/2014/chart" uri="{C3380CC4-5D6E-409C-BE32-E72D297353CC}">
                <c16:uniqueId val="{00000003-B4A9-4D57-9BD2-3CAF3AB05D7F}"/>
              </c:ext>
            </c:extLst>
          </c:dPt>
          <c:cat>
            <c:strRef>
              <c:f>Sheet1!$A$2:$A$3</c:f>
              <c:strCache>
                <c:ptCount val="2"/>
                <c:pt idx="0">
                  <c:v>1st Qtr</c:v>
                </c:pt>
                <c:pt idx="1">
                  <c:v>2nd Qtr</c:v>
                </c:pt>
              </c:strCache>
            </c:strRef>
          </c:cat>
          <c:val>
            <c:numRef>
              <c:f>Sheet1!$B$2:$B$3</c:f>
              <c:numCache>
                <c:formatCode>General</c:formatCode>
                <c:ptCount val="2"/>
                <c:pt idx="0">
                  <c:v>4</c:v>
                </c:pt>
                <c:pt idx="1">
                  <c:v>6</c:v>
                </c:pt>
              </c:numCache>
            </c:numRef>
          </c:val>
          <c:extLst>
            <c:ext xmlns:c16="http://schemas.microsoft.com/office/drawing/2014/chart" uri="{C3380CC4-5D6E-409C-BE32-E72D297353CC}">
              <c16:uniqueId val="{00000004-B4A9-4D57-9BD2-3CAF3AB05D7F}"/>
            </c:ext>
          </c:extLst>
        </c:ser>
        <c:dLbls>
          <c:showLegendKey val="0"/>
          <c:showVal val="0"/>
          <c:showCatName val="0"/>
          <c:showSerName val="0"/>
          <c:showPercent val="0"/>
          <c:showBubbleSize val="0"/>
          <c:showLeaderLines val="1"/>
        </c:dLbls>
        <c:firstSliceAng val="0"/>
        <c:holeSize val="75"/>
      </c:doughnutChart>
    </c:plotArea>
    <c:plotVisOnly val="1"/>
    <c:dispBlanksAs val="gap"/>
    <c:showDLblsOverMax val="0"/>
  </c:chart>
  <c:txPr>
    <a:bodyPr/>
    <a:lstStyle/>
    <a:p>
      <a:pPr>
        <a:defRPr sz="1800"/>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invertIfNegative val="0"/>
          <c:dPt>
            <c:idx val="0"/>
            <c:invertIfNegative val="0"/>
            <c:bubble3D val="0"/>
            <c:spPr>
              <a:solidFill>
                <a:schemeClr val="accent2"/>
              </a:solidFill>
            </c:spPr>
            <c:extLst>
              <c:ext xmlns:c16="http://schemas.microsoft.com/office/drawing/2014/chart" uri="{C3380CC4-5D6E-409C-BE32-E72D297353CC}">
                <c16:uniqueId val="{00000001-188A-484D-9A8B-3A7108C2AE0F}"/>
              </c:ext>
            </c:extLst>
          </c:dPt>
          <c:dPt>
            <c:idx val="1"/>
            <c:invertIfNegative val="0"/>
            <c:bubble3D val="0"/>
            <c:spPr>
              <a:solidFill>
                <a:schemeClr val="accent3"/>
              </a:solidFill>
            </c:spPr>
            <c:extLst>
              <c:ext xmlns:c16="http://schemas.microsoft.com/office/drawing/2014/chart" uri="{C3380CC4-5D6E-409C-BE32-E72D297353CC}">
                <c16:uniqueId val="{00000003-188A-484D-9A8B-3A7108C2AE0F}"/>
              </c:ext>
            </c:extLst>
          </c:dPt>
          <c:cat>
            <c:strRef>
              <c:f>Sheet1!$A$2:$A$3</c:f>
              <c:strCache>
                <c:ptCount val="2"/>
                <c:pt idx="0">
                  <c:v>Category 1</c:v>
                </c:pt>
                <c:pt idx="1">
                  <c:v>Category 2</c:v>
                </c:pt>
              </c:strCache>
            </c:strRef>
          </c:cat>
          <c:val>
            <c:numRef>
              <c:f>Sheet1!$B$2:$B$3</c:f>
              <c:numCache>
                <c:formatCode>General</c:formatCode>
                <c:ptCount val="2"/>
                <c:pt idx="0">
                  <c:v>80</c:v>
                </c:pt>
                <c:pt idx="1">
                  <c:v>40</c:v>
                </c:pt>
              </c:numCache>
            </c:numRef>
          </c:val>
          <c:extLst>
            <c:ext xmlns:c16="http://schemas.microsoft.com/office/drawing/2014/chart" uri="{C3380CC4-5D6E-409C-BE32-E72D297353CC}">
              <c16:uniqueId val="{00000004-188A-484D-9A8B-3A7108C2AE0F}"/>
            </c:ext>
          </c:extLst>
        </c:ser>
        <c:dLbls>
          <c:showLegendKey val="0"/>
          <c:showVal val="0"/>
          <c:showCatName val="0"/>
          <c:showSerName val="0"/>
          <c:showPercent val="0"/>
          <c:showBubbleSize val="0"/>
        </c:dLbls>
        <c:gapWidth val="460"/>
        <c:axId val="892857728"/>
        <c:axId val="892867712"/>
      </c:barChart>
      <c:catAx>
        <c:axId val="892857728"/>
        <c:scaling>
          <c:orientation val="minMax"/>
        </c:scaling>
        <c:delete val="1"/>
        <c:axPos val="b"/>
        <c:numFmt formatCode="General" sourceLinked="0"/>
        <c:majorTickMark val="out"/>
        <c:minorTickMark val="none"/>
        <c:tickLblPos val="nextTo"/>
        <c:crossAx val="892867712"/>
        <c:crosses val="autoZero"/>
        <c:auto val="1"/>
        <c:lblAlgn val="ctr"/>
        <c:lblOffset val="100"/>
        <c:noMultiLvlLbl val="0"/>
      </c:catAx>
      <c:valAx>
        <c:axId val="892867712"/>
        <c:scaling>
          <c:orientation val="minMax"/>
        </c:scaling>
        <c:delete val="1"/>
        <c:axPos val="l"/>
        <c:majorGridlines>
          <c:spPr>
            <a:ln>
              <a:noFill/>
            </a:ln>
          </c:spPr>
        </c:majorGridlines>
        <c:numFmt formatCode="General" sourceLinked="1"/>
        <c:majorTickMark val="out"/>
        <c:minorTickMark val="none"/>
        <c:tickLblPos val="nextTo"/>
        <c:crossAx val="892857728"/>
        <c:crosses val="autoZero"/>
        <c:crossBetween val="between"/>
      </c:valAx>
      <c:spPr>
        <a:noFill/>
      </c:spPr>
    </c:plotArea>
    <c:plotVisOnly val="1"/>
    <c:dispBlanksAs val="gap"/>
    <c:showDLblsOverMax val="0"/>
  </c:chart>
  <c:txPr>
    <a:bodyPr/>
    <a:lstStyle/>
    <a:p>
      <a:pPr>
        <a:defRPr sz="1800"/>
      </a:pPr>
      <a:endParaRPr lang="en-US"/>
    </a:p>
  </c:txPr>
  <c:externalData r:id="rId1">
    <c:autoUpdate val="0"/>
  </c:externalData>
</c:chartSpace>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4863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662E78B0-612C-4831-94E5-122CED60D033}"/>
              </a:ext>
            </a:extLst>
          </p:cNvPr>
          <p:cNvSpPr>
            <a:spLocks noGrp="1"/>
          </p:cNvSpPr>
          <p:nvPr>
            <p:ph type="pic" sz="quarter" idx="14" hasCustomPrompt="1"/>
          </p:nvPr>
        </p:nvSpPr>
        <p:spPr>
          <a:xfrm>
            <a:off x="588779"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4" name="Text Placeholder 9">
            <a:extLst>
              <a:ext uri="{FF2B5EF4-FFF2-40B4-BE49-F238E27FC236}">
                <a16:creationId xmlns:a16="http://schemas.microsoft.com/office/drawing/2014/main" id="{32C671DE-CF36-4B5C-B610-4913C1C3ABFA}"/>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E28DA4BB-9337-4070-8DB3-F361ACC4496C}"/>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그림 개체 틀 2">
            <a:extLst>
              <a:ext uri="{FF2B5EF4-FFF2-40B4-BE49-F238E27FC236}">
                <a16:creationId xmlns:a16="http://schemas.microsoft.com/office/drawing/2014/main" id="{178CDADD-7BB2-4910-BF83-9C3600C33FB5}"/>
              </a:ext>
            </a:extLst>
          </p:cNvPr>
          <p:cNvSpPr>
            <a:spLocks noGrp="1"/>
          </p:cNvSpPr>
          <p:nvPr>
            <p:ph type="pic" sz="quarter" idx="15" hasCustomPrompt="1"/>
          </p:nvPr>
        </p:nvSpPr>
        <p:spPr>
          <a:xfrm>
            <a:off x="6240201" y="1850343"/>
            <a:ext cx="2560320" cy="4114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58194061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Image slide layout">
    <p:spTree>
      <p:nvGrpSpPr>
        <p:cNvPr id="1" name=""/>
        <p:cNvGrpSpPr/>
        <p:nvPr/>
      </p:nvGrpSpPr>
      <p:grpSpPr>
        <a:xfrm>
          <a:off x="0" y="0"/>
          <a:ext cx="0" cy="0"/>
          <a:chOff x="0" y="0"/>
          <a:chExt cx="0" cy="0"/>
        </a:xfrm>
      </p:grpSpPr>
      <p:sp>
        <p:nvSpPr>
          <p:cNvPr id="5" name="Frame 4">
            <a:extLst>
              <a:ext uri="{FF2B5EF4-FFF2-40B4-BE49-F238E27FC236}">
                <a16:creationId xmlns:a16="http://schemas.microsoft.com/office/drawing/2014/main" id="{EE289FF9-BA24-4B74-91D0-A352EED5CA14}"/>
              </a:ext>
            </a:extLst>
          </p:cNvPr>
          <p:cNvSpPr/>
          <p:nvPr userDrawn="1"/>
        </p:nvSpPr>
        <p:spPr>
          <a:xfrm>
            <a:off x="3683725" y="1301929"/>
            <a:ext cx="5029200" cy="5029200"/>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a:extLst>
              <a:ext uri="{FF2B5EF4-FFF2-40B4-BE49-F238E27FC236}">
                <a16:creationId xmlns:a16="http://schemas.microsoft.com/office/drawing/2014/main" id="{0881F345-7416-4CA4-813E-57AAA18D7E07}"/>
              </a:ext>
            </a:extLst>
          </p:cNvPr>
          <p:cNvSpPr>
            <a:spLocks noGrp="1"/>
          </p:cNvSpPr>
          <p:nvPr>
            <p:ph type="pic" sz="quarter" idx="14" hasCustomPrompt="1"/>
          </p:nvPr>
        </p:nvSpPr>
        <p:spPr>
          <a:xfrm>
            <a:off x="6876370" y="709751"/>
            <a:ext cx="4296728"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3" name="그림 개체 틀 2">
            <a:extLst>
              <a:ext uri="{FF2B5EF4-FFF2-40B4-BE49-F238E27FC236}">
                <a16:creationId xmlns:a16="http://schemas.microsoft.com/office/drawing/2014/main" id="{20E28CAD-AAB2-4FAD-8B07-DA868763561E}"/>
              </a:ext>
            </a:extLst>
          </p:cNvPr>
          <p:cNvSpPr>
            <a:spLocks noGrp="1"/>
          </p:cNvSpPr>
          <p:nvPr>
            <p:ph type="pic" sz="quarter" idx="15" hasCustomPrompt="1"/>
          </p:nvPr>
        </p:nvSpPr>
        <p:spPr>
          <a:xfrm>
            <a:off x="2116183" y="2699658"/>
            <a:ext cx="4200933" cy="262473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18086883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Image slide layout">
    <p:spTree>
      <p:nvGrpSpPr>
        <p:cNvPr id="1" name=""/>
        <p:cNvGrpSpPr/>
        <p:nvPr/>
      </p:nvGrpSpPr>
      <p:grpSpPr>
        <a:xfrm>
          <a:off x="0" y="0"/>
          <a:ext cx="0" cy="0"/>
          <a:chOff x="0" y="0"/>
          <a:chExt cx="0" cy="0"/>
        </a:xfrm>
      </p:grpSpPr>
      <p:sp>
        <p:nvSpPr>
          <p:cNvPr id="16" name="Frame 15">
            <a:extLst>
              <a:ext uri="{FF2B5EF4-FFF2-40B4-BE49-F238E27FC236}">
                <a16:creationId xmlns:a16="http://schemas.microsoft.com/office/drawing/2014/main" id="{28E07EC3-455D-498E-8678-25495A9A603D}"/>
              </a:ext>
            </a:extLst>
          </p:cNvPr>
          <p:cNvSpPr/>
          <p:nvPr userDrawn="1"/>
        </p:nvSpPr>
        <p:spPr>
          <a:xfrm>
            <a:off x="5706238" y="1134290"/>
            <a:ext cx="5658448" cy="2749733"/>
          </a:xfrm>
          <a:prstGeom prst="frame">
            <a:avLst>
              <a:gd name="adj1" fmla="val 1388"/>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그림 개체 틀 2">
            <a:extLst>
              <a:ext uri="{FF2B5EF4-FFF2-40B4-BE49-F238E27FC236}">
                <a16:creationId xmlns:a16="http://schemas.microsoft.com/office/drawing/2014/main" id="{061880F9-20D3-4626-A329-F4C73B455660}"/>
              </a:ext>
            </a:extLst>
          </p:cNvPr>
          <p:cNvSpPr>
            <a:spLocks noGrp="1"/>
          </p:cNvSpPr>
          <p:nvPr>
            <p:ph type="pic" sz="quarter" idx="14" hasCustomPrompt="1"/>
          </p:nvPr>
        </p:nvSpPr>
        <p:spPr>
          <a:xfrm>
            <a:off x="1868938" y="1889760"/>
            <a:ext cx="3277824" cy="496824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3" name="Rectangle 2">
            <a:extLst>
              <a:ext uri="{FF2B5EF4-FFF2-40B4-BE49-F238E27FC236}">
                <a16:creationId xmlns:a16="http://schemas.microsoft.com/office/drawing/2014/main" id="{8DF69E93-AE09-4200-A06B-AF62BA2DEF83}"/>
              </a:ext>
            </a:extLst>
          </p:cNvPr>
          <p:cNvSpPr/>
          <p:nvPr userDrawn="1"/>
        </p:nvSpPr>
        <p:spPr>
          <a:xfrm>
            <a:off x="0" y="0"/>
            <a:ext cx="391886"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그림 개체 틀 2">
            <a:extLst>
              <a:ext uri="{FF2B5EF4-FFF2-40B4-BE49-F238E27FC236}">
                <a16:creationId xmlns:a16="http://schemas.microsoft.com/office/drawing/2014/main" id="{C10B3C62-656F-435D-9524-4DDA6D575D29}"/>
              </a:ext>
            </a:extLst>
          </p:cNvPr>
          <p:cNvSpPr>
            <a:spLocks noGrp="1"/>
          </p:cNvSpPr>
          <p:nvPr>
            <p:ph type="pic" sz="quarter" idx="15" hasCustomPrompt="1"/>
          </p:nvPr>
        </p:nvSpPr>
        <p:spPr>
          <a:xfrm>
            <a:off x="7777707" y="-1"/>
            <a:ext cx="3277824" cy="364889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Sent to Back </a:t>
            </a:r>
          </a:p>
        </p:txBody>
      </p:sp>
    </p:spTree>
    <p:extLst>
      <p:ext uri="{BB962C8B-B14F-4D97-AF65-F5344CB8AC3E}">
        <p14:creationId xmlns:p14="http://schemas.microsoft.com/office/powerpoint/2010/main" val="36330010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44E94AA2-6741-4B89-86E7-853BEEED444B}"/>
              </a:ext>
            </a:extLst>
          </p:cNvPr>
          <p:cNvSpPr>
            <a:spLocks noGrp="1"/>
          </p:cNvSpPr>
          <p:nvPr>
            <p:ph type="pic" sz="quarter" idx="14" hasCustomPrompt="1"/>
          </p:nvPr>
        </p:nvSpPr>
        <p:spPr>
          <a:xfrm>
            <a:off x="693283" y="609602"/>
            <a:ext cx="4357687" cy="5638797"/>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59094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Image slide layout">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DD012822-4416-4F80-A10A-43EECCA89C04}"/>
              </a:ext>
            </a:extLst>
          </p:cNvPr>
          <p:cNvSpPr/>
          <p:nvPr userDrawn="1"/>
        </p:nvSpPr>
        <p:spPr>
          <a:xfrm>
            <a:off x="-19049" y="15240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2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2" y="4691270"/>
                </a:cubicBezTo>
                <a:cubicBezTo>
                  <a:pt x="4026419" y="4691270"/>
                  <a:pt x="2076815" y="4094971"/>
                  <a:pt x="426632" y="3063047"/>
                </a:cubicBezTo>
                <a:lnTo>
                  <a:pt x="0" y="2779903"/>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Picture Placeholder 29">
            <a:extLst>
              <a:ext uri="{FF2B5EF4-FFF2-40B4-BE49-F238E27FC236}">
                <a16:creationId xmlns:a16="http://schemas.microsoft.com/office/drawing/2014/main" id="{A945D968-BD9C-4190-898A-1E9863576028}"/>
              </a:ext>
            </a:extLst>
          </p:cNvPr>
          <p:cNvSpPr>
            <a:spLocks noGrp="1"/>
          </p:cNvSpPr>
          <p:nvPr>
            <p:ph type="pic" sz="quarter" idx="14" hasCustomPrompt="1"/>
          </p:nvPr>
        </p:nvSpPr>
        <p:spPr>
          <a:xfrm>
            <a:off x="-19050" y="0"/>
            <a:ext cx="12211051" cy="4691270"/>
          </a:xfrm>
          <a:custGeom>
            <a:avLst/>
            <a:gdLst>
              <a:gd name="connsiteX0" fmla="*/ 0 w 12211051"/>
              <a:gd name="connsiteY0" fmla="*/ 0 h 4691270"/>
              <a:gd name="connsiteX1" fmla="*/ 12211051 w 12211051"/>
              <a:gd name="connsiteY1" fmla="*/ 0 h 4691270"/>
              <a:gd name="connsiteX2" fmla="*/ 12211051 w 12211051"/>
              <a:gd name="connsiteY2" fmla="*/ 2792547 h 4691270"/>
              <a:gd name="connsiteX3" fmla="*/ 11803470 w 12211051"/>
              <a:gd name="connsiteY3" fmla="*/ 3063047 h 4691270"/>
              <a:gd name="connsiteX4" fmla="*/ 6115051 w 12211051"/>
              <a:gd name="connsiteY4" fmla="*/ 4691270 h 4691270"/>
              <a:gd name="connsiteX5" fmla="*/ 426632 w 12211051"/>
              <a:gd name="connsiteY5" fmla="*/ 3063047 h 4691270"/>
              <a:gd name="connsiteX6" fmla="*/ 0 w 12211051"/>
              <a:gd name="connsiteY6" fmla="*/ 2779903 h 469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211051" h="4691270">
                <a:moveTo>
                  <a:pt x="0" y="0"/>
                </a:moveTo>
                <a:lnTo>
                  <a:pt x="12211051" y="0"/>
                </a:lnTo>
                <a:lnTo>
                  <a:pt x="12211051" y="2792547"/>
                </a:lnTo>
                <a:lnTo>
                  <a:pt x="11803470" y="3063047"/>
                </a:lnTo>
                <a:cubicBezTo>
                  <a:pt x="10153287" y="4094971"/>
                  <a:pt x="8203683" y="4691270"/>
                  <a:pt x="6115051" y="4691270"/>
                </a:cubicBezTo>
                <a:cubicBezTo>
                  <a:pt x="4026419" y="4691270"/>
                  <a:pt x="2076815" y="4094971"/>
                  <a:pt x="426632" y="3063047"/>
                </a:cubicBezTo>
                <a:lnTo>
                  <a:pt x="0" y="2779903"/>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Picture Placeholder 6">
            <a:extLst>
              <a:ext uri="{FF2B5EF4-FFF2-40B4-BE49-F238E27FC236}">
                <a16:creationId xmlns:a16="http://schemas.microsoft.com/office/drawing/2014/main" id="{C2B92CFF-A727-4E94-A1E2-1FF95FB24DAE}"/>
              </a:ext>
            </a:extLst>
          </p:cNvPr>
          <p:cNvSpPr>
            <a:spLocks noGrp="1"/>
          </p:cNvSpPr>
          <p:nvPr>
            <p:ph type="pic" sz="quarter" idx="15" hasCustomPrompt="1"/>
          </p:nvPr>
        </p:nvSpPr>
        <p:spPr>
          <a:xfrm>
            <a:off x="1500665"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8" name="Picture Placeholder 7">
            <a:extLst>
              <a:ext uri="{FF2B5EF4-FFF2-40B4-BE49-F238E27FC236}">
                <a16:creationId xmlns:a16="http://schemas.microsoft.com/office/drawing/2014/main" id="{6E75EE72-42AA-4A0B-A52A-4E7784D1C60D}"/>
              </a:ext>
            </a:extLst>
          </p:cNvPr>
          <p:cNvSpPr>
            <a:spLocks noGrp="1"/>
          </p:cNvSpPr>
          <p:nvPr>
            <p:ph type="pic" sz="quarter" idx="16" hasCustomPrompt="1"/>
          </p:nvPr>
        </p:nvSpPr>
        <p:spPr>
          <a:xfrm>
            <a:off x="5088795" y="3584392"/>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9" name="Picture Placeholder 8">
            <a:extLst>
              <a:ext uri="{FF2B5EF4-FFF2-40B4-BE49-F238E27FC236}">
                <a16:creationId xmlns:a16="http://schemas.microsoft.com/office/drawing/2014/main" id="{CDBFC563-895A-4F00-B84C-202087597058}"/>
              </a:ext>
            </a:extLst>
          </p:cNvPr>
          <p:cNvSpPr>
            <a:spLocks noGrp="1"/>
          </p:cNvSpPr>
          <p:nvPr>
            <p:ph type="pic" sz="quarter" idx="17" hasCustomPrompt="1"/>
          </p:nvPr>
        </p:nvSpPr>
        <p:spPr>
          <a:xfrm>
            <a:off x="8694017" y="2855543"/>
            <a:ext cx="1963858" cy="1963858"/>
          </a:xfrm>
          <a:custGeom>
            <a:avLst/>
            <a:gdLst>
              <a:gd name="connsiteX0" fmla="*/ 1349829 w 2699658"/>
              <a:gd name="connsiteY0" fmla="*/ 0 h 2699658"/>
              <a:gd name="connsiteX1" fmla="*/ 2699658 w 2699658"/>
              <a:gd name="connsiteY1" fmla="*/ 1349829 h 2699658"/>
              <a:gd name="connsiteX2" fmla="*/ 1349829 w 2699658"/>
              <a:gd name="connsiteY2" fmla="*/ 2699658 h 2699658"/>
              <a:gd name="connsiteX3" fmla="*/ 0 w 2699658"/>
              <a:gd name="connsiteY3" fmla="*/ 1349829 h 2699658"/>
              <a:gd name="connsiteX4" fmla="*/ 1349829 w 2699658"/>
              <a:gd name="connsiteY4" fmla="*/ 0 h 26996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99658" h="2699658">
                <a:moveTo>
                  <a:pt x="1349829" y="0"/>
                </a:moveTo>
                <a:cubicBezTo>
                  <a:pt x="2095319" y="0"/>
                  <a:pt x="2699658" y="604339"/>
                  <a:pt x="2699658" y="1349829"/>
                </a:cubicBezTo>
                <a:cubicBezTo>
                  <a:pt x="2699658" y="2095319"/>
                  <a:pt x="2095319" y="2699658"/>
                  <a:pt x="1349829" y="2699658"/>
                </a:cubicBezTo>
                <a:cubicBezTo>
                  <a:pt x="604339" y="2699658"/>
                  <a:pt x="0" y="2095319"/>
                  <a:pt x="0" y="1349829"/>
                </a:cubicBezTo>
                <a:cubicBezTo>
                  <a:pt x="0" y="604339"/>
                  <a:pt x="604339" y="0"/>
                  <a:pt x="1349829" y="0"/>
                </a:cubicBezTo>
                <a:close/>
              </a:path>
            </a:pathLst>
          </a:custGeom>
          <a:solidFill>
            <a:schemeClr val="bg1">
              <a:lumMod val="95000"/>
            </a:schemeClr>
          </a:solidFill>
          <a:ln w="1270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237382039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Image slide layout">
    <p:bg>
      <p:bgPr>
        <a:solidFill>
          <a:schemeClr val="accent4"/>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CCFF0BFD-D27D-472F-8609-6A70CC4B32D9}"/>
              </a:ext>
            </a:extLst>
          </p:cNvPr>
          <p:cNvSpPr/>
          <p:nvPr userDrawn="1"/>
        </p:nvSpPr>
        <p:spPr>
          <a:xfrm>
            <a:off x="-72829" y="-120964"/>
            <a:ext cx="7099930" cy="70999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Picture Placeholder 16">
            <a:extLst>
              <a:ext uri="{FF2B5EF4-FFF2-40B4-BE49-F238E27FC236}">
                <a16:creationId xmlns:a16="http://schemas.microsoft.com/office/drawing/2014/main" id="{DED67292-5165-491F-87AC-100E6A136F66}"/>
              </a:ext>
            </a:extLst>
          </p:cNvPr>
          <p:cNvSpPr>
            <a:spLocks noGrp="1"/>
          </p:cNvSpPr>
          <p:nvPr>
            <p:ph type="pic" sz="quarter" idx="15" hasCustomPrompt="1"/>
          </p:nvPr>
        </p:nvSpPr>
        <p:spPr>
          <a:xfrm>
            <a:off x="872608" y="3531407"/>
            <a:ext cx="4212569" cy="3029626"/>
          </a:xfrm>
          <a:custGeom>
            <a:avLst/>
            <a:gdLst>
              <a:gd name="connsiteX0" fmla="*/ 2587894 w 4212569"/>
              <a:gd name="connsiteY0" fmla="*/ 0 h 3029626"/>
              <a:gd name="connsiteX1" fmla="*/ 4212569 w 4212569"/>
              <a:gd name="connsiteY1" fmla="*/ 2581665 h 3029626"/>
              <a:gd name="connsiteX2" fmla="*/ 4097442 w 4212569"/>
              <a:gd name="connsiteY2" fmla="*/ 2651607 h 3029626"/>
              <a:gd name="connsiteX3" fmla="*/ 2604529 w 4212569"/>
              <a:gd name="connsiteY3" fmla="*/ 3029626 h 3029626"/>
              <a:gd name="connsiteX4" fmla="*/ 7398 w 4212569"/>
              <a:gd name="connsiteY4" fmla="*/ 1648743 h 3029626"/>
              <a:gd name="connsiteX5" fmla="*/ 0 w 4212569"/>
              <a:gd name="connsiteY5" fmla="*/ 1636566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2569" h="3029626">
                <a:moveTo>
                  <a:pt x="2587894" y="0"/>
                </a:moveTo>
                <a:lnTo>
                  <a:pt x="4212569" y="2581665"/>
                </a:lnTo>
                <a:lnTo>
                  <a:pt x="4097442" y="2651607"/>
                </a:lnTo>
                <a:cubicBezTo>
                  <a:pt x="3653654" y="2892687"/>
                  <a:pt x="3145083" y="3029626"/>
                  <a:pt x="2604529" y="3029626"/>
                </a:cubicBezTo>
                <a:cubicBezTo>
                  <a:pt x="1523420" y="3029626"/>
                  <a:pt x="570247" y="2481869"/>
                  <a:pt x="7398" y="1648743"/>
                </a:cubicBezTo>
                <a:lnTo>
                  <a:pt x="0" y="1636566"/>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5" name="Picture Placeholder 14">
            <a:extLst>
              <a:ext uri="{FF2B5EF4-FFF2-40B4-BE49-F238E27FC236}">
                <a16:creationId xmlns:a16="http://schemas.microsoft.com/office/drawing/2014/main" id="{A1410677-0982-462F-988C-9E699DBD934C}"/>
              </a:ext>
            </a:extLst>
          </p:cNvPr>
          <p:cNvSpPr>
            <a:spLocks noGrp="1"/>
          </p:cNvSpPr>
          <p:nvPr>
            <p:ph type="pic" sz="quarter" idx="17" hasCustomPrompt="1"/>
          </p:nvPr>
        </p:nvSpPr>
        <p:spPr>
          <a:xfrm>
            <a:off x="1869095" y="296968"/>
            <a:ext cx="4212570" cy="3029626"/>
          </a:xfrm>
          <a:custGeom>
            <a:avLst/>
            <a:gdLst>
              <a:gd name="connsiteX0" fmla="*/ 1608042 w 4212570"/>
              <a:gd name="connsiteY0" fmla="*/ 0 h 3029626"/>
              <a:gd name="connsiteX1" fmla="*/ 4205172 w 4212570"/>
              <a:gd name="connsiteY1" fmla="*/ 1380883 h 3029626"/>
              <a:gd name="connsiteX2" fmla="*/ 4212570 w 4212570"/>
              <a:gd name="connsiteY2" fmla="*/ 1393060 h 3029626"/>
              <a:gd name="connsiteX3" fmla="*/ 1624674 w 4212570"/>
              <a:gd name="connsiteY3" fmla="*/ 3029626 h 3029626"/>
              <a:gd name="connsiteX4" fmla="*/ 0 w 4212570"/>
              <a:gd name="connsiteY4" fmla="*/ 447962 h 3029626"/>
              <a:gd name="connsiteX5" fmla="*/ 115129 w 4212570"/>
              <a:gd name="connsiteY5" fmla="*/ 378019 h 3029626"/>
              <a:gd name="connsiteX6" fmla="*/ 1608042 w 4212570"/>
              <a:gd name="connsiteY6" fmla="*/ 0 h 3029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2570" h="3029626">
                <a:moveTo>
                  <a:pt x="1608042" y="0"/>
                </a:moveTo>
                <a:cubicBezTo>
                  <a:pt x="2689150" y="0"/>
                  <a:pt x="3642324" y="547757"/>
                  <a:pt x="4205172" y="1380883"/>
                </a:cubicBezTo>
                <a:lnTo>
                  <a:pt x="4212570" y="1393060"/>
                </a:lnTo>
                <a:lnTo>
                  <a:pt x="1624674" y="3029626"/>
                </a:lnTo>
                <a:lnTo>
                  <a:pt x="0" y="447962"/>
                </a:lnTo>
                <a:lnTo>
                  <a:pt x="115129" y="378019"/>
                </a:lnTo>
                <a:cubicBezTo>
                  <a:pt x="558917" y="136939"/>
                  <a:pt x="1067487" y="0"/>
                  <a:pt x="1608042" y="0"/>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14" name="Picture Placeholder 13">
            <a:extLst>
              <a:ext uri="{FF2B5EF4-FFF2-40B4-BE49-F238E27FC236}">
                <a16:creationId xmlns:a16="http://schemas.microsoft.com/office/drawing/2014/main" id="{CFB9C5B7-DE0C-4B12-B0DB-3272E6B3E242}"/>
              </a:ext>
            </a:extLst>
          </p:cNvPr>
          <p:cNvSpPr>
            <a:spLocks noGrp="1"/>
          </p:cNvSpPr>
          <p:nvPr>
            <p:ph type="pic" sz="quarter" idx="18" hasCustomPrompt="1"/>
          </p:nvPr>
        </p:nvSpPr>
        <p:spPr>
          <a:xfrm>
            <a:off x="345104" y="819868"/>
            <a:ext cx="3032380" cy="4209576"/>
          </a:xfrm>
          <a:custGeom>
            <a:avLst/>
            <a:gdLst>
              <a:gd name="connsiteX0" fmla="*/ 1400640 w 3032380"/>
              <a:gd name="connsiteY0" fmla="*/ 0 h 4209576"/>
              <a:gd name="connsiteX1" fmla="*/ 3032380 w 3032380"/>
              <a:gd name="connsiteY1" fmla="*/ 2580264 h 4209576"/>
              <a:gd name="connsiteX2" fmla="*/ 443346 w 3032380"/>
              <a:gd name="connsiteY2" fmla="*/ 4209576 h 4209576"/>
              <a:gd name="connsiteX3" fmla="*/ 378020 w 3032380"/>
              <a:gd name="connsiteY3" fmla="*/ 4102046 h 4209576"/>
              <a:gd name="connsiteX4" fmla="*/ 0 w 3032380"/>
              <a:gd name="connsiteY4" fmla="*/ 2609133 h 4209576"/>
              <a:gd name="connsiteX5" fmla="*/ 1380883 w 3032380"/>
              <a:gd name="connsiteY5" fmla="*/ 12002 h 4209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32380" h="4209576">
                <a:moveTo>
                  <a:pt x="1400640" y="0"/>
                </a:moveTo>
                <a:lnTo>
                  <a:pt x="3032380" y="2580264"/>
                </a:lnTo>
                <a:lnTo>
                  <a:pt x="443346" y="4209576"/>
                </a:lnTo>
                <a:lnTo>
                  <a:pt x="378020" y="4102046"/>
                </a:lnTo>
                <a:cubicBezTo>
                  <a:pt x="136939" y="3658258"/>
                  <a:pt x="0" y="3149687"/>
                  <a:pt x="0" y="2609133"/>
                </a:cubicBezTo>
                <a:cubicBezTo>
                  <a:pt x="0" y="1528024"/>
                  <a:pt x="547757" y="574851"/>
                  <a:pt x="1380883" y="12002"/>
                </a:cubicBez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56421429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6_Image slide layout">
    <p:spTree>
      <p:nvGrpSpPr>
        <p:cNvPr id="1" name=""/>
        <p:cNvGrpSpPr/>
        <p:nvPr/>
      </p:nvGrpSpPr>
      <p:grpSpPr>
        <a:xfrm>
          <a:off x="0" y="0"/>
          <a:ext cx="0" cy="0"/>
          <a:chOff x="0" y="0"/>
          <a:chExt cx="0" cy="0"/>
        </a:xfrm>
      </p:grpSpPr>
      <p:sp>
        <p:nvSpPr>
          <p:cNvPr id="2" name="Frame 1">
            <a:extLst>
              <a:ext uri="{FF2B5EF4-FFF2-40B4-BE49-F238E27FC236}">
                <a16:creationId xmlns:a16="http://schemas.microsoft.com/office/drawing/2014/main" id="{4807046C-F888-4A36-A40A-256FAD5D0C4E}"/>
              </a:ext>
            </a:extLst>
          </p:cNvPr>
          <p:cNvSpPr/>
          <p:nvPr userDrawn="1"/>
        </p:nvSpPr>
        <p:spPr>
          <a:xfrm>
            <a:off x="356152" y="556591"/>
            <a:ext cx="11479696" cy="6042992"/>
          </a:xfrm>
          <a:prstGeom prst="frame">
            <a:avLst>
              <a:gd name="adj1" fmla="val 5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그림 개체 틀 2">
            <a:extLst>
              <a:ext uri="{FF2B5EF4-FFF2-40B4-BE49-F238E27FC236}">
                <a16:creationId xmlns:a16="http://schemas.microsoft.com/office/drawing/2014/main" id="{6396103F-7E16-4445-B7A5-DADC79F7C85B}"/>
              </a:ext>
            </a:extLst>
          </p:cNvPr>
          <p:cNvSpPr>
            <a:spLocks noGrp="1"/>
          </p:cNvSpPr>
          <p:nvPr>
            <p:ph type="pic" sz="quarter" idx="14" hasCustomPrompt="1"/>
          </p:nvPr>
        </p:nvSpPr>
        <p:spPr>
          <a:xfrm>
            <a:off x="648129" y="3170583"/>
            <a:ext cx="1089574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2095866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7_Image slide layout">
    <p:spTree>
      <p:nvGrpSpPr>
        <p:cNvPr id="1" name=""/>
        <p:cNvGrpSpPr/>
        <p:nvPr/>
      </p:nvGrpSpPr>
      <p:grpSpPr>
        <a:xfrm>
          <a:off x="0" y="0"/>
          <a:ext cx="0" cy="0"/>
          <a:chOff x="0" y="0"/>
          <a:chExt cx="0" cy="0"/>
        </a:xfrm>
      </p:grpSpPr>
      <p:sp>
        <p:nvSpPr>
          <p:cNvPr id="3" name="그림 개체 틀 2">
            <a:extLst>
              <a:ext uri="{FF2B5EF4-FFF2-40B4-BE49-F238E27FC236}">
                <a16:creationId xmlns:a16="http://schemas.microsoft.com/office/drawing/2014/main" id="{BC1F52E4-0937-444F-8AD3-B1FD32324AAA}"/>
              </a:ext>
            </a:extLst>
          </p:cNvPr>
          <p:cNvSpPr>
            <a:spLocks noGrp="1"/>
          </p:cNvSpPr>
          <p:nvPr>
            <p:ph type="pic" sz="quarter" idx="14" hasCustomPrompt="1"/>
          </p:nvPr>
        </p:nvSpPr>
        <p:spPr>
          <a:xfrm>
            <a:off x="528174"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5" name="그림 개체 틀 2">
            <a:extLst>
              <a:ext uri="{FF2B5EF4-FFF2-40B4-BE49-F238E27FC236}">
                <a16:creationId xmlns:a16="http://schemas.microsoft.com/office/drawing/2014/main" id="{097D96F0-BD2F-4BB4-952C-64666901CE29}"/>
              </a:ext>
            </a:extLst>
          </p:cNvPr>
          <p:cNvSpPr>
            <a:spLocks noGrp="1"/>
          </p:cNvSpPr>
          <p:nvPr>
            <p:ph type="pic" sz="quarter" idx="15" hasCustomPrompt="1"/>
          </p:nvPr>
        </p:nvSpPr>
        <p:spPr>
          <a:xfrm>
            <a:off x="3456098"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6" name="그림 개체 틀 2">
            <a:extLst>
              <a:ext uri="{FF2B5EF4-FFF2-40B4-BE49-F238E27FC236}">
                <a16:creationId xmlns:a16="http://schemas.microsoft.com/office/drawing/2014/main" id="{2E5AD868-2386-4CB4-B210-0441167F4D8E}"/>
              </a:ext>
            </a:extLst>
          </p:cNvPr>
          <p:cNvSpPr>
            <a:spLocks noGrp="1"/>
          </p:cNvSpPr>
          <p:nvPr>
            <p:ph type="pic" sz="quarter" idx="16" hasCustomPrompt="1"/>
          </p:nvPr>
        </p:nvSpPr>
        <p:spPr>
          <a:xfrm>
            <a:off x="9311943"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7" name="그림 개체 틀 2">
            <a:extLst>
              <a:ext uri="{FF2B5EF4-FFF2-40B4-BE49-F238E27FC236}">
                <a16:creationId xmlns:a16="http://schemas.microsoft.com/office/drawing/2014/main" id="{041EB254-2AAD-4511-9345-C2189BB805B8}"/>
              </a:ext>
            </a:extLst>
          </p:cNvPr>
          <p:cNvSpPr>
            <a:spLocks noGrp="1"/>
          </p:cNvSpPr>
          <p:nvPr>
            <p:ph type="pic" sz="quarter" idx="17" hasCustomPrompt="1"/>
          </p:nvPr>
        </p:nvSpPr>
        <p:spPr>
          <a:xfrm>
            <a:off x="6384022" y="1749287"/>
            <a:ext cx="2351879" cy="3359423"/>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62016069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8_Image slide layout">
    <p:bg>
      <p:bgPr>
        <a:solidFill>
          <a:schemeClr val="bg1"/>
        </a:solidFill>
        <a:effectLst/>
      </p:bgPr>
    </p:bg>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A65C28F1-592D-4143-ABAD-910376B19CFF}"/>
              </a:ext>
            </a:extLst>
          </p:cNvPr>
          <p:cNvSpPr/>
          <p:nvPr userDrawn="1"/>
        </p:nvSpPr>
        <p:spPr>
          <a:xfrm>
            <a:off x="6643991" y="0"/>
            <a:ext cx="369813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Freeform: Shape 83">
            <a:extLst>
              <a:ext uri="{FF2B5EF4-FFF2-40B4-BE49-F238E27FC236}">
                <a16:creationId xmlns:a16="http://schemas.microsoft.com/office/drawing/2014/main" id="{B1443AB3-C111-487B-9FFC-DE21D4A4BB42}"/>
              </a:ext>
            </a:extLst>
          </p:cNvPr>
          <p:cNvSpPr/>
          <p:nvPr/>
        </p:nvSpPr>
        <p:spPr>
          <a:xfrm>
            <a:off x="8161506" y="300226"/>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7" name="그림 개체 틀 2">
            <a:extLst>
              <a:ext uri="{FF2B5EF4-FFF2-40B4-BE49-F238E27FC236}">
                <a16:creationId xmlns:a16="http://schemas.microsoft.com/office/drawing/2014/main" id="{3269F874-2185-4FFF-8F71-140FD1A5A0C6}"/>
              </a:ext>
            </a:extLst>
          </p:cNvPr>
          <p:cNvSpPr>
            <a:spLocks noGrp="1"/>
          </p:cNvSpPr>
          <p:nvPr>
            <p:ph type="pic" sz="quarter" idx="14" hasCustomPrompt="1"/>
          </p:nvPr>
        </p:nvSpPr>
        <p:spPr>
          <a:xfrm>
            <a:off x="648128" y="1863585"/>
            <a:ext cx="5995863" cy="313082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600" dirty="0">
                <a:solidFill>
                  <a:schemeClr val="tx1">
                    <a:lumMod val="75000"/>
                    <a:lumOff val="25000"/>
                  </a:schemeClr>
                </a:solidFill>
              </a:defRPr>
            </a:lvl1pPr>
          </a:lstStyle>
          <a:p>
            <a:pPr marL="0" lvl="0" algn="ctr"/>
            <a:r>
              <a:rPr lang="en-US" altLang="ko-KR" dirty="0"/>
              <a:t>Place Your Picture Here </a:t>
            </a:r>
          </a:p>
        </p:txBody>
      </p:sp>
      <p:sp>
        <p:nvSpPr>
          <p:cNvPr id="78" name="그림 개체 틀 2">
            <a:extLst>
              <a:ext uri="{FF2B5EF4-FFF2-40B4-BE49-F238E27FC236}">
                <a16:creationId xmlns:a16="http://schemas.microsoft.com/office/drawing/2014/main" id="{7C68091A-0EDD-450A-9532-701CA57CA499}"/>
              </a:ext>
            </a:extLst>
          </p:cNvPr>
          <p:cNvSpPr>
            <a:spLocks noGrp="1"/>
          </p:cNvSpPr>
          <p:nvPr>
            <p:ph type="pic" sz="quarter" idx="15" hasCustomPrompt="1"/>
          </p:nvPr>
        </p:nvSpPr>
        <p:spPr>
          <a:xfrm>
            <a:off x="6643992"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79" name="그림 개체 틀 2">
            <a:extLst>
              <a:ext uri="{FF2B5EF4-FFF2-40B4-BE49-F238E27FC236}">
                <a16:creationId xmlns:a16="http://schemas.microsoft.com/office/drawing/2014/main" id="{8D2A51E8-6E77-4B9C-BA4A-73DA739F7C40}"/>
              </a:ext>
            </a:extLst>
          </p:cNvPr>
          <p:cNvSpPr>
            <a:spLocks noGrp="1"/>
          </p:cNvSpPr>
          <p:nvPr>
            <p:ph type="pic" sz="quarter" idx="16" hasCustomPrompt="1"/>
          </p:nvPr>
        </p:nvSpPr>
        <p:spPr>
          <a:xfrm>
            <a:off x="8493868"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80" name="그림 개체 틀 2">
            <a:extLst>
              <a:ext uri="{FF2B5EF4-FFF2-40B4-BE49-F238E27FC236}">
                <a16:creationId xmlns:a16="http://schemas.microsoft.com/office/drawing/2014/main" id="{CA10DD2B-76AB-41C7-B0A3-C8147C247B59}"/>
              </a:ext>
            </a:extLst>
          </p:cNvPr>
          <p:cNvSpPr>
            <a:spLocks noGrp="1"/>
          </p:cNvSpPr>
          <p:nvPr>
            <p:ph type="pic" sz="quarter" idx="17" hasCustomPrompt="1"/>
          </p:nvPr>
        </p:nvSpPr>
        <p:spPr>
          <a:xfrm>
            <a:off x="10343745" y="1863585"/>
            <a:ext cx="1848255" cy="1677281"/>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24810138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9_Image slide layout">
    <p:spTree>
      <p:nvGrpSpPr>
        <p:cNvPr id="1" name=""/>
        <p:cNvGrpSpPr/>
        <p:nvPr/>
      </p:nvGrpSpPr>
      <p:grpSpPr>
        <a:xfrm>
          <a:off x="0" y="0"/>
          <a:ext cx="0" cy="0"/>
          <a:chOff x="0" y="0"/>
          <a:chExt cx="0" cy="0"/>
        </a:xfrm>
      </p:grpSpPr>
      <p:sp>
        <p:nvSpPr>
          <p:cNvPr id="6" name="그림 개체 틀 2">
            <a:extLst>
              <a:ext uri="{FF2B5EF4-FFF2-40B4-BE49-F238E27FC236}">
                <a16:creationId xmlns:a16="http://schemas.microsoft.com/office/drawing/2014/main" id="{ABEE7B6C-5524-4375-B9A4-E13CF7FE665F}"/>
              </a:ext>
            </a:extLst>
          </p:cNvPr>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41607621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6597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0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DDB49639-FE47-44C5-AD62-716168A4D8D8}"/>
              </a:ext>
            </a:extLst>
          </p:cNvPr>
          <p:cNvSpPr>
            <a:spLocks noGrp="1"/>
          </p:cNvSpPr>
          <p:nvPr>
            <p:ph type="pic" sz="quarter" idx="14" hasCustomPrompt="1"/>
          </p:nvPr>
        </p:nvSpPr>
        <p:spPr>
          <a:xfrm>
            <a:off x="1" y="0"/>
            <a:ext cx="6511687" cy="6858000"/>
          </a:xfrm>
          <a:custGeom>
            <a:avLst/>
            <a:gdLst>
              <a:gd name="connsiteX0" fmla="*/ 0 w 5995863"/>
              <a:gd name="connsiteY0" fmla="*/ 0 h 6858000"/>
              <a:gd name="connsiteX1" fmla="*/ 5995863 w 5995863"/>
              <a:gd name="connsiteY1" fmla="*/ 0 h 6858000"/>
              <a:gd name="connsiteX2" fmla="*/ 5995863 w 5995863"/>
              <a:gd name="connsiteY2" fmla="*/ 6858000 h 6858000"/>
              <a:gd name="connsiteX3" fmla="*/ 0 w 5995863"/>
              <a:gd name="connsiteY3" fmla="*/ 6858000 h 6858000"/>
              <a:gd name="connsiteX4" fmla="*/ 0 w 5995863"/>
              <a:gd name="connsiteY4" fmla="*/ 0 h 6858000"/>
              <a:gd name="connsiteX0" fmla="*/ 0 w 6001966"/>
              <a:gd name="connsiteY0" fmla="*/ 0 h 6858000"/>
              <a:gd name="connsiteX1" fmla="*/ 5995863 w 6001966"/>
              <a:gd name="connsiteY1" fmla="*/ 0 h 6858000"/>
              <a:gd name="connsiteX2" fmla="*/ 6001966 w 6001966"/>
              <a:gd name="connsiteY2" fmla="*/ 3258766 h 6858000"/>
              <a:gd name="connsiteX3" fmla="*/ 5995863 w 6001966"/>
              <a:gd name="connsiteY3" fmla="*/ 6858000 h 6858000"/>
              <a:gd name="connsiteX4" fmla="*/ 0 w 6001966"/>
              <a:gd name="connsiteY4" fmla="*/ 6858000 h 6858000"/>
              <a:gd name="connsiteX5" fmla="*/ 0 w 6001966"/>
              <a:gd name="connsiteY5" fmla="*/ 0 h 6858000"/>
              <a:gd name="connsiteX0" fmla="*/ 0 w 5995869"/>
              <a:gd name="connsiteY0" fmla="*/ 0 h 6858000"/>
              <a:gd name="connsiteX1" fmla="*/ 5995863 w 5995869"/>
              <a:gd name="connsiteY1" fmla="*/ 0 h 6858000"/>
              <a:gd name="connsiteX2" fmla="*/ 5554494 w 5995869"/>
              <a:gd name="connsiteY2" fmla="*/ 3307405 h 6858000"/>
              <a:gd name="connsiteX3" fmla="*/ 5995863 w 5995869"/>
              <a:gd name="connsiteY3" fmla="*/ 6858000 h 6858000"/>
              <a:gd name="connsiteX4" fmla="*/ 0 w 5995869"/>
              <a:gd name="connsiteY4" fmla="*/ 6858000 h 6858000"/>
              <a:gd name="connsiteX5" fmla="*/ 0 w 5995869"/>
              <a:gd name="connsiteY5" fmla="*/ 0 h 6858000"/>
              <a:gd name="connsiteX0" fmla="*/ 0 w 5995869"/>
              <a:gd name="connsiteY0" fmla="*/ 0 h 6858000"/>
              <a:gd name="connsiteX1" fmla="*/ 5995863 w 5995869"/>
              <a:gd name="connsiteY1" fmla="*/ 0 h 6858000"/>
              <a:gd name="connsiteX2" fmla="*/ 5554494 w 5995869"/>
              <a:gd name="connsiteY2" fmla="*/ 3307405 h 6858000"/>
              <a:gd name="connsiteX3" fmla="*/ 5704033 w 5995869"/>
              <a:gd name="connsiteY3" fmla="*/ 6838544 h 6858000"/>
              <a:gd name="connsiteX4" fmla="*/ 0 w 5995869"/>
              <a:gd name="connsiteY4" fmla="*/ 6858000 h 6858000"/>
              <a:gd name="connsiteX5" fmla="*/ 0 w 5995869"/>
              <a:gd name="connsiteY5" fmla="*/ 0 h 6858000"/>
              <a:gd name="connsiteX0" fmla="*/ 0 w 5995869"/>
              <a:gd name="connsiteY0" fmla="*/ 0 h 6858000"/>
              <a:gd name="connsiteX1" fmla="*/ 5995863 w 5995869"/>
              <a:gd name="connsiteY1" fmla="*/ 0 h 6858000"/>
              <a:gd name="connsiteX2" fmla="*/ 5496128 w 5995869"/>
              <a:gd name="connsiteY2" fmla="*/ 3307405 h 6858000"/>
              <a:gd name="connsiteX3" fmla="*/ 5704033 w 5995869"/>
              <a:gd name="connsiteY3" fmla="*/ 6838544 h 6858000"/>
              <a:gd name="connsiteX4" fmla="*/ 0 w 5995869"/>
              <a:gd name="connsiteY4" fmla="*/ 6858000 h 6858000"/>
              <a:gd name="connsiteX5" fmla="*/ 0 w 5995869"/>
              <a:gd name="connsiteY5" fmla="*/ 0 h 6858000"/>
              <a:gd name="connsiteX0" fmla="*/ 0 w 6268240"/>
              <a:gd name="connsiteY0" fmla="*/ 0 h 6858000"/>
              <a:gd name="connsiteX1" fmla="*/ 6268237 w 6268240"/>
              <a:gd name="connsiteY1" fmla="*/ 0 h 6858000"/>
              <a:gd name="connsiteX2" fmla="*/ 5496128 w 6268240"/>
              <a:gd name="connsiteY2" fmla="*/ 3307405 h 6858000"/>
              <a:gd name="connsiteX3" fmla="*/ 5704033 w 6268240"/>
              <a:gd name="connsiteY3" fmla="*/ 6838544 h 6858000"/>
              <a:gd name="connsiteX4" fmla="*/ 0 w 6268240"/>
              <a:gd name="connsiteY4" fmla="*/ 6858000 h 6858000"/>
              <a:gd name="connsiteX5" fmla="*/ 0 w 6268240"/>
              <a:gd name="connsiteY5" fmla="*/ 0 h 6858000"/>
              <a:gd name="connsiteX0" fmla="*/ 0 w 6268240"/>
              <a:gd name="connsiteY0" fmla="*/ 0 h 6858000"/>
              <a:gd name="connsiteX1" fmla="*/ 6268237 w 6268240"/>
              <a:gd name="connsiteY1" fmla="*/ 0 h 6858000"/>
              <a:gd name="connsiteX2" fmla="*/ 5496128 w 6268240"/>
              <a:gd name="connsiteY2" fmla="*/ 3307405 h 6858000"/>
              <a:gd name="connsiteX3" fmla="*/ 5742943 w 6268240"/>
              <a:gd name="connsiteY3" fmla="*/ 6857999 h 6858000"/>
              <a:gd name="connsiteX4" fmla="*/ 0 w 6268240"/>
              <a:gd name="connsiteY4" fmla="*/ 6858000 h 6858000"/>
              <a:gd name="connsiteX5" fmla="*/ 0 w 6268240"/>
              <a:gd name="connsiteY5" fmla="*/ 0 h 6858000"/>
              <a:gd name="connsiteX0" fmla="*/ 0 w 6268240"/>
              <a:gd name="connsiteY0" fmla="*/ 0 h 6858000"/>
              <a:gd name="connsiteX1" fmla="*/ 6268237 w 6268240"/>
              <a:gd name="connsiteY1" fmla="*/ 0 h 6858000"/>
              <a:gd name="connsiteX2" fmla="*/ 5496128 w 6268240"/>
              <a:gd name="connsiteY2" fmla="*/ 3307405 h 6858000"/>
              <a:gd name="connsiteX3" fmla="*/ 5742943 w 6268240"/>
              <a:gd name="connsiteY3" fmla="*/ 6857999 h 6858000"/>
              <a:gd name="connsiteX4" fmla="*/ 0 w 6268240"/>
              <a:gd name="connsiteY4" fmla="*/ 6858000 h 6858000"/>
              <a:gd name="connsiteX5" fmla="*/ 0 w 6268240"/>
              <a:gd name="connsiteY5" fmla="*/ 0 h 6858000"/>
              <a:gd name="connsiteX0" fmla="*/ 0 w 6268239"/>
              <a:gd name="connsiteY0" fmla="*/ 0 h 6858000"/>
              <a:gd name="connsiteX1" fmla="*/ 6268237 w 6268239"/>
              <a:gd name="connsiteY1" fmla="*/ 0 h 6858000"/>
              <a:gd name="connsiteX2" fmla="*/ 5223754 w 6268239"/>
              <a:gd name="connsiteY2" fmla="*/ 4270443 h 6858000"/>
              <a:gd name="connsiteX3" fmla="*/ 5742943 w 6268239"/>
              <a:gd name="connsiteY3" fmla="*/ 6857999 h 6858000"/>
              <a:gd name="connsiteX4" fmla="*/ 0 w 6268239"/>
              <a:gd name="connsiteY4" fmla="*/ 6858000 h 6858000"/>
              <a:gd name="connsiteX5" fmla="*/ 0 w 6268239"/>
              <a:gd name="connsiteY5" fmla="*/ 0 h 6858000"/>
              <a:gd name="connsiteX0" fmla="*/ 0 w 6268239"/>
              <a:gd name="connsiteY0" fmla="*/ 0 h 6858000"/>
              <a:gd name="connsiteX1" fmla="*/ 6268237 w 6268239"/>
              <a:gd name="connsiteY1" fmla="*/ 0 h 6858000"/>
              <a:gd name="connsiteX2" fmla="*/ 5223754 w 6268239"/>
              <a:gd name="connsiteY2" fmla="*/ 4270443 h 6858000"/>
              <a:gd name="connsiteX3" fmla="*/ 5742943 w 6268239"/>
              <a:gd name="connsiteY3" fmla="*/ 6857999 h 6858000"/>
              <a:gd name="connsiteX4" fmla="*/ 0 w 6268239"/>
              <a:gd name="connsiteY4" fmla="*/ 6858000 h 6858000"/>
              <a:gd name="connsiteX5" fmla="*/ 0 w 6268239"/>
              <a:gd name="connsiteY5" fmla="*/ 0 h 6858000"/>
              <a:gd name="connsiteX0" fmla="*/ 0 w 6511430"/>
              <a:gd name="connsiteY0" fmla="*/ 0 h 6858000"/>
              <a:gd name="connsiteX1" fmla="*/ 6511428 w 6511430"/>
              <a:gd name="connsiteY1" fmla="*/ 9727 h 6858000"/>
              <a:gd name="connsiteX2" fmla="*/ 5223754 w 6511430"/>
              <a:gd name="connsiteY2" fmla="*/ 4270443 h 6858000"/>
              <a:gd name="connsiteX3" fmla="*/ 5742943 w 6511430"/>
              <a:gd name="connsiteY3" fmla="*/ 6857999 h 6858000"/>
              <a:gd name="connsiteX4" fmla="*/ 0 w 6511430"/>
              <a:gd name="connsiteY4" fmla="*/ 6858000 h 6858000"/>
              <a:gd name="connsiteX5" fmla="*/ 0 w 6511430"/>
              <a:gd name="connsiteY5" fmla="*/ 0 h 6858000"/>
              <a:gd name="connsiteX0" fmla="*/ 0 w 6511689"/>
              <a:gd name="connsiteY0" fmla="*/ 0 h 6858000"/>
              <a:gd name="connsiteX1" fmla="*/ 6511428 w 6511689"/>
              <a:gd name="connsiteY1" fmla="*/ 9727 h 6858000"/>
              <a:gd name="connsiteX2" fmla="*/ 5223754 w 6511689"/>
              <a:gd name="connsiteY2" fmla="*/ 4270443 h 6858000"/>
              <a:gd name="connsiteX3" fmla="*/ 5742943 w 6511689"/>
              <a:gd name="connsiteY3" fmla="*/ 6857999 h 6858000"/>
              <a:gd name="connsiteX4" fmla="*/ 0 w 6511689"/>
              <a:gd name="connsiteY4" fmla="*/ 6858000 h 6858000"/>
              <a:gd name="connsiteX5" fmla="*/ 0 w 6511689"/>
              <a:gd name="connsiteY5" fmla="*/ 0 h 6858000"/>
              <a:gd name="connsiteX0" fmla="*/ 0 w 6511673"/>
              <a:gd name="connsiteY0" fmla="*/ 0 h 6858000"/>
              <a:gd name="connsiteX1" fmla="*/ 6511428 w 6511673"/>
              <a:gd name="connsiteY1" fmla="*/ 9727 h 6858000"/>
              <a:gd name="connsiteX2" fmla="*/ 5136205 w 6511673"/>
              <a:gd name="connsiteY2" fmla="*/ 4659549 h 6858000"/>
              <a:gd name="connsiteX3" fmla="*/ 5742943 w 6511673"/>
              <a:gd name="connsiteY3" fmla="*/ 6857999 h 6858000"/>
              <a:gd name="connsiteX4" fmla="*/ 0 w 6511673"/>
              <a:gd name="connsiteY4" fmla="*/ 6858000 h 6858000"/>
              <a:gd name="connsiteX5" fmla="*/ 0 w 6511673"/>
              <a:gd name="connsiteY5" fmla="*/ 0 h 6858000"/>
              <a:gd name="connsiteX0" fmla="*/ 0 w 6511660"/>
              <a:gd name="connsiteY0" fmla="*/ 0 h 6858000"/>
              <a:gd name="connsiteX1" fmla="*/ 6511428 w 6511660"/>
              <a:gd name="connsiteY1" fmla="*/ 9727 h 6858000"/>
              <a:gd name="connsiteX2" fmla="*/ 5058384 w 6511660"/>
              <a:gd name="connsiteY2" fmla="*/ 4737370 h 6858000"/>
              <a:gd name="connsiteX3" fmla="*/ 5742943 w 6511660"/>
              <a:gd name="connsiteY3" fmla="*/ 6857999 h 6858000"/>
              <a:gd name="connsiteX4" fmla="*/ 0 w 6511660"/>
              <a:gd name="connsiteY4" fmla="*/ 6858000 h 6858000"/>
              <a:gd name="connsiteX5" fmla="*/ 0 w 6511660"/>
              <a:gd name="connsiteY5" fmla="*/ 0 h 6858000"/>
              <a:gd name="connsiteX0" fmla="*/ 0 w 6511654"/>
              <a:gd name="connsiteY0" fmla="*/ 0 h 6858000"/>
              <a:gd name="connsiteX1" fmla="*/ 6511428 w 6511654"/>
              <a:gd name="connsiteY1" fmla="*/ 9727 h 6858000"/>
              <a:gd name="connsiteX2" fmla="*/ 5019473 w 6511654"/>
              <a:gd name="connsiteY2" fmla="*/ 4679004 h 6858000"/>
              <a:gd name="connsiteX3" fmla="*/ 5742943 w 6511654"/>
              <a:gd name="connsiteY3" fmla="*/ 6857999 h 6858000"/>
              <a:gd name="connsiteX4" fmla="*/ 0 w 6511654"/>
              <a:gd name="connsiteY4" fmla="*/ 6858000 h 6858000"/>
              <a:gd name="connsiteX5" fmla="*/ 0 w 6511654"/>
              <a:gd name="connsiteY5" fmla="*/ 0 h 6858000"/>
              <a:gd name="connsiteX0" fmla="*/ 0 w 6511695"/>
              <a:gd name="connsiteY0" fmla="*/ 0 h 6858000"/>
              <a:gd name="connsiteX1" fmla="*/ 6511428 w 6511695"/>
              <a:gd name="connsiteY1" fmla="*/ 9727 h 6858000"/>
              <a:gd name="connsiteX2" fmla="*/ 5252937 w 6511695"/>
              <a:gd name="connsiteY2" fmla="*/ 4766553 h 6858000"/>
              <a:gd name="connsiteX3" fmla="*/ 5742943 w 6511695"/>
              <a:gd name="connsiteY3" fmla="*/ 6857999 h 6858000"/>
              <a:gd name="connsiteX4" fmla="*/ 0 w 6511695"/>
              <a:gd name="connsiteY4" fmla="*/ 6858000 h 6858000"/>
              <a:gd name="connsiteX5" fmla="*/ 0 w 6511695"/>
              <a:gd name="connsiteY5" fmla="*/ 0 h 6858000"/>
              <a:gd name="connsiteX0" fmla="*/ 0 w 6511695"/>
              <a:gd name="connsiteY0" fmla="*/ 0 h 6858000"/>
              <a:gd name="connsiteX1" fmla="*/ 6511428 w 6511695"/>
              <a:gd name="connsiteY1" fmla="*/ 9727 h 6858000"/>
              <a:gd name="connsiteX2" fmla="*/ 5252937 w 6511695"/>
              <a:gd name="connsiteY2" fmla="*/ 4766553 h 6858000"/>
              <a:gd name="connsiteX3" fmla="*/ 5742943 w 6511695"/>
              <a:gd name="connsiteY3" fmla="*/ 6857999 h 6858000"/>
              <a:gd name="connsiteX4" fmla="*/ 0 w 6511695"/>
              <a:gd name="connsiteY4" fmla="*/ 6858000 h 6858000"/>
              <a:gd name="connsiteX5" fmla="*/ 0 w 6511695"/>
              <a:gd name="connsiteY5" fmla="*/ 0 h 6858000"/>
              <a:gd name="connsiteX0" fmla="*/ 0 w 6511687"/>
              <a:gd name="connsiteY0" fmla="*/ 0 h 6858000"/>
              <a:gd name="connsiteX1" fmla="*/ 6511428 w 6511687"/>
              <a:gd name="connsiteY1" fmla="*/ 9727 h 6858000"/>
              <a:gd name="connsiteX2" fmla="*/ 5214027 w 6511687"/>
              <a:gd name="connsiteY2" fmla="*/ 4824918 h 6858000"/>
              <a:gd name="connsiteX3" fmla="*/ 5742943 w 6511687"/>
              <a:gd name="connsiteY3" fmla="*/ 6857999 h 6858000"/>
              <a:gd name="connsiteX4" fmla="*/ 0 w 6511687"/>
              <a:gd name="connsiteY4" fmla="*/ 6858000 h 6858000"/>
              <a:gd name="connsiteX5" fmla="*/ 0 w 6511687"/>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11687" h="6858000">
                <a:moveTo>
                  <a:pt x="0" y="0"/>
                </a:moveTo>
                <a:lnTo>
                  <a:pt x="6511428" y="9727"/>
                </a:lnTo>
                <a:cubicBezTo>
                  <a:pt x="6532917" y="1913105"/>
                  <a:pt x="5211993" y="3738663"/>
                  <a:pt x="5214027" y="4824918"/>
                </a:cubicBezTo>
                <a:cubicBezTo>
                  <a:pt x="5211993" y="6024663"/>
                  <a:pt x="5628245" y="6310007"/>
                  <a:pt x="5742943" y="6857999"/>
                </a:cubicBezTo>
                <a:lnTo>
                  <a:pt x="0" y="6858000"/>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12646480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1_Image slide layout">
    <p:bg>
      <p:bgPr>
        <a:solidFill>
          <a:schemeClr val="accent4"/>
        </a:solidFill>
        <a:effectLst/>
      </p:bgPr>
    </p:bg>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EB44741A-8D85-490B-9595-AA9342040106}"/>
              </a:ext>
            </a:extLst>
          </p:cNvPr>
          <p:cNvSpPr>
            <a:spLocks noGrp="1"/>
          </p:cNvSpPr>
          <p:nvPr>
            <p:ph type="pic" sz="quarter" idx="14" hasCustomPrompt="1"/>
          </p:nvPr>
        </p:nvSpPr>
        <p:spPr>
          <a:xfrm>
            <a:off x="4494179" y="572240"/>
            <a:ext cx="7062280" cy="3931666"/>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Tree>
    <p:extLst>
      <p:ext uri="{BB962C8B-B14F-4D97-AF65-F5344CB8AC3E}">
        <p14:creationId xmlns:p14="http://schemas.microsoft.com/office/powerpoint/2010/main" val="5728968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2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8C9F7F68-1DA1-4F54-839C-41B76A23E0E7}"/>
              </a:ext>
            </a:extLst>
          </p:cNvPr>
          <p:cNvSpPr>
            <a:spLocks noGrp="1"/>
          </p:cNvSpPr>
          <p:nvPr>
            <p:ph type="pic" sz="quarter" idx="14" hasCustomPrompt="1"/>
          </p:nvPr>
        </p:nvSpPr>
        <p:spPr>
          <a:xfrm>
            <a:off x="0" y="-1"/>
            <a:ext cx="7072009" cy="6858001"/>
          </a:xfrm>
          <a:custGeom>
            <a:avLst/>
            <a:gdLst>
              <a:gd name="connsiteX0" fmla="*/ 0 w 7072009"/>
              <a:gd name="connsiteY0" fmla="*/ 0 h 6858001"/>
              <a:gd name="connsiteX1" fmla="*/ 7072009 w 7072009"/>
              <a:gd name="connsiteY1" fmla="*/ 0 h 6858001"/>
              <a:gd name="connsiteX2" fmla="*/ 7072009 w 7072009"/>
              <a:gd name="connsiteY2" fmla="*/ 6858001 h 6858001"/>
              <a:gd name="connsiteX3" fmla="*/ 0 w 7072009"/>
              <a:gd name="connsiteY3" fmla="*/ 6858001 h 6858001"/>
              <a:gd name="connsiteX4" fmla="*/ 0 w 7072009"/>
              <a:gd name="connsiteY4" fmla="*/ 0 h 6858001"/>
              <a:gd name="connsiteX0" fmla="*/ 0 w 7072009"/>
              <a:gd name="connsiteY0" fmla="*/ 9728 h 6867729"/>
              <a:gd name="connsiteX1" fmla="*/ 5184843 w 7072009"/>
              <a:gd name="connsiteY1" fmla="*/ 0 h 6867729"/>
              <a:gd name="connsiteX2" fmla="*/ 7072009 w 7072009"/>
              <a:gd name="connsiteY2" fmla="*/ 6867729 h 6867729"/>
              <a:gd name="connsiteX3" fmla="*/ 0 w 7072009"/>
              <a:gd name="connsiteY3" fmla="*/ 6867729 h 6867729"/>
              <a:gd name="connsiteX4" fmla="*/ 0 w 7072009"/>
              <a:gd name="connsiteY4" fmla="*/ 9728 h 6867729"/>
              <a:gd name="connsiteX0" fmla="*/ 0 w 7072009"/>
              <a:gd name="connsiteY0" fmla="*/ 0 h 6858001"/>
              <a:gd name="connsiteX1" fmla="*/ 4765743 w 7072009"/>
              <a:gd name="connsiteY1" fmla="*/ 2972 h 6858001"/>
              <a:gd name="connsiteX2" fmla="*/ 7072009 w 7072009"/>
              <a:gd name="connsiteY2" fmla="*/ 6858001 h 6858001"/>
              <a:gd name="connsiteX3" fmla="*/ 0 w 7072009"/>
              <a:gd name="connsiteY3" fmla="*/ 6858001 h 6858001"/>
              <a:gd name="connsiteX4" fmla="*/ 0 w 7072009"/>
              <a:gd name="connsiteY4" fmla="*/ 0 h 6858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72009" h="6858001">
                <a:moveTo>
                  <a:pt x="0" y="0"/>
                </a:moveTo>
                <a:lnTo>
                  <a:pt x="4765743" y="2972"/>
                </a:lnTo>
                <a:lnTo>
                  <a:pt x="7072009" y="6858001"/>
                </a:lnTo>
                <a:lnTo>
                  <a:pt x="0" y="6858001"/>
                </a:lnTo>
                <a:lnTo>
                  <a:pt x="0" y="0"/>
                </a:lnTo>
                <a:close/>
              </a:path>
            </a:pathLst>
          </a:cu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lgn="ctr">
              <a:buNone/>
              <a:defRPr lang="ko-KR" altLang="en-US" sz="1600" dirty="0">
                <a:solidFill>
                  <a:schemeClr val="tx1">
                    <a:lumMod val="75000"/>
                    <a:lumOff val="25000"/>
                  </a:schemeClr>
                </a:solidFill>
              </a:defRPr>
            </a:lvl1pPr>
          </a:lstStyle>
          <a:p>
            <a:pPr marL="0" lvl="0" algn="ctr"/>
            <a:r>
              <a:rPr lang="en-US" altLang="ko-KR" dirty="0"/>
              <a:t>Place Your Picture Here </a:t>
            </a:r>
          </a:p>
          <a:p>
            <a:pPr marL="0" lvl="0" algn="ctr"/>
            <a:r>
              <a:rPr lang="en-US" altLang="ko-KR" dirty="0"/>
              <a:t>and send to back</a:t>
            </a:r>
            <a:endParaRPr lang="ko-KR" altLang="en-US" dirty="0"/>
          </a:p>
        </p:txBody>
      </p:sp>
      <p:sp>
        <p:nvSpPr>
          <p:cNvPr id="17" name="Isosceles Triangle 16">
            <a:extLst>
              <a:ext uri="{FF2B5EF4-FFF2-40B4-BE49-F238E27FC236}">
                <a16:creationId xmlns:a16="http://schemas.microsoft.com/office/drawing/2014/main" id="{5010CCB9-3670-4C2D-9EC7-C9D3D8F528CE}"/>
              </a:ext>
            </a:extLst>
          </p:cNvPr>
          <p:cNvSpPr/>
          <p:nvPr userDrawn="1"/>
        </p:nvSpPr>
        <p:spPr>
          <a:xfrm rot="10800000">
            <a:off x="4800600" y="-1"/>
            <a:ext cx="2271409" cy="3459655"/>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ACBC97F3-F151-469D-A795-AACB9DF3EA72}"/>
              </a:ext>
            </a:extLst>
          </p:cNvPr>
          <p:cNvSpPr/>
          <p:nvPr userDrawn="1"/>
        </p:nvSpPr>
        <p:spPr>
          <a:xfrm>
            <a:off x="5410200" y="4272337"/>
            <a:ext cx="1689100" cy="2585663"/>
          </a:xfrm>
          <a:prstGeom prst="triangle">
            <a:avLst>
              <a:gd name="adj" fmla="val 4774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DF21F04C-8749-4345-B067-28A2B57305AF}"/>
              </a:ext>
            </a:extLst>
          </p:cNvPr>
          <p:cNvSpPr txBox="1"/>
          <p:nvPr userDrawn="1"/>
        </p:nvSpPr>
        <p:spPr>
          <a:xfrm>
            <a:off x="7508534" y="1438447"/>
            <a:ext cx="4150479" cy="769441"/>
          </a:xfrm>
          <a:prstGeom prst="rect">
            <a:avLst/>
          </a:prstGeom>
          <a:noFill/>
        </p:spPr>
        <p:txBody>
          <a:bodyPr wrap="square" rtlCol="0" anchor="ctr">
            <a:spAutoFit/>
          </a:bodyPr>
          <a:lstStyle/>
          <a:p>
            <a:pPr algn="dist"/>
            <a:r>
              <a:rPr lang="en-US" altLang="ko-KR" sz="4400" b="1" dirty="0">
                <a:solidFill>
                  <a:schemeClr val="tx1"/>
                </a:solidFill>
                <a:cs typeface="Arial" pitchFamily="34" charset="0"/>
              </a:rPr>
              <a:t>AWESOME</a:t>
            </a:r>
          </a:p>
        </p:txBody>
      </p:sp>
      <p:sp>
        <p:nvSpPr>
          <p:cNvPr id="20" name="TextBox 19">
            <a:extLst>
              <a:ext uri="{FF2B5EF4-FFF2-40B4-BE49-F238E27FC236}">
                <a16:creationId xmlns:a16="http://schemas.microsoft.com/office/drawing/2014/main" id="{B5A6CE06-A3BC-4ED0-9FDA-9BA09468A058}"/>
              </a:ext>
            </a:extLst>
          </p:cNvPr>
          <p:cNvSpPr txBox="1"/>
          <p:nvPr userDrawn="1"/>
        </p:nvSpPr>
        <p:spPr>
          <a:xfrm>
            <a:off x="7508534" y="2314209"/>
            <a:ext cx="4150479" cy="584775"/>
          </a:xfrm>
          <a:prstGeom prst="rect">
            <a:avLst/>
          </a:prstGeom>
          <a:noFill/>
        </p:spPr>
        <p:txBody>
          <a:bodyPr wrap="square" rtlCol="0" anchor="ctr">
            <a:spAutoFit/>
          </a:bodyPr>
          <a:lstStyle/>
          <a:p>
            <a:pPr algn="dist"/>
            <a:r>
              <a:rPr lang="en-GB" altLang="ko-KR" sz="3200" b="1" dirty="0">
                <a:solidFill>
                  <a:schemeClr val="tx1"/>
                </a:solidFill>
                <a:cs typeface="Arial" pitchFamily="34" charset="0"/>
              </a:rPr>
              <a:t>PRESENTATION</a:t>
            </a:r>
            <a:endParaRPr lang="ko-KR" altLang="en-US" sz="3200" b="1" dirty="0">
              <a:solidFill>
                <a:schemeClr val="tx1"/>
              </a:solidFill>
              <a:cs typeface="Arial" pitchFamily="34" charset="0"/>
            </a:endParaRPr>
          </a:p>
        </p:txBody>
      </p:sp>
      <p:sp>
        <p:nvSpPr>
          <p:cNvPr id="21" name="Rectangle 20">
            <a:extLst>
              <a:ext uri="{FF2B5EF4-FFF2-40B4-BE49-F238E27FC236}">
                <a16:creationId xmlns:a16="http://schemas.microsoft.com/office/drawing/2014/main" id="{8B68540F-DEB9-4AB3-B9C6-83B3460B5408}"/>
              </a:ext>
            </a:extLst>
          </p:cNvPr>
          <p:cNvSpPr/>
          <p:nvPr userDrawn="1"/>
        </p:nvSpPr>
        <p:spPr>
          <a:xfrm>
            <a:off x="7533934" y="2205976"/>
            <a:ext cx="402336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F4ED34CC-3A85-48CC-9994-AF9BC61F30A9}"/>
              </a:ext>
            </a:extLst>
          </p:cNvPr>
          <p:cNvGrpSpPr/>
          <p:nvPr userDrawn="1"/>
        </p:nvGrpSpPr>
        <p:grpSpPr>
          <a:xfrm>
            <a:off x="8846665" y="482665"/>
            <a:ext cx="1389536" cy="955782"/>
            <a:chOff x="5327019" y="1709568"/>
            <a:chExt cx="2893768" cy="1990456"/>
          </a:xfrm>
        </p:grpSpPr>
        <p:sp>
          <p:nvSpPr>
            <p:cNvPr id="23" name="Freeform: Shape 22">
              <a:extLst>
                <a:ext uri="{FF2B5EF4-FFF2-40B4-BE49-F238E27FC236}">
                  <a16:creationId xmlns:a16="http://schemas.microsoft.com/office/drawing/2014/main" id="{7E083B62-F975-4538-BE7D-1581FF8255B6}"/>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24" name="Freeform: Shape 23">
              <a:extLst>
                <a:ext uri="{FF2B5EF4-FFF2-40B4-BE49-F238E27FC236}">
                  <a16:creationId xmlns:a16="http://schemas.microsoft.com/office/drawing/2014/main" id="{6B647461-5653-432B-A29A-191CFD00AA60}"/>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25" name="TextBox 24">
            <a:extLst>
              <a:ext uri="{FF2B5EF4-FFF2-40B4-BE49-F238E27FC236}">
                <a16:creationId xmlns:a16="http://schemas.microsoft.com/office/drawing/2014/main" id="{96C70955-D0E7-40CC-ABBD-1E9776AE70C3}"/>
              </a:ext>
            </a:extLst>
          </p:cNvPr>
          <p:cNvSpPr txBox="1"/>
          <p:nvPr userDrawn="1"/>
        </p:nvSpPr>
        <p:spPr>
          <a:xfrm>
            <a:off x="7533934" y="2851416"/>
            <a:ext cx="4150478" cy="307777"/>
          </a:xfrm>
          <a:prstGeom prst="rect">
            <a:avLst/>
          </a:prstGeom>
          <a:noFill/>
        </p:spPr>
        <p:txBody>
          <a:bodyPr wrap="square" rtlCol="0">
            <a:spAutoFit/>
          </a:bodyPr>
          <a:lstStyle/>
          <a:p>
            <a:pPr algn="dist"/>
            <a:r>
              <a:rPr lang="en-US" altLang="ko-KR" sz="1400" b="1" dirty="0">
                <a:solidFill>
                  <a:schemeClr val="tx1"/>
                </a:solidFill>
                <a:ea typeface="FZShuTi" pitchFamily="2" charset="-122"/>
                <a:cs typeface="Arial" pitchFamily="34" charset="0"/>
              </a:rPr>
              <a:t>EASY TO CHANGE COLORS, PHOTOS.   </a:t>
            </a:r>
            <a:endParaRPr lang="ko-KR" altLang="en-US" sz="1400" b="1" dirty="0">
              <a:solidFill>
                <a:schemeClr val="tx1"/>
              </a:solidFill>
              <a:cs typeface="Arial" pitchFamily="34" charset="0"/>
            </a:endParaRPr>
          </a:p>
        </p:txBody>
      </p:sp>
      <p:sp>
        <p:nvSpPr>
          <p:cNvPr id="26" name="TextBox 25">
            <a:extLst>
              <a:ext uri="{FF2B5EF4-FFF2-40B4-BE49-F238E27FC236}">
                <a16:creationId xmlns:a16="http://schemas.microsoft.com/office/drawing/2014/main" id="{0AA8E4FE-9CB0-4914-A2B5-5A7A803F2969}"/>
              </a:ext>
            </a:extLst>
          </p:cNvPr>
          <p:cNvSpPr txBox="1"/>
          <p:nvPr userDrawn="1"/>
        </p:nvSpPr>
        <p:spPr>
          <a:xfrm>
            <a:off x="7533934" y="3502923"/>
            <a:ext cx="4023360" cy="615553"/>
          </a:xfrm>
          <a:prstGeom prst="rect">
            <a:avLst/>
          </a:prstGeom>
          <a:noFill/>
        </p:spPr>
        <p:txBody>
          <a:bodyPr wrap="square" lIns="36000" tIns="0" rIns="36000" bIns="0" rtlCol="0" anchor="ctr">
            <a:spAutoFit/>
          </a:bodyPr>
          <a:lstStyle/>
          <a:p>
            <a:pPr algn="r"/>
            <a:r>
              <a:rPr lang="en-US" altLang="ko-KR" sz="2000" dirty="0">
                <a:solidFill>
                  <a:schemeClr val="accent2">
                    <a:lumMod val="75000"/>
                  </a:schemeClr>
                </a:solidFill>
              </a:rPr>
              <a:t>We Create Quality Professional PPT Presentation</a:t>
            </a:r>
            <a:endParaRPr lang="ko-KR" altLang="en-US" sz="2000" dirty="0">
              <a:solidFill>
                <a:schemeClr val="accent2">
                  <a:lumMod val="75000"/>
                </a:schemeClr>
              </a:solidFill>
            </a:endParaRPr>
          </a:p>
        </p:txBody>
      </p:sp>
      <p:sp>
        <p:nvSpPr>
          <p:cNvPr id="27" name="TextBox 26">
            <a:extLst>
              <a:ext uri="{FF2B5EF4-FFF2-40B4-BE49-F238E27FC236}">
                <a16:creationId xmlns:a16="http://schemas.microsoft.com/office/drawing/2014/main" id="{D30D064C-A712-41B1-BFEB-D90E1A4EDF59}"/>
              </a:ext>
            </a:extLst>
          </p:cNvPr>
          <p:cNvSpPr txBox="1"/>
          <p:nvPr userDrawn="1"/>
        </p:nvSpPr>
        <p:spPr>
          <a:xfrm>
            <a:off x="8846664" y="6015558"/>
            <a:ext cx="2837747" cy="400110"/>
          </a:xfrm>
          <a:prstGeom prst="rect">
            <a:avLst/>
          </a:prstGeom>
          <a:noFill/>
        </p:spPr>
        <p:txBody>
          <a:bodyPr wrap="square" rtlCol="0" anchor="ctr">
            <a:spAutoFit/>
          </a:bodyPr>
          <a:lstStyle/>
          <a:p>
            <a:pPr algn="dist"/>
            <a:r>
              <a:rPr lang="en-GB" altLang="ko-KR" sz="2000" dirty="0">
                <a:solidFill>
                  <a:schemeClr val="tx1"/>
                </a:solidFill>
                <a:cs typeface="Arial" pitchFamily="34" charset="0"/>
              </a:rPr>
              <a:t>RESTAURANT</a:t>
            </a:r>
            <a:endParaRPr lang="ko-KR" altLang="en-US" sz="2000" dirty="0">
              <a:solidFill>
                <a:schemeClr val="tx1"/>
              </a:solidFill>
              <a:cs typeface="Arial" pitchFamily="34" charset="0"/>
            </a:endParaRPr>
          </a:p>
        </p:txBody>
      </p:sp>
    </p:spTree>
    <p:extLst>
      <p:ext uri="{BB962C8B-B14F-4D97-AF65-F5344CB8AC3E}">
        <p14:creationId xmlns:p14="http://schemas.microsoft.com/office/powerpoint/2010/main" val="26954744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3_Image slide layout">
    <p:spTree>
      <p:nvGrpSpPr>
        <p:cNvPr id="1" name=""/>
        <p:cNvGrpSpPr/>
        <p:nvPr/>
      </p:nvGrpSpPr>
      <p:grpSpPr>
        <a:xfrm>
          <a:off x="0" y="0"/>
          <a:ext cx="0" cy="0"/>
          <a:chOff x="0" y="0"/>
          <a:chExt cx="0" cy="0"/>
        </a:xfrm>
      </p:grpSpPr>
      <p:sp>
        <p:nvSpPr>
          <p:cNvPr id="2" name="그림 개체 틀 2">
            <a:extLst>
              <a:ext uri="{FF2B5EF4-FFF2-40B4-BE49-F238E27FC236}">
                <a16:creationId xmlns:a16="http://schemas.microsoft.com/office/drawing/2014/main" id="{1FCD2364-6768-428D-9F8D-561B8BAEF459}"/>
              </a:ext>
            </a:extLst>
          </p:cNvPr>
          <p:cNvSpPr>
            <a:spLocks noGrp="1"/>
          </p:cNvSpPr>
          <p:nvPr>
            <p:ph type="pic" sz="quarter" idx="14" hasCustomPrompt="1"/>
          </p:nvPr>
        </p:nvSpPr>
        <p:spPr>
          <a:xfrm>
            <a:off x="0" y="0"/>
            <a:ext cx="12192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lvl1pPr marL="0" indent="0" algn="ctr">
              <a:buNone/>
              <a:defRPr lang="ko-KR" altLang="en-US" sz="2000" dirty="0">
                <a:solidFill>
                  <a:schemeClr val="tx1">
                    <a:lumMod val="75000"/>
                    <a:lumOff val="25000"/>
                  </a:schemeClr>
                </a:solidFill>
              </a:defRPr>
            </a:lvl1pPr>
          </a:lstStyle>
          <a:p>
            <a:pPr marL="0" lvl="0" algn="ctr"/>
            <a:r>
              <a:rPr lang="en-US" altLang="ko-KR" dirty="0"/>
              <a:t>Place Your Picture Here and send to back</a:t>
            </a:r>
            <a:endParaRPr lang="ko-KR" altLang="en-US" dirty="0"/>
          </a:p>
        </p:txBody>
      </p:sp>
      <p:sp>
        <p:nvSpPr>
          <p:cNvPr id="3" name="그림 개체 틀 2">
            <a:extLst>
              <a:ext uri="{FF2B5EF4-FFF2-40B4-BE49-F238E27FC236}">
                <a16:creationId xmlns:a16="http://schemas.microsoft.com/office/drawing/2014/main" id="{78B7A5BA-3373-4D58-BDFB-EFC5AF2FD6BB}"/>
              </a:ext>
            </a:extLst>
          </p:cNvPr>
          <p:cNvSpPr>
            <a:spLocks noGrp="1"/>
          </p:cNvSpPr>
          <p:nvPr>
            <p:ph type="pic" sz="quarter" idx="15" hasCustomPrompt="1"/>
          </p:nvPr>
        </p:nvSpPr>
        <p:spPr>
          <a:xfrm>
            <a:off x="70905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
        <p:nvSpPr>
          <p:cNvPr id="4" name="그림 개체 틀 2">
            <a:extLst>
              <a:ext uri="{FF2B5EF4-FFF2-40B4-BE49-F238E27FC236}">
                <a16:creationId xmlns:a16="http://schemas.microsoft.com/office/drawing/2014/main" id="{07050FED-2693-41CE-BF3F-2C47E2E71DF5}"/>
              </a:ext>
            </a:extLst>
          </p:cNvPr>
          <p:cNvSpPr>
            <a:spLocks noGrp="1"/>
          </p:cNvSpPr>
          <p:nvPr>
            <p:ph type="pic" sz="quarter" idx="16" hasCustomPrompt="1"/>
          </p:nvPr>
        </p:nvSpPr>
        <p:spPr>
          <a:xfrm rot="21010445">
            <a:off x="4517226" y="2806647"/>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and Sent to Back </a:t>
            </a:r>
          </a:p>
        </p:txBody>
      </p:sp>
      <p:sp>
        <p:nvSpPr>
          <p:cNvPr id="5" name="그림 개체 틀 2">
            <a:extLst>
              <a:ext uri="{FF2B5EF4-FFF2-40B4-BE49-F238E27FC236}">
                <a16:creationId xmlns:a16="http://schemas.microsoft.com/office/drawing/2014/main" id="{F0548FBD-E110-4AE6-B740-CC43C6192FD3}"/>
              </a:ext>
            </a:extLst>
          </p:cNvPr>
          <p:cNvSpPr>
            <a:spLocks noGrp="1"/>
          </p:cNvSpPr>
          <p:nvPr>
            <p:ph type="pic" sz="quarter" idx="17" hasCustomPrompt="1"/>
          </p:nvPr>
        </p:nvSpPr>
        <p:spPr>
          <a:xfrm>
            <a:off x="8325395" y="3163702"/>
            <a:ext cx="3174968" cy="2435502"/>
          </a:xfrm>
          <a:prstGeom prst="rect">
            <a:avLst/>
          </a:prstGeom>
          <a:solidFill>
            <a:schemeClr val="bg1">
              <a:lumMod val="85000"/>
            </a:schemeClr>
          </a:solidFill>
          <a:ln w="635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indent="0">
              <a:buNone/>
              <a:defRPr lang="ko-KR" altLang="en-US" sz="1200" dirty="0">
                <a:solidFill>
                  <a:schemeClr val="tx1">
                    <a:lumMod val="75000"/>
                    <a:lumOff val="25000"/>
                  </a:schemeClr>
                </a:solidFill>
              </a:defRPr>
            </a:lvl1pPr>
          </a:lstStyle>
          <a:p>
            <a:pPr marL="0" lvl="0" algn="ctr"/>
            <a:r>
              <a:rPr lang="en-US" altLang="ko-KR" dirty="0"/>
              <a:t>Place Your Picture Here </a:t>
            </a:r>
          </a:p>
        </p:txBody>
      </p:sp>
    </p:spTree>
    <p:extLst>
      <p:ext uri="{BB962C8B-B14F-4D97-AF65-F5344CB8AC3E}">
        <p14:creationId xmlns:p14="http://schemas.microsoft.com/office/powerpoint/2010/main" val="1541123721"/>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4_Image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7922253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PNG sets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p14="http://schemas.microsoft.com/office/powerpoint/2010/main" val="28126726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p14="http://schemas.microsoft.com/office/powerpoint/2010/main" val="8605096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8A28556-B5B1-4F38-99D0-3ACC601D651D}"/>
              </a:ext>
            </a:extLst>
          </p:cNvPr>
          <p:cNvSpPr/>
          <p:nvPr userDrawn="1"/>
        </p:nvSpPr>
        <p:spPr>
          <a:xfrm>
            <a:off x="5033727" y="0"/>
            <a:ext cx="715827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F49FE674-D85C-4CFC-8436-F0B3D792B414}"/>
              </a:ext>
            </a:extLst>
          </p:cNvPr>
          <p:cNvGrpSpPr/>
          <p:nvPr userDrawn="1"/>
        </p:nvGrpSpPr>
        <p:grpSpPr>
          <a:xfrm>
            <a:off x="2059487" y="2025719"/>
            <a:ext cx="1756725" cy="2723580"/>
            <a:chOff x="1937089" y="1430968"/>
            <a:chExt cx="1756725" cy="2723580"/>
          </a:xfrm>
        </p:grpSpPr>
        <p:sp>
          <p:nvSpPr>
            <p:cNvPr id="4" name="Graphic 1">
              <a:extLst>
                <a:ext uri="{FF2B5EF4-FFF2-40B4-BE49-F238E27FC236}">
                  <a16:creationId xmlns:a16="http://schemas.microsoft.com/office/drawing/2014/main" id="{C38D6549-32C4-49F5-9672-3A21B3919318}"/>
                </a:ext>
              </a:extLst>
            </p:cNvPr>
            <p:cNvSpPr/>
            <p:nvPr/>
          </p:nvSpPr>
          <p:spPr>
            <a:xfrm>
              <a:off x="1937089" y="1430968"/>
              <a:ext cx="1756725" cy="1699004"/>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2"/>
            </a:solidFill>
            <a:ln w="4232" cap="flat">
              <a:noFill/>
              <a:prstDash val="solid"/>
              <a:miter/>
            </a:ln>
          </p:spPr>
          <p:txBody>
            <a:bodyPr rtlCol="0" anchor="ctr"/>
            <a:lstStyle/>
            <a:p>
              <a:endParaRPr lang="en-US"/>
            </a:p>
          </p:txBody>
        </p:sp>
        <p:grpSp>
          <p:nvGrpSpPr>
            <p:cNvPr id="5" name="Group 4">
              <a:extLst>
                <a:ext uri="{FF2B5EF4-FFF2-40B4-BE49-F238E27FC236}">
                  <a16:creationId xmlns:a16="http://schemas.microsoft.com/office/drawing/2014/main" id="{8A37E019-0AAF-4CDB-A12E-BC022BAF8E0C}"/>
                </a:ext>
              </a:extLst>
            </p:cNvPr>
            <p:cNvGrpSpPr/>
            <p:nvPr/>
          </p:nvGrpSpPr>
          <p:grpSpPr>
            <a:xfrm>
              <a:off x="2169785" y="3191212"/>
              <a:ext cx="1291331" cy="963336"/>
              <a:chOff x="4392995" y="3135615"/>
              <a:chExt cx="3183516" cy="2374912"/>
            </a:xfrm>
          </p:grpSpPr>
          <p:sp>
            <p:nvSpPr>
              <p:cNvPr id="6" name="Freeform: Shape 5">
                <a:extLst>
                  <a:ext uri="{FF2B5EF4-FFF2-40B4-BE49-F238E27FC236}">
                    <a16:creationId xmlns:a16="http://schemas.microsoft.com/office/drawing/2014/main" id="{4B9E94C4-CBB8-4D2E-B3D7-0D2503C36522}"/>
                  </a:ext>
                </a:extLst>
              </p:cNvPr>
              <p:cNvSpPr/>
              <p:nvPr/>
            </p:nvSpPr>
            <p:spPr>
              <a:xfrm>
                <a:off x="4392995"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eeform: Shape 6">
                <a:extLst>
                  <a:ext uri="{FF2B5EF4-FFF2-40B4-BE49-F238E27FC236}">
                    <a16:creationId xmlns:a16="http://schemas.microsoft.com/office/drawing/2014/main" id="{AC96094E-BFBF-44C0-825F-D0C64E9D3C6E}"/>
                  </a:ext>
                </a:extLst>
              </p:cNvPr>
              <p:cNvSpPr/>
              <p:nvPr/>
            </p:nvSpPr>
            <p:spPr>
              <a:xfrm rot="10800000" flipH="1">
                <a:off x="5437429" y="3135615"/>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7">
                <a:extLst>
                  <a:ext uri="{FF2B5EF4-FFF2-40B4-BE49-F238E27FC236}">
                    <a16:creationId xmlns:a16="http://schemas.microsoft.com/office/drawing/2014/main" id="{21093A2B-5087-4142-B14D-956FED48A3F1}"/>
                  </a:ext>
                </a:extLst>
              </p:cNvPr>
              <p:cNvSpPr/>
              <p:nvPr/>
            </p:nvSpPr>
            <p:spPr>
              <a:xfrm flipH="1">
                <a:off x="6481862" y="3135616"/>
                <a:ext cx="1094649" cy="2374911"/>
              </a:xfrm>
              <a:custGeom>
                <a:avLst/>
                <a:gdLst>
                  <a:gd name="connsiteX0" fmla="*/ 137824 w 1094649"/>
                  <a:gd name="connsiteY0" fmla="*/ 0 h 2374911"/>
                  <a:gd name="connsiteX1" fmla="*/ 967205 w 1094649"/>
                  <a:gd name="connsiteY1" fmla="*/ 76358 h 2374911"/>
                  <a:gd name="connsiteX2" fmla="*/ 1094649 w 1094649"/>
                  <a:gd name="connsiteY2" fmla="*/ 2272410 h 2374911"/>
                  <a:gd name="connsiteX3" fmla="*/ 0 w 1094649"/>
                  <a:gd name="connsiteY3" fmla="*/ 2374911 h 2374911"/>
                </a:gdLst>
                <a:ahLst/>
                <a:cxnLst>
                  <a:cxn ang="0">
                    <a:pos x="connsiteX0" y="connsiteY0"/>
                  </a:cxn>
                  <a:cxn ang="0">
                    <a:pos x="connsiteX1" y="connsiteY1"/>
                  </a:cxn>
                  <a:cxn ang="0">
                    <a:pos x="connsiteX2" y="connsiteY2"/>
                  </a:cxn>
                  <a:cxn ang="0">
                    <a:pos x="connsiteX3" y="connsiteY3"/>
                  </a:cxn>
                </a:cxnLst>
                <a:rect l="l" t="t" r="r" b="b"/>
                <a:pathLst>
                  <a:path w="1094649" h="2374911">
                    <a:moveTo>
                      <a:pt x="137824" y="0"/>
                    </a:moveTo>
                    <a:lnTo>
                      <a:pt x="967205" y="76358"/>
                    </a:lnTo>
                    <a:lnTo>
                      <a:pt x="1094649" y="2272410"/>
                    </a:lnTo>
                    <a:lnTo>
                      <a:pt x="0" y="2374911"/>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그룹 19">
                <a:extLst>
                  <a:ext uri="{FF2B5EF4-FFF2-40B4-BE49-F238E27FC236}">
                    <a16:creationId xmlns:a16="http://schemas.microsoft.com/office/drawing/2014/main" id="{B900CAF3-772F-4592-BDDF-DE809E184DEE}"/>
                  </a:ext>
                </a:extLst>
              </p:cNvPr>
              <p:cNvGrpSpPr/>
              <p:nvPr/>
            </p:nvGrpSpPr>
            <p:grpSpPr>
              <a:xfrm>
                <a:off x="4781079" y="3415892"/>
                <a:ext cx="283914" cy="1814359"/>
                <a:chOff x="1055023" y="2447148"/>
                <a:chExt cx="489227" cy="3126415"/>
              </a:xfrm>
              <a:solidFill>
                <a:schemeClr val="bg1"/>
              </a:solidFill>
              <a:effectLst/>
            </p:grpSpPr>
            <p:grpSp>
              <p:nvGrpSpPr>
                <p:cNvPr id="19" name="그룹 20">
                  <a:extLst>
                    <a:ext uri="{FF2B5EF4-FFF2-40B4-BE49-F238E27FC236}">
                      <a16:creationId xmlns:a16="http://schemas.microsoft.com/office/drawing/2014/main" id="{89CB343D-2C4C-4567-9DA1-2AF4A23F8980}"/>
                    </a:ext>
                  </a:extLst>
                </p:cNvPr>
                <p:cNvGrpSpPr/>
                <p:nvPr/>
              </p:nvGrpSpPr>
              <p:grpSpPr>
                <a:xfrm>
                  <a:off x="1195228" y="3663994"/>
                  <a:ext cx="208870" cy="1909569"/>
                  <a:chOff x="4360431" y="3515651"/>
                  <a:chExt cx="208870" cy="1909569"/>
                </a:xfrm>
                <a:grpFill/>
              </p:grpSpPr>
              <p:sp>
                <p:nvSpPr>
                  <p:cNvPr id="21" name="사다리꼴 22">
                    <a:extLst>
                      <a:ext uri="{FF2B5EF4-FFF2-40B4-BE49-F238E27FC236}">
                        <a16:creationId xmlns:a16="http://schemas.microsoft.com/office/drawing/2014/main" id="{734846D8-D032-4362-A55B-7C62175F5A45}"/>
                      </a:ext>
                    </a:extLst>
                  </p:cNvPr>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22" name="타원 23">
                    <a:extLst>
                      <a:ext uri="{FF2B5EF4-FFF2-40B4-BE49-F238E27FC236}">
                        <a16:creationId xmlns:a16="http://schemas.microsoft.com/office/drawing/2014/main" id="{BC8CBD47-A1E3-403F-BB2D-7B35C9782310}"/>
                      </a:ext>
                    </a:extLst>
                  </p:cNvPr>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0" name="자유형: 도형 21">
                  <a:extLst>
                    <a:ext uri="{FF2B5EF4-FFF2-40B4-BE49-F238E27FC236}">
                      <a16:creationId xmlns:a16="http://schemas.microsoft.com/office/drawing/2014/main" id="{3ACF0BD9-0664-4F33-818F-ED71EFCD70A1}"/>
                    </a:ext>
                  </a:extLst>
                </p:cNvPr>
                <p:cNvSpPr/>
                <p:nvPr/>
              </p:nvSpPr>
              <p:spPr>
                <a:xfrm>
                  <a:off x="1055023" y="2447148"/>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3"/>
                    <a:gd name="connsiteY0" fmla="*/ 0 h 1397222"/>
                    <a:gd name="connsiteX1" fmla="*/ 93304 w 489173"/>
                    <a:gd name="connsiteY1" fmla="*/ 8435 h 1397222"/>
                    <a:gd name="connsiteX2" fmla="*/ 100807 w 489173"/>
                    <a:gd name="connsiteY2" fmla="*/ 26550 h 1397222"/>
                    <a:gd name="connsiteX3" fmla="*/ 100806 w 489173"/>
                    <a:gd name="connsiteY3" fmla="*/ 765594 h 1397222"/>
                    <a:gd name="connsiteX4" fmla="*/ 131180 w 489173"/>
                    <a:gd name="connsiteY4" fmla="*/ 795968 h 1397222"/>
                    <a:gd name="connsiteX5" fmla="*/ 161554 w 489173"/>
                    <a:gd name="connsiteY5" fmla="*/ 765594 h 1397222"/>
                    <a:gd name="connsiteX6" fmla="*/ 161554 w 489173"/>
                    <a:gd name="connsiteY6" fmla="*/ 28704 h 1397222"/>
                    <a:gd name="connsiteX7" fmla="*/ 169949 w 489173"/>
                    <a:gd name="connsiteY7" fmla="*/ 8435 h 1397222"/>
                    <a:gd name="connsiteX8" fmla="*/ 190314 w 489173"/>
                    <a:gd name="connsiteY8" fmla="*/ 0 h 1397222"/>
                    <a:gd name="connsiteX9" fmla="*/ 210679 w 489173"/>
                    <a:gd name="connsiteY9" fmla="*/ 8435 h 1397222"/>
                    <a:gd name="connsiteX10" fmla="*/ 217111 w 489173"/>
                    <a:gd name="connsiteY10" fmla="*/ 23964 h 1397222"/>
                    <a:gd name="connsiteX11" fmla="*/ 217110 w 489173"/>
                    <a:gd name="connsiteY11" fmla="*/ 765292 h 1397222"/>
                    <a:gd name="connsiteX12" fmla="*/ 247484 w 489173"/>
                    <a:gd name="connsiteY12" fmla="*/ 795666 h 1397222"/>
                    <a:gd name="connsiteX13" fmla="*/ 277858 w 489173"/>
                    <a:gd name="connsiteY13" fmla="*/ 765292 h 1397222"/>
                    <a:gd name="connsiteX14" fmla="*/ 277858 w 489173"/>
                    <a:gd name="connsiteY14" fmla="*/ 25070 h 1397222"/>
                    <a:gd name="connsiteX15" fmla="*/ 284748 w 489173"/>
                    <a:gd name="connsiteY15" fmla="*/ 8435 h 1397222"/>
                    <a:gd name="connsiteX16" fmla="*/ 305113 w 489173"/>
                    <a:gd name="connsiteY16" fmla="*/ 0 h 1397222"/>
                    <a:gd name="connsiteX17" fmla="*/ 325478 w 489173"/>
                    <a:gd name="connsiteY17" fmla="*/ 8435 h 1397222"/>
                    <a:gd name="connsiteX18" fmla="*/ 333416 w 489173"/>
                    <a:gd name="connsiteY18" fmla="*/ 27600 h 1397222"/>
                    <a:gd name="connsiteX19" fmla="*/ 333415 w 489173"/>
                    <a:gd name="connsiteY19" fmla="*/ 758388 h 1397222"/>
                    <a:gd name="connsiteX20" fmla="*/ 363789 w 489173"/>
                    <a:gd name="connsiteY20" fmla="*/ 788762 h 1397222"/>
                    <a:gd name="connsiteX21" fmla="*/ 394163 w 489173"/>
                    <a:gd name="connsiteY21" fmla="*/ 758388 h 1397222"/>
                    <a:gd name="connsiteX22" fmla="*/ 394163 w 489173"/>
                    <a:gd name="connsiteY22" fmla="*/ 27653 h 1397222"/>
                    <a:gd name="connsiteX23" fmla="*/ 402123 w 489173"/>
                    <a:gd name="connsiteY23" fmla="*/ 8435 h 1397222"/>
                    <a:gd name="connsiteX24" fmla="*/ 422488 w 489173"/>
                    <a:gd name="connsiteY24" fmla="*/ 0 h 1397222"/>
                    <a:gd name="connsiteX25" fmla="*/ 451288 w 489173"/>
                    <a:gd name="connsiteY25" fmla="*/ 28800 h 1397222"/>
                    <a:gd name="connsiteX26" fmla="*/ 489172 w 489173"/>
                    <a:gd name="connsiteY26" fmla="*/ 1094702 h 1397222"/>
                    <a:gd name="connsiteX27" fmla="*/ 312706 w 489173"/>
                    <a:gd name="connsiteY27" fmla="*/ 1397222 h 1397222"/>
                    <a:gd name="connsiteX28" fmla="*/ 176466 w 489173"/>
                    <a:gd name="connsiteY28" fmla="*/ 1397222 h 1397222"/>
                    <a:gd name="connsiteX29" fmla="*/ 0 w 489173"/>
                    <a:gd name="connsiteY29" fmla="*/ 1094702 h 1397222"/>
                    <a:gd name="connsiteX30" fmla="*/ 44139 w 489173"/>
                    <a:gd name="connsiteY30" fmla="*/ 28800 h 1397222"/>
                    <a:gd name="connsiteX31" fmla="*/ 72939 w 489173"/>
                    <a:gd name="connsiteY31" fmla="*/ 0 h 1397222"/>
                    <a:gd name="connsiteX0" fmla="*/ 72993 w 489227"/>
                    <a:gd name="connsiteY0" fmla="*/ 0 h 1397222"/>
                    <a:gd name="connsiteX1" fmla="*/ 93358 w 489227"/>
                    <a:gd name="connsiteY1" fmla="*/ 8435 h 1397222"/>
                    <a:gd name="connsiteX2" fmla="*/ 100861 w 489227"/>
                    <a:gd name="connsiteY2" fmla="*/ 26550 h 1397222"/>
                    <a:gd name="connsiteX3" fmla="*/ 100860 w 489227"/>
                    <a:gd name="connsiteY3" fmla="*/ 765594 h 1397222"/>
                    <a:gd name="connsiteX4" fmla="*/ 131234 w 489227"/>
                    <a:gd name="connsiteY4" fmla="*/ 795968 h 1397222"/>
                    <a:gd name="connsiteX5" fmla="*/ 161608 w 489227"/>
                    <a:gd name="connsiteY5" fmla="*/ 765594 h 1397222"/>
                    <a:gd name="connsiteX6" fmla="*/ 161608 w 489227"/>
                    <a:gd name="connsiteY6" fmla="*/ 28704 h 1397222"/>
                    <a:gd name="connsiteX7" fmla="*/ 170003 w 489227"/>
                    <a:gd name="connsiteY7" fmla="*/ 8435 h 1397222"/>
                    <a:gd name="connsiteX8" fmla="*/ 190368 w 489227"/>
                    <a:gd name="connsiteY8" fmla="*/ 0 h 1397222"/>
                    <a:gd name="connsiteX9" fmla="*/ 210733 w 489227"/>
                    <a:gd name="connsiteY9" fmla="*/ 8435 h 1397222"/>
                    <a:gd name="connsiteX10" fmla="*/ 217165 w 489227"/>
                    <a:gd name="connsiteY10" fmla="*/ 23964 h 1397222"/>
                    <a:gd name="connsiteX11" fmla="*/ 217164 w 489227"/>
                    <a:gd name="connsiteY11" fmla="*/ 765292 h 1397222"/>
                    <a:gd name="connsiteX12" fmla="*/ 247538 w 489227"/>
                    <a:gd name="connsiteY12" fmla="*/ 795666 h 1397222"/>
                    <a:gd name="connsiteX13" fmla="*/ 277912 w 489227"/>
                    <a:gd name="connsiteY13" fmla="*/ 765292 h 1397222"/>
                    <a:gd name="connsiteX14" fmla="*/ 277912 w 489227"/>
                    <a:gd name="connsiteY14" fmla="*/ 25070 h 1397222"/>
                    <a:gd name="connsiteX15" fmla="*/ 284802 w 489227"/>
                    <a:gd name="connsiteY15" fmla="*/ 8435 h 1397222"/>
                    <a:gd name="connsiteX16" fmla="*/ 305167 w 489227"/>
                    <a:gd name="connsiteY16" fmla="*/ 0 h 1397222"/>
                    <a:gd name="connsiteX17" fmla="*/ 325532 w 489227"/>
                    <a:gd name="connsiteY17" fmla="*/ 8435 h 1397222"/>
                    <a:gd name="connsiteX18" fmla="*/ 333470 w 489227"/>
                    <a:gd name="connsiteY18" fmla="*/ 27600 h 1397222"/>
                    <a:gd name="connsiteX19" fmla="*/ 333469 w 489227"/>
                    <a:gd name="connsiteY19" fmla="*/ 758388 h 1397222"/>
                    <a:gd name="connsiteX20" fmla="*/ 363843 w 489227"/>
                    <a:gd name="connsiteY20" fmla="*/ 788762 h 1397222"/>
                    <a:gd name="connsiteX21" fmla="*/ 394217 w 489227"/>
                    <a:gd name="connsiteY21" fmla="*/ 758388 h 1397222"/>
                    <a:gd name="connsiteX22" fmla="*/ 394217 w 489227"/>
                    <a:gd name="connsiteY22" fmla="*/ 27653 h 1397222"/>
                    <a:gd name="connsiteX23" fmla="*/ 402177 w 489227"/>
                    <a:gd name="connsiteY23" fmla="*/ 8435 h 1397222"/>
                    <a:gd name="connsiteX24" fmla="*/ 422542 w 489227"/>
                    <a:gd name="connsiteY24" fmla="*/ 0 h 1397222"/>
                    <a:gd name="connsiteX25" fmla="*/ 451342 w 489227"/>
                    <a:gd name="connsiteY25" fmla="*/ 28800 h 1397222"/>
                    <a:gd name="connsiteX26" fmla="*/ 489226 w 489227"/>
                    <a:gd name="connsiteY26" fmla="*/ 1094702 h 1397222"/>
                    <a:gd name="connsiteX27" fmla="*/ 312760 w 489227"/>
                    <a:gd name="connsiteY27" fmla="*/ 1397222 h 1397222"/>
                    <a:gd name="connsiteX28" fmla="*/ 176520 w 489227"/>
                    <a:gd name="connsiteY28" fmla="*/ 1397222 h 1397222"/>
                    <a:gd name="connsiteX29" fmla="*/ 54 w 489227"/>
                    <a:gd name="connsiteY29" fmla="*/ 1094702 h 1397222"/>
                    <a:gd name="connsiteX30" fmla="*/ 44193 w 489227"/>
                    <a:gd name="connsiteY30" fmla="*/ 28800 h 1397222"/>
                    <a:gd name="connsiteX31" fmla="*/ 72993 w 489227"/>
                    <a:gd name="connsiteY31" fmla="*/ 0 h 139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0" name="그룹 24">
                <a:extLst>
                  <a:ext uri="{FF2B5EF4-FFF2-40B4-BE49-F238E27FC236}">
                    <a16:creationId xmlns:a16="http://schemas.microsoft.com/office/drawing/2014/main" id="{4EEC9D45-EB00-4181-9D4A-32D982206C6D}"/>
                  </a:ext>
                </a:extLst>
              </p:cNvPr>
              <p:cNvGrpSpPr/>
              <p:nvPr/>
            </p:nvGrpSpPr>
            <p:grpSpPr>
              <a:xfrm>
                <a:off x="6926167" y="3338826"/>
                <a:ext cx="206038" cy="1968491"/>
                <a:chOff x="10476289" y="295274"/>
                <a:chExt cx="567208" cy="6132431"/>
              </a:xfrm>
              <a:solidFill>
                <a:schemeClr val="bg1"/>
              </a:solidFill>
              <a:effectLst/>
            </p:grpSpPr>
            <p:grpSp>
              <p:nvGrpSpPr>
                <p:cNvPr id="15" name="그룹 25">
                  <a:extLst>
                    <a:ext uri="{FF2B5EF4-FFF2-40B4-BE49-F238E27FC236}">
                      <a16:creationId xmlns:a16="http://schemas.microsoft.com/office/drawing/2014/main" id="{D27259DB-01D0-4918-924F-DB857873DE41}"/>
                    </a:ext>
                  </a:extLst>
                </p:cNvPr>
                <p:cNvGrpSpPr/>
                <p:nvPr/>
              </p:nvGrpSpPr>
              <p:grpSpPr>
                <a:xfrm>
                  <a:off x="10690849" y="3203663"/>
                  <a:ext cx="352648" cy="3224042"/>
                  <a:chOff x="3737748" y="3214934"/>
                  <a:chExt cx="352648" cy="3224042"/>
                </a:xfrm>
                <a:grpFill/>
              </p:grpSpPr>
              <p:sp>
                <p:nvSpPr>
                  <p:cNvPr id="17" name="사다리꼴 27">
                    <a:extLst>
                      <a:ext uri="{FF2B5EF4-FFF2-40B4-BE49-F238E27FC236}">
                        <a16:creationId xmlns:a16="http://schemas.microsoft.com/office/drawing/2014/main" id="{F22CD297-0C4C-4F01-8BDE-3EE45C41FD2D}"/>
                      </a:ext>
                    </a:extLst>
                  </p:cNvPr>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28">
                    <a:extLst>
                      <a:ext uri="{FF2B5EF4-FFF2-40B4-BE49-F238E27FC236}">
                        <a16:creationId xmlns:a16="http://schemas.microsoft.com/office/drawing/2014/main" id="{E997E51A-B8EB-40B8-92BA-A67F8DBFFD1C}"/>
                      </a:ext>
                    </a:extLst>
                  </p:cNvPr>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16" name="자유형: 도형 26">
                  <a:extLst>
                    <a:ext uri="{FF2B5EF4-FFF2-40B4-BE49-F238E27FC236}">
                      <a16:creationId xmlns:a16="http://schemas.microsoft.com/office/drawing/2014/main" id="{39D6F055-98C5-478F-BA56-FDD3135C6DD9}"/>
                    </a:ext>
                  </a:extLst>
                </p:cNvPr>
                <p:cNvSpPr/>
                <p:nvPr/>
              </p:nvSpPr>
              <p:spPr>
                <a:xfrm>
                  <a:off x="10476289" y="295274"/>
                  <a:ext cx="533238"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 fmla="*/ 400050 w 428625"/>
                    <a:gd name="connsiteY0" fmla="*/ 3267940 h 3267940"/>
                    <a:gd name="connsiteX1" fmla="*/ 0 w 428625"/>
                    <a:gd name="connsiteY1" fmla="*/ 3220315 h 3267940"/>
                    <a:gd name="connsiteX2" fmla="*/ 428625 w 428625"/>
                    <a:gd name="connsiteY2" fmla="*/ 865 h 3267940"/>
                    <a:gd name="connsiteX3" fmla="*/ 400050 w 428625"/>
                    <a:gd name="connsiteY3" fmla="*/ 3267940 h 3267940"/>
                    <a:gd name="connsiteX0" fmla="*/ 409575 w 438150"/>
                    <a:gd name="connsiteY0" fmla="*/ 3267920 h 3277445"/>
                    <a:gd name="connsiteX1" fmla="*/ 0 w 438150"/>
                    <a:gd name="connsiteY1" fmla="*/ 3277445 h 3277445"/>
                    <a:gd name="connsiteX2" fmla="*/ 438150 w 438150"/>
                    <a:gd name="connsiteY2" fmla="*/ 845 h 3277445"/>
                    <a:gd name="connsiteX3" fmla="*/ 409575 w 438150"/>
                    <a:gd name="connsiteY3" fmla="*/ 3267920 h 3277445"/>
                    <a:gd name="connsiteX0" fmla="*/ 420864 w 449439"/>
                    <a:gd name="connsiteY0" fmla="*/ 3267824 h 3277349"/>
                    <a:gd name="connsiteX1" fmla="*/ 11289 w 449439"/>
                    <a:gd name="connsiteY1" fmla="*/ 3277349 h 3277349"/>
                    <a:gd name="connsiteX2" fmla="*/ 449439 w 449439"/>
                    <a:gd name="connsiteY2" fmla="*/ 749 h 3277349"/>
                    <a:gd name="connsiteX3" fmla="*/ 420864 w 449439"/>
                    <a:gd name="connsiteY3" fmla="*/ 3267824 h 3277349"/>
                    <a:gd name="connsiteX0" fmla="*/ 426865 w 455440"/>
                    <a:gd name="connsiteY0" fmla="*/ 3268012 h 3277537"/>
                    <a:gd name="connsiteX1" fmla="*/ 17290 w 455440"/>
                    <a:gd name="connsiteY1" fmla="*/ 3277537 h 3277537"/>
                    <a:gd name="connsiteX2" fmla="*/ 455440 w 455440"/>
                    <a:gd name="connsiteY2" fmla="*/ 937 h 3277537"/>
                    <a:gd name="connsiteX3" fmla="*/ 426865 w 455440"/>
                    <a:gd name="connsiteY3" fmla="*/ 3268012 h 3277537"/>
                    <a:gd name="connsiteX0" fmla="*/ 420865 w 449440"/>
                    <a:gd name="connsiteY0" fmla="*/ 3268029 h 3277554"/>
                    <a:gd name="connsiteX1" fmla="*/ 11290 w 449440"/>
                    <a:gd name="connsiteY1" fmla="*/ 3277554 h 3277554"/>
                    <a:gd name="connsiteX2" fmla="*/ 449440 w 449440"/>
                    <a:gd name="connsiteY2" fmla="*/ 954 h 3277554"/>
                    <a:gd name="connsiteX3" fmla="*/ 420865 w 449440"/>
                    <a:gd name="connsiteY3" fmla="*/ 3268029 h 3277554"/>
                    <a:gd name="connsiteX0" fmla="*/ 458965 w 458965"/>
                    <a:gd name="connsiteY0" fmla="*/ 3258504 h 3277554"/>
                    <a:gd name="connsiteX1" fmla="*/ 11290 w 458965"/>
                    <a:gd name="connsiteY1" fmla="*/ 3277554 h 3277554"/>
                    <a:gd name="connsiteX2" fmla="*/ 449440 w 458965"/>
                    <a:gd name="connsiteY2" fmla="*/ 954 h 3277554"/>
                    <a:gd name="connsiteX3" fmla="*/ 458965 w 458965"/>
                    <a:gd name="connsiteY3" fmla="*/ 3258504 h 3277554"/>
                    <a:gd name="connsiteX0" fmla="*/ 458965 w 468741"/>
                    <a:gd name="connsiteY0" fmla="*/ 3258504 h 3277554"/>
                    <a:gd name="connsiteX1" fmla="*/ 11290 w 468741"/>
                    <a:gd name="connsiteY1" fmla="*/ 3277554 h 3277554"/>
                    <a:gd name="connsiteX2" fmla="*/ 449440 w 468741"/>
                    <a:gd name="connsiteY2" fmla="*/ 954 h 3277554"/>
                    <a:gd name="connsiteX3" fmla="*/ 458965 w 468741"/>
                    <a:gd name="connsiteY3" fmla="*/ 3258504 h 3277554"/>
                    <a:gd name="connsiteX0" fmla="*/ 458965 w 475898"/>
                    <a:gd name="connsiteY0" fmla="*/ 3258504 h 3277554"/>
                    <a:gd name="connsiteX1" fmla="*/ 11290 w 475898"/>
                    <a:gd name="connsiteY1" fmla="*/ 3277554 h 3277554"/>
                    <a:gd name="connsiteX2" fmla="*/ 449440 w 475898"/>
                    <a:gd name="connsiteY2" fmla="*/ 954 h 3277554"/>
                    <a:gd name="connsiteX3" fmla="*/ 458965 w 475898"/>
                    <a:gd name="connsiteY3" fmla="*/ 3258504 h 3277554"/>
                    <a:gd name="connsiteX0" fmla="*/ 460407 w 477340"/>
                    <a:gd name="connsiteY0" fmla="*/ 3258186 h 3277236"/>
                    <a:gd name="connsiteX1" fmla="*/ 12732 w 477340"/>
                    <a:gd name="connsiteY1" fmla="*/ 3277236 h 3277236"/>
                    <a:gd name="connsiteX2" fmla="*/ 450882 w 477340"/>
                    <a:gd name="connsiteY2" fmla="*/ 636 h 3277236"/>
                    <a:gd name="connsiteX3" fmla="*/ 460407 w 477340"/>
                    <a:gd name="connsiteY3" fmla="*/ 3258186 h 3277236"/>
                    <a:gd name="connsiteX0" fmla="*/ 487474 w 504407"/>
                    <a:gd name="connsiteY0" fmla="*/ 3258194 h 3258194"/>
                    <a:gd name="connsiteX1" fmla="*/ 11224 w 504407"/>
                    <a:gd name="connsiteY1" fmla="*/ 3248669 h 3258194"/>
                    <a:gd name="connsiteX2" fmla="*/ 477949 w 504407"/>
                    <a:gd name="connsiteY2" fmla="*/ 644 h 3258194"/>
                    <a:gd name="connsiteX3" fmla="*/ 487474 w 504407"/>
                    <a:gd name="connsiteY3" fmla="*/ 3258194 h 3258194"/>
                    <a:gd name="connsiteX0" fmla="*/ 487474 w 504407"/>
                    <a:gd name="connsiteY0" fmla="*/ 3258194 h 3285812"/>
                    <a:gd name="connsiteX1" fmla="*/ 11224 w 504407"/>
                    <a:gd name="connsiteY1" fmla="*/ 3248669 h 3285812"/>
                    <a:gd name="connsiteX2" fmla="*/ 477949 w 504407"/>
                    <a:gd name="connsiteY2" fmla="*/ 644 h 3285812"/>
                    <a:gd name="connsiteX3" fmla="*/ 487474 w 504407"/>
                    <a:gd name="connsiteY3" fmla="*/ 3258194 h 3285812"/>
                    <a:gd name="connsiteX0" fmla="*/ 487474 w 504407"/>
                    <a:gd name="connsiteY0" fmla="*/ 3258194 h 3277380"/>
                    <a:gd name="connsiteX1" fmla="*/ 11224 w 504407"/>
                    <a:gd name="connsiteY1" fmla="*/ 3248669 h 3277380"/>
                    <a:gd name="connsiteX2" fmla="*/ 477949 w 504407"/>
                    <a:gd name="connsiteY2" fmla="*/ 644 h 3277380"/>
                    <a:gd name="connsiteX3" fmla="*/ 487474 w 504407"/>
                    <a:gd name="connsiteY3" fmla="*/ 3258194 h 3277380"/>
                    <a:gd name="connsiteX0" fmla="*/ 477949 w 499445"/>
                    <a:gd name="connsiteY0" fmla="*/ 3315344 h 3315344"/>
                    <a:gd name="connsiteX1" fmla="*/ 11224 w 499445"/>
                    <a:gd name="connsiteY1" fmla="*/ 3248669 h 3315344"/>
                    <a:gd name="connsiteX2" fmla="*/ 477949 w 499445"/>
                    <a:gd name="connsiteY2" fmla="*/ 644 h 3315344"/>
                    <a:gd name="connsiteX3" fmla="*/ 477949 w 499445"/>
                    <a:gd name="connsiteY3" fmla="*/ 3315344 h 3315344"/>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04959 w 532163"/>
                    <a:gd name="connsiteY0" fmla="*/ 3267717 h 3278507"/>
                    <a:gd name="connsiteX1" fmla="*/ 9659 w 532163"/>
                    <a:gd name="connsiteY1" fmla="*/ 3258192 h 3278507"/>
                    <a:gd name="connsiteX2" fmla="*/ 514484 w 532163"/>
                    <a:gd name="connsiteY2" fmla="*/ 642 h 3278507"/>
                    <a:gd name="connsiteX3" fmla="*/ 504959 w 532163"/>
                    <a:gd name="connsiteY3" fmla="*/ 3267717 h 3278507"/>
                    <a:gd name="connsiteX0" fmla="*/ 504322 w 545560"/>
                    <a:gd name="connsiteY0" fmla="*/ 3067764 h 3078554"/>
                    <a:gd name="connsiteX1" fmla="*/ 9022 w 545560"/>
                    <a:gd name="connsiteY1" fmla="*/ 3058239 h 3078554"/>
                    <a:gd name="connsiteX2" fmla="*/ 532897 w 545560"/>
                    <a:gd name="connsiteY2" fmla="*/ 714 h 3078554"/>
                    <a:gd name="connsiteX3" fmla="*/ 504322 w 545560"/>
                    <a:gd name="connsiteY3" fmla="*/ 3067764 h 3078554"/>
                    <a:gd name="connsiteX0" fmla="*/ 504959 w 532163"/>
                    <a:gd name="connsiteY0" fmla="*/ 3086805 h 3097595"/>
                    <a:gd name="connsiteX1" fmla="*/ 9659 w 532163"/>
                    <a:gd name="connsiteY1" fmla="*/ 3077280 h 3097595"/>
                    <a:gd name="connsiteX2" fmla="*/ 514484 w 532163"/>
                    <a:gd name="connsiteY2" fmla="*/ 705 h 3097595"/>
                    <a:gd name="connsiteX3" fmla="*/ 504959 w 532163"/>
                    <a:gd name="connsiteY3" fmla="*/ 3086805 h 3097595"/>
                    <a:gd name="connsiteX0" fmla="*/ 506034 w 533238"/>
                    <a:gd name="connsiteY0" fmla="*/ 3086100 h 3096890"/>
                    <a:gd name="connsiteX1" fmla="*/ 10734 w 533238"/>
                    <a:gd name="connsiteY1" fmla="*/ 3076575 h 3096890"/>
                    <a:gd name="connsiteX2" fmla="*/ 515559 w 533238"/>
                    <a:gd name="connsiteY2" fmla="*/ 0 h 3096890"/>
                    <a:gd name="connsiteX3" fmla="*/ 506034 w 533238"/>
                    <a:gd name="connsiteY3" fmla="*/ 3086100 h 3096890"/>
                    <a:gd name="connsiteX0" fmla="*/ 506034 w 533238"/>
                    <a:gd name="connsiteY0" fmla="*/ 3086100 h 3088655"/>
                    <a:gd name="connsiteX1" fmla="*/ 10734 w 533238"/>
                    <a:gd name="connsiteY1" fmla="*/ 3076575 h 3088655"/>
                    <a:gd name="connsiteX2" fmla="*/ 515559 w 533238"/>
                    <a:gd name="connsiteY2" fmla="*/ 0 h 3088655"/>
                    <a:gd name="connsiteX3" fmla="*/ 506034 w 533238"/>
                    <a:gd name="connsiteY3" fmla="*/ 3086100 h 3088655"/>
                  </a:gdLst>
                  <a:ahLst/>
                  <a:cxnLst>
                    <a:cxn ang="0">
                      <a:pos x="connsiteX0" y="connsiteY0"/>
                    </a:cxn>
                    <a:cxn ang="0">
                      <a:pos x="connsiteX1" y="connsiteY1"/>
                    </a:cxn>
                    <a:cxn ang="0">
                      <a:pos x="connsiteX2" y="connsiteY2"/>
                    </a:cxn>
                    <a:cxn ang="0">
                      <a:pos x="connsiteX3" y="connsiteY3"/>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11" name="그룹 119">
                <a:extLst>
                  <a:ext uri="{FF2B5EF4-FFF2-40B4-BE49-F238E27FC236}">
                    <a16:creationId xmlns:a16="http://schemas.microsoft.com/office/drawing/2014/main" id="{47EFC9D1-9DEC-426E-8029-75AE5763BFF6}"/>
                  </a:ext>
                </a:extLst>
              </p:cNvPr>
              <p:cNvGrpSpPr/>
              <p:nvPr/>
            </p:nvGrpSpPr>
            <p:grpSpPr>
              <a:xfrm>
                <a:off x="5817530" y="3404710"/>
                <a:ext cx="409995" cy="1836722"/>
                <a:chOff x="4241914" y="2176670"/>
                <a:chExt cx="1118390" cy="5010230"/>
              </a:xfrm>
              <a:solidFill>
                <a:schemeClr val="bg1"/>
              </a:solidFill>
              <a:effectLst/>
            </p:grpSpPr>
            <p:sp>
              <p:nvSpPr>
                <p:cNvPr id="12" name="타원 55">
                  <a:extLst>
                    <a:ext uri="{FF2B5EF4-FFF2-40B4-BE49-F238E27FC236}">
                      <a16:creationId xmlns:a16="http://schemas.microsoft.com/office/drawing/2014/main" id="{AD0E7A37-8049-47AC-8B9B-FCD956C980F4}"/>
                    </a:ext>
                  </a:extLst>
                </p:cNvPr>
                <p:cNvSpPr/>
                <p:nvPr/>
              </p:nvSpPr>
              <p:spPr>
                <a:xfrm>
                  <a:off x="4241914" y="2176670"/>
                  <a:ext cx="1118390" cy="1811875"/>
                </a:xfrm>
                <a:custGeom>
                  <a:avLst/>
                  <a:gdLst>
                    <a:gd name="connsiteX0" fmla="*/ 0 w 1173877"/>
                    <a:gd name="connsiteY0" fmla="*/ 586939 h 1173877"/>
                    <a:gd name="connsiteX1" fmla="*/ 586939 w 1173877"/>
                    <a:gd name="connsiteY1" fmla="*/ 0 h 1173877"/>
                    <a:gd name="connsiteX2" fmla="*/ 1173878 w 1173877"/>
                    <a:gd name="connsiteY2" fmla="*/ 586939 h 1173877"/>
                    <a:gd name="connsiteX3" fmla="*/ 586939 w 1173877"/>
                    <a:gd name="connsiteY3" fmla="*/ 1173878 h 1173877"/>
                    <a:gd name="connsiteX4" fmla="*/ 0 w 1173877"/>
                    <a:gd name="connsiteY4" fmla="*/ 586939 h 1173877"/>
                    <a:gd name="connsiteX0" fmla="*/ 41 w 1173919"/>
                    <a:gd name="connsiteY0" fmla="*/ 932720 h 1519659"/>
                    <a:gd name="connsiteX1" fmla="*/ 610033 w 1173919"/>
                    <a:gd name="connsiteY1" fmla="*/ 0 h 1519659"/>
                    <a:gd name="connsiteX2" fmla="*/ 1173919 w 1173919"/>
                    <a:gd name="connsiteY2" fmla="*/ 932720 h 1519659"/>
                    <a:gd name="connsiteX3" fmla="*/ 586980 w 1173919"/>
                    <a:gd name="connsiteY3" fmla="*/ 1519659 h 1519659"/>
                    <a:gd name="connsiteX4" fmla="*/ 41 w 1173919"/>
                    <a:gd name="connsiteY4" fmla="*/ 932720 h 1519659"/>
                    <a:gd name="connsiteX0" fmla="*/ 74 w 1173952"/>
                    <a:gd name="connsiteY0" fmla="*/ 932720 h 1842389"/>
                    <a:gd name="connsiteX1" fmla="*/ 610066 w 1173952"/>
                    <a:gd name="connsiteY1" fmla="*/ 0 h 1842389"/>
                    <a:gd name="connsiteX2" fmla="*/ 1173952 w 1173952"/>
                    <a:gd name="connsiteY2" fmla="*/ 932720 h 1842389"/>
                    <a:gd name="connsiteX3" fmla="*/ 579329 w 1173952"/>
                    <a:gd name="connsiteY3" fmla="*/ 1842389 h 1842389"/>
                    <a:gd name="connsiteX4" fmla="*/ 74 w 1173952"/>
                    <a:gd name="connsiteY4" fmla="*/ 932720 h 1842389"/>
                    <a:gd name="connsiteX0" fmla="*/ 17 w 1173895"/>
                    <a:gd name="connsiteY0" fmla="*/ 932720 h 1842389"/>
                    <a:gd name="connsiteX1" fmla="*/ 610009 w 1173895"/>
                    <a:gd name="connsiteY1" fmla="*/ 0 h 1842389"/>
                    <a:gd name="connsiteX2" fmla="*/ 1173895 w 1173895"/>
                    <a:gd name="connsiteY2" fmla="*/ 932720 h 1842389"/>
                    <a:gd name="connsiteX3" fmla="*/ 579272 w 1173895"/>
                    <a:gd name="connsiteY3" fmla="*/ 1842389 h 1842389"/>
                    <a:gd name="connsiteX4" fmla="*/ 17 w 1173895"/>
                    <a:gd name="connsiteY4" fmla="*/ 932720 h 1842389"/>
                    <a:gd name="connsiteX0" fmla="*/ 756 w 1174634"/>
                    <a:gd name="connsiteY0" fmla="*/ 932720 h 1842389"/>
                    <a:gd name="connsiteX1" fmla="*/ 610748 w 1174634"/>
                    <a:gd name="connsiteY1" fmla="*/ 0 h 1842389"/>
                    <a:gd name="connsiteX2" fmla="*/ 1174634 w 1174634"/>
                    <a:gd name="connsiteY2" fmla="*/ 932720 h 1842389"/>
                    <a:gd name="connsiteX3" fmla="*/ 580011 w 1174634"/>
                    <a:gd name="connsiteY3" fmla="*/ 1842389 h 1842389"/>
                    <a:gd name="connsiteX4" fmla="*/ 756 w 1174634"/>
                    <a:gd name="connsiteY4" fmla="*/ 932720 h 1842389"/>
                    <a:gd name="connsiteX0" fmla="*/ 756 w 1174634"/>
                    <a:gd name="connsiteY0" fmla="*/ 932720 h 1842389"/>
                    <a:gd name="connsiteX1" fmla="*/ 610748 w 1174634"/>
                    <a:gd name="connsiteY1" fmla="*/ 0 h 1842389"/>
                    <a:gd name="connsiteX2" fmla="*/ 1174634 w 1174634"/>
                    <a:gd name="connsiteY2" fmla="*/ 932720 h 1842389"/>
                    <a:gd name="connsiteX3" fmla="*/ 580011 w 1174634"/>
                    <a:gd name="connsiteY3" fmla="*/ 1842389 h 1842389"/>
                    <a:gd name="connsiteX4" fmla="*/ 756 w 1174634"/>
                    <a:gd name="connsiteY4" fmla="*/ 932720 h 1842389"/>
                    <a:gd name="connsiteX0" fmla="*/ 542 w 1174420"/>
                    <a:gd name="connsiteY0" fmla="*/ 932720 h 1842389"/>
                    <a:gd name="connsiteX1" fmla="*/ 610534 w 1174420"/>
                    <a:gd name="connsiteY1" fmla="*/ 0 h 1842389"/>
                    <a:gd name="connsiteX2" fmla="*/ 1174420 w 1174420"/>
                    <a:gd name="connsiteY2" fmla="*/ 932720 h 1842389"/>
                    <a:gd name="connsiteX3" fmla="*/ 579797 w 1174420"/>
                    <a:gd name="connsiteY3" fmla="*/ 1842389 h 1842389"/>
                    <a:gd name="connsiteX4" fmla="*/ 542 w 1174420"/>
                    <a:gd name="connsiteY4" fmla="*/ 932720 h 1842389"/>
                    <a:gd name="connsiteX0" fmla="*/ 542 w 1174420"/>
                    <a:gd name="connsiteY0" fmla="*/ 932720 h 1842389"/>
                    <a:gd name="connsiteX1" fmla="*/ 610534 w 1174420"/>
                    <a:gd name="connsiteY1" fmla="*/ 0 h 1842389"/>
                    <a:gd name="connsiteX2" fmla="*/ 1174420 w 1174420"/>
                    <a:gd name="connsiteY2" fmla="*/ 932720 h 1842389"/>
                    <a:gd name="connsiteX3" fmla="*/ 579797 w 1174420"/>
                    <a:gd name="connsiteY3" fmla="*/ 1842389 h 1842389"/>
                    <a:gd name="connsiteX4" fmla="*/ 542 w 1174420"/>
                    <a:gd name="connsiteY4" fmla="*/ 932720 h 1842389"/>
                    <a:gd name="connsiteX0" fmla="*/ 542 w 1175985"/>
                    <a:gd name="connsiteY0" fmla="*/ 932720 h 1842389"/>
                    <a:gd name="connsiteX1" fmla="*/ 610534 w 1175985"/>
                    <a:gd name="connsiteY1" fmla="*/ 0 h 1842389"/>
                    <a:gd name="connsiteX2" fmla="*/ 1174420 w 1175985"/>
                    <a:gd name="connsiteY2" fmla="*/ 932720 h 1842389"/>
                    <a:gd name="connsiteX3" fmla="*/ 579797 w 1175985"/>
                    <a:gd name="connsiteY3" fmla="*/ 1842389 h 1842389"/>
                    <a:gd name="connsiteX4" fmla="*/ 542 w 1175985"/>
                    <a:gd name="connsiteY4" fmla="*/ 932720 h 1842389"/>
                    <a:gd name="connsiteX0" fmla="*/ 542 w 1175985"/>
                    <a:gd name="connsiteY0" fmla="*/ 932720 h 1842389"/>
                    <a:gd name="connsiteX1" fmla="*/ 610534 w 1175985"/>
                    <a:gd name="connsiteY1" fmla="*/ 0 h 1842389"/>
                    <a:gd name="connsiteX2" fmla="*/ 1174420 w 1175985"/>
                    <a:gd name="connsiteY2" fmla="*/ 932720 h 1842389"/>
                    <a:gd name="connsiteX3" fmla="*/ 579797 w 1175985"/>
                    <a:gd name="connsiteY3" fmla="*/ 1842389 h 1842389"/>
                    <a:gd name="connsiteX4" fmla="*/ 542 w 1175985"/>
                    <a:gd name="connsiteY4" fmla="*/ 932720 h 1842389"/>
                    <a:gd name="connsiteX0" fmla="*/ 542 w 1174536"/>
                    <a:gd name="connsiteY0" fmla="*/ 932720 h 1842389"/>
                    <a:gd name="connsiteX1" fmla="*/ 610534 w 1174536"/>
                    <a:gd name="connsiteY1" fmla="*/ 0 h 1842389"/>
                    <a:gd name="connsiteX2" fmla="*/ 1174420 w 1174536"/>
                    <a:gd name="connsiteY2" fmla="*/ 932720 h 1842389"/>
                    <a:gd name="connsiteX3" fmla="*/ 579797 w 1174536"/>
                    <a:gd name="connsiteY3" fmla="*/ 1842389 h 1842389"/>
                    <a:gd name="connsiteX4" fmla="*/ 542 w 1174536"/>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872 w 1144196"/>
                    <a:gd name="connsiteY0" fmla="*/ 932720 h 1842389"/>
                    <a:gd name="connsiteX1" fmla="*/ 580128 w 1144196"/>
                    <a:gd name="connsiteY1" fmla="*/ 0 h 1842389"/>
                    <a:gd name="connsiteX2" fmla="*/ 1144014 w 1144196"/>
                    <a:gd name="connsiteY2" fmla="*/ 932720 h 1842389"/>
                    <a:gd name="connsiteX3" fmla="*/ 549391 w 1144196"/>
                    <a:gd name="connsiteY3" fmla="*/ 1842389 h 1842389"/>
                    <a:gd name="connsiteX4" fmla="*/ 872 w 1144196"/>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4 w 1144158"/>
                    <a:gd name="connsiteY0" fmla="*/ 932720 h 1842389"/>
                    <a:gd name="connsiteX1" fmla="*/ 579830 w 1144158"/>
                    <a:gd name="connsiteY1" fmla="*/ 0 h 1842389"/>
                    <a:gd name="connsiteX2" fmla="*/ 1143716 w 1144158"/>
                    <a:gd name="connsiteY2" fmla="*/ 932720 h 1842389"/>
                    <a:gd name="connsiteX3" fmla="*/ 549093 w 1144158"/>
                    <a:gd name="connsiteY3" fmla="*/ 1842389 h 1842389"/>
                    <a:gd name="connsiteX4" fmla="*/ 574 w 1144158"/>
                    <a:gd name="connsiteY4" fmla="*/ 932720 h 1842389"/>
                    <a:gd name="connsiteX0" fmla="*/ 574 w 1144158"/>
                    <a:gd name="connsiteY0" fmla="*/ 932720 h 1842389"/>
                    <a:gd name="connsiteX1" fmla="*/ 579830 w 1144158"/>
                    <a:gd name="connsiteY1" fmla="*/ 0 h 1842389"/>
                    <a:gd name="connsiteX2" fmla="*/ 1143716 w 1144158"/>
                    <a:gd name="connsiteY2" fmla="*/ 932720 h 1842389"/>
                    <a:gd name="connsiteX3" fmla="*/ 549093 w 1144158"/>
                    <a:gd name="connsiteY3" fmla="*/ 1842389 h 1842389"/>
                    <a:gd name="connsiteX4" fmla="*/ 574 w 1144158"/>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3 w 1136147"/>
                    <a:gd name="connsiteY0" fmla="*/ 932723 h 1842395"/>
                    <a:gd name="connsiteX1" fmla="*/ 579829 w 1136147"/>
                    <a:gd name="connsiteY1" fmla="*/ 3 h 1842395"/>
                    <a:gd name="connsiteX2" fmla="*/ 1136031 w 1136147"/>
                    <a:gd name="connsiteY2" fmla="*/ 925039 h 1842395"/>
                    <a:gd name="connsiteX3" fmla="*/ 549092 w 1136147"/>
                    <a:gd name="connsiteY3" fmla="*/ 1842392 h 1842395"/>
                    <a:gd name="connsiteX4" fmla="*/ 573 w 1136147"/>
                    <a:gd name="connsiteY4" fmla="*/ 932723 h 1842395"/>
                    <a:gd name="connsiteX0" fmla="*/ 573 w 1136147"/>
                    <a:gd name="connsiteY0" fmla="*/ 894353 h 1842497"/>
                    <a:gd name="connsiteX1" fmla="*/ 579829 w 1136147"/>
                    <a:gd name="connsiteY1" fmla="*/ 53 h 1842497"/>
                    <a:gd name="connsiteX2" fmla="*/ 1136031 w 1136147"/>
                    <a:gd name="connsiteY2" fmla="*/ 925089 h 1842497"/>
                    <a:gd name="connsiteX3" fmla="*/ 549092 w 1136147"/>
                    <a:gd name="connsiteY3" fmla="*/ 1842442 h 1842497"/>
                    <a:gd name="connsiteX4" fmla="*/ 573 w 1136147"/>
                    <a:gd name="connsiteY4" fmla="*/ 894353 h 1842497"/>
                    <a:gd name="connsiteX0" fmla="*/ 573 w 1136147"/>
                    <a:gd name="connsiteY0" fmla="*/ 894358 h 1842502"/>
                    <a:gd name="connsiteX1" fmla="*/ 579829 w 1136147"/>
                    <a:gd name="connsiteY1" fmla="*/ 58 h 1842502"/>
                    <a:gd name="connsiteX2" fmla="*/ 1136031 w 1136147"/>
                    <a:gd name="connsiteY2" fmla="*/ 925094 h 1842502"/>
                    <a:gd name="connsiteX3" fmla="*/ 549092 w 1136147"/>
                    <a:gd name="connsiteY3" fmla="*/ 1842447 h 1842502"/>
                    <a:gd name="connsiteX4" fmla="*/ 573 w 1136147"/>
                    <a:gd name="connsiteY4" fmla="*/ 894358 h 1842502"/>
                    <a:gd name="connsiteX0" fmla="*/ 573 w 1136147"/>
                    <a:gd name="connsiteY0" fmla="*/ 894362 h 1842506"/>
                    <a:gd name="connsiteX1" fmla="*/ 579829 w 1136147"/>
                    <a:gd name="connsiteY1" fmla="*/ 62 h 1842506"/>
                    <a:gd name="connsiteX2" fmla="*/ 1136031 w 1136147"/>
                    <a:gd name="connsiteY2" fmla="*/ 925098 h 1842506"/>
                    <a:gd name="connsiteX3" fmla="*/ 549092 w 1136147"/>
                    <a:gd name="connsiteY3" fmla="*/ 1842451 h 1842506"/>
                    <a:gd name="connsiteX4" fmla="*/ 573 w 1136147"/>
                    <a:gd name="connsiteY4" fmla="*/ 894362 h 1842506"/>
                    <a:gd name="connsiteX0" fmla="*/ 573 w 1136031"/>
                    <a:gd name="connsiteY0" fmla="*/ 894362 h 1842506"/>
                    <a:gd name="connsiteX1" fmla="*/ 579829 w 1136031"/>
                    <a:gd name="connsiteY1" fmla="*/ 62 h 1842506"/>
                    <a:gd name="connsiteX2" fmla="*/ 1136031 w 1136031"/>
                    <a:gd name="connsiteY2" fmla="*/ 925098 h 1842506"/>
                    <a:gd name="connsiteX3" fmla="*/ 549092 w 1136031"/>
                    <a:gd name="connsiteY3" fmla="*/ 1842451 h 1842506"/>
                    <a:gd name="connsiteX4" fmla="*/ 573 w 1136031"/>
                    <a:gd name="connsiteY4" fmla="*/ 894362 h 1842506"/>
                    <a:gd name="connsiteX0" fmla="*/ 944 w 1136402"/>
                    <a:gd name="connsiteY0" fmla="*/ 894362 h 1842506"/>
                    <a:gd name="connsiteX1" fmla="*/ 580200 w 1136402"/>
                    <a:gd name="connsiteY1" fmla="*/ 62 h 1842506"/>
                    <a:gd name="connsiteX2" fmla="*/ 1136402 w 1136402"/>
                    <a:gd name="connsiteY2" fmla="*/ 925098 h 1842506"/>
                    <a:gd name="connsiteX3" fmla="*/ 549463 w 1136402"/>
                    <a:gd name="connsiteY3" fmla="*/ 1842451 h 1842506"/>
                    <a:gd name="connsiteX4" fmla="*/ 944 w 1136402"/>
                    <a:gd name="connsiteY4" fmla="*/ 894362 h 1842506"/>
                    <a:gd name="connsiteX0" fmla="*/ 1105 w 1136563"/>
                    <a:gd name="connsiteY0" fmla="*/ 894362 h 1842506"/>
                    <a:gd name="connsiteX1" fmla="*/ 580361 w 1136563"/>
                    <a:gd name="connsiteY1" fmla="*/ 62 h 1842506"/>
                    <a:gd name="connsiteX2" fmla="*/ 1136563 w 1136563"/>
                    <a:gd name="connsiteY2" fmla="*/ 925098 h 1842506"/>
                    <a:gd name="connsiteX3" fmla="*/ 549624 w 1136563"/>
                    <a:gd name="connsiteY3" fmla="*/ 1842451 h 1842506"/>
                    <a:gd name="connsiteX4" fmla="*/ 1105 w 1136563"/>
                    <a:gd name="connsiteY4" fmla="*/ 894362 h 1842506"/>
                    <a:gd name="connsiteX0" fmla="*/ 1105 w 1136563"/>
                    <a:gd name="connsiteY0" fmla="*/ 894362 h 1842506"/>
                    <a:gd name="connsiteX1" fmla="*/ 580361 w 1136563"/>
                    <a:gd name="connsiteY1" fmla="*/ 62 h 1842506"/>
                    <a:gd name="connsiteX2" fmla="*/ 1136563 w 1136563"/>
                    <a:gd name="connsiteY2" fmla="*/ 925098 h 1842506"/>
                    <a:gd name="connsiteX3" fmla="*/ 549624 w 1136563"/>
                    <a:gd name="connsiteY3" fmla="*/ 1842451 h 1842506"/>
                    <a:gd name="connsiteX4" fmla="*/ 1105 w 1136563"/>
                    <a:gd name="connsiteY4" fmla="*/ 894362 h 1842506"/>
                    <a:gd name="connsiteX0" fmla="*/ 530 w 1175493"/>
                    <a:gd name="connsiteY0" fmla="*/ 904205 h 1842443"/>
                    <a:gd name="connsiteX1" fmla="*/ 619291 w 1175493"/>
                    <a:gd name="connsiteY1" fmla="*/ 29 h 1842443"/>
                    <a:gd name="connsiteX2" fmla="*/ 1175493 w 1175493"/>
                    <a:gd name="connsiteY2" fmla="*/ 925065 h 1842443"/>
                    <a:gd name="connsiteX3" fmla="*/ 588554 w 1175493"/>
                    <a:gd name="connsiteY3" fmla="*/ 1842418 h 1842443"/>
                    <a:gd name="connsiteX4" fmla="*/ 530 w 1175493"/>
                    <a:gd name="connsiteY4" fmla="*/ 904205 h 1842443"/>
                    <a:gd name="connsiteX0" fmla="*/ 527 w 1155736"/>
                    <a:gd name="connsiteY0" fmla="*/ 904205 h 1842443"/>
                    <a:gd name="connsiteX1" fmla="*/ 619288 w 1155736"/>
                    <a:gd name="connsiteY1" fmla="*/ 29 h 1842443"/>
                    <a:gd name="connsiteX2" fmla="*/ 1155736 w 1155736"/>
                    <a:gd name="connsiteY2" fmla="*/ 925065 h 1842443"/>
                    <a:gd name="connsiteX3" fmla="*/ 588551 w 1155736"/>
                    <a:gd name="connsiteY3" fmla="*/ 1842418 h 1842443"/>
                    <a:gd name="connsiteX4" fmla="*/ 527 w 1155736"/>
                    <a:gd name="connsiteY4" fmla="*/ 904205 h 1842443"/>
                    <a:gd name="connsiteX0" fmla="*/ 620 w 1155829"/>
                    <a:gd name="connsiteY0" fmla="*/ 904205 h 1842443"/>
                    <a:gd name="connsiteX1" fmla="*/ 619381 w 1155829"/>
                    <a:gd name="connsiteY1" fmla="*/ 29 h 1842443"/>
                    <a:gd name="connsiteX2" fmla="*/ 1155829 w 1155829"/>
                    <a:gd name="connsiteY2" fmla="*/ 925065 h 1842443"/>
                    <a:gd name="connsiteX3" fmla="*/ 588644 w 1155829"/>
                    <a:gd name="connsiteY3" fmla="*/ 1842418 h 1842443"/>
                    <a:gd name="connsiteX4" fmla="*/ 620 w 1155829"/>
                    <a:gd name="connsiteY4" fmla="*/ 904205 h 1842443"/>
                    <a:gd name="connsiteX0" fmla="*/ 853 w 1156062"/>
                    <a:gd name="connsiteY0" fmla="*/ 904570 h 1842808"/>
                    <a:gd name="connsiteX1" fmla="*/ 619614 w 1156062"/>
                    <a:gd name="connsiteY1" fmla="*/ 394 h 1842808"/>
                    <a:gd name="connsiteX2" fmla="*/ 1156062 w 1156062"/>
                    <a:gd name="connsiteY2" fmla="*/ 925430 h 1842808"/>
                    <a:gd name="connsiteX3" fmla="*/ 588877 w 1156062"/>
                    <a:gd name="connsiteY3" fmla="*/ 1842783 h 1842808"/>
                    <a:gd name="connsiteX4" fmla="*/ 853 w 1156062"/>
                    <a:gd name="connsiteY4" fmla="*/ 904570 h 1842808"/>
                    <a:gd name="connsiteX0" fmla="*/ 949 w 1156158"/>
                    <a:gd name="connsiteY0" fmla="*/ 904271 h 1842509"/>
                    <a:gd name="connsiteX1" fmla="*/ 619710 w 1156158"/>
                    <a:gd name="connsiteY1" fmla="*/ 95 h 1842509"/>
                    <a:gd name="connsiteX2" fmla="*/ 1156158 w 1156158"/>
                    <a:gd name="connsiteY2" fmla="*/ 925131 h 1842509"/>
                    <a:gd name="connsiteX3" fmla="*/ 588973 w 1156158"/>
                    <a:gd name="connsiteY3" fmla="*/ 1842484 h 1842509"/>
                    <a:gd name="connsiteX4" fmla="*/ 949 w 1156158"/>
                    <a:gd name="connsiteY4" fmla="*/ 904271 h 1842509"/>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8 w 1155217"/>
                    <a:gd name="connsiteY0" fmla="*/ 904270 h 1842508"/>
                    <a:gd name="connsiteX1" fmla="*/ 599016 w 1155217"/>
                    <a:gd name="connsiteY1" fmla="*/ 94 h 1842508"/>
                    <a:gd name="connsiteX2" fmla="*/ 1155217 w 1155217"/>
                    <a:gd name="connsiteY2" fmla="*/ 925130 h 1842508"/>
                    <a:gd name="connsiteX3" fmla="*/ 588032 w 1155217"/>
                    <a:gd name="connsiteY3" fmla="*/ 1842483 h 1842508"/>
                    <a:gd name="connsiteX4" fmla="*/ 8 w 1155217"/>
                    <a:gd name="connsiteY4" fmla="*/ 904270 h 1842508"/>
                    <a:gd name="connsiteX0" fmla="*/ 8 w 1155217"/>
                    <a:gd name="connsiteY0" fmla="*/ 904270 h 1842508"/>
                    <a:gd name="connsiteX1" fmla="*/ 599016 w 1155217"/>
                    <a:gd name="connsiteY1" fmla="*/ 94 h 1842508"/>
                    <a:gd name="connsiteX2" fmla="*/ 1155217 w 1155217"/>
                    <a:gd name="connsiteY2" fmla="*/ 925130 h 1842508"/>
                    <a:gd name="connsiteX3" fmla="*/ 588032 w 1155217"/>
                    <a:gd name="connsiteY3" fmla="*/ 1842483 h 1842508"/>
                    <a:gd name="connsiteX4" fmla="*/ 8 w 1155217"/>
                    <a:gd name="connsiteY4" fmla="*/ 904270 h 1842508"/>
                    <a:gd name="connsiteX0" fmla="*/ 184 w 1155393"/>
                    <a:gd name="connsiteY0" fmla="*/ 904270 h 1842508"/>
                    <a:gd name="connsiteX1" fmla="*/ 599192 w 1155393"/>
                    <a:gd name="connsiteY1" fmla="*/ 94 h 1842508"/>
                    <a:gd name="connsiteX2" fmla="*/ 1155393 w 1155393"/>
                    <a:gd name="connsiteY2" fmla="*/ 925130 h 1842508"/>
                    <a:gd name="connsiteX3" fmla="*/ 588208 w 1155393"/>
                    <a:gd name="connsiteY3" fmla="*/ 1842483 h 1842508"/>
                    <a:gd name="connsiteX4" fmla="*/ 184 w 1155393"/>
                    <a:gd name="connsiteY4" fmla="*/ 904270 h 1842508"/>
                    <a:gd name="connsiteX0" fmla="*/ 184 w 1155393"/>
                    <a:gd name="connsiteY0" fmla="*/ 904240 h 1842478"/>
                    <a:gd name="connsiteX1" fmla="*/ 599192 w 1155393"/>
                    <a:gd name="connsiteY1" fmla="*/ 64 h 1842478"/>
                    <a:gd name="connsiteX2" fmla="*/ 1155393 w 1155393"/>
                    <a:gd name="connsiteY2" fmla="*/ 925100 h 1842478"/>
                    <a:gd name="connsiteX3" fmla="*/ 588208 w 1155393"/>
                    <a:gd name="connsiteY3" fmla="*/ 1842453 h 1842478"/>
                    <a:gd name="connsiteX4" fmla="*/ 184 w 1155393"/>
                    <a:gd name="connsiteY4" fmla="*/ 904240 h 1842478"/>
                    <a:gd name="connsiteX0" fmla="*/ 184 w 1155393"/>
                    <a:gd name="connsiteY0" fmla="*/ 904259 h 1842497"/>
                    <a:gd name="connsiteX1" fmla="*/ 599192 w 1155393"/>
                    <a:gd name="connsiteY1" fmla="*/ 83 h 1842497"/>
                    <a:gd name="connsiteX2" fmla="*/ 1155393 w 1155393"/>
                    <a:gd name="connsiteY2" fmla="*/ 925119 h 1842497"/>
                    <a:gd name="connsiteX3" fmla="*/ 588208 w 1155393"/>
                    <a:gd name="connsiteY3" fmla="*/ 1842472 h 1842497"/>
                    <a:gd name="connsiteX4" fmla="*/ 184 w 1155393"/>
                    <a:gd name="connsiteY4" fmla="*/ 904259 h 1842497"/>
                    <a:gd name="connsiteX0" fmla="*/ 184 w 1155718"/>
                    <a:gd name="connsiteY0" fmla="*/ 904235 h 1842465"/>
                    <a:gd name="connsiteX1" fmla="*/ 599192 w 1155718"/>
                    <a:gd name="connsiteY1" fmla="*/ 59 h 1842465"/>
                    <a:gd name="connsiteX2" fmla="*/ 1155393 w 1155718"/>
                    <a:gd name="connsiteY2" fmla="*/ 925095 h 1842465"/>
                    <a:gd name="connsiteX3" fmla="*/ 588208 w 1155718"/>
                    <a:gd name="connsiteY3" fmla="*/ 1842448 h 1842465"/>
                    <a:gd name="connsiteX4" fmla="*/ 184 w 1155718"/>
                    <a:gd name="connsiteY4" fmla="*/ 904235 h 1842465"/>
                    <a:gd name="connsiteX0" fmla="*/ 9 w 1155230"/>
                    <a:gd name="connsiteY0" fmla="*/ 933851 h 1872079"/>
                    <a:gd name="connsiteX1" fmla="*/ 599017 w 1155230"/>
                    <a:gd name="connsiteY1" fmla="*/ 46 h 1872079"/>
                    <a:gd name="connsiteX2" fmla="*/ 1155218 w 1155230"/>
                    <a:gd name="connsiteY2" fmla="*/ 954711 h 1872079"/>
                    <a:gd name="connsiteX3" fmla="*/ 588033 w 1155230"/>
                    <a:gd name="connsiteY3" fmla="*/ 1872064 h 1872079"/>
                    <a:gd name="connsiteX4" fmla="*/ 9 w 1155230"/>
                    <a:gd name="connsiteY4" fmla="*/ 933851 h 1872079"/>
                    <a:gd name="connsiteX0" fmla="*/ 184 w 1155405"/>
                    <a:gd name="connsiteY0" fmla="*/ 933851 h 1872078"/>
                    <a:gd name="connsiteX1" fmla="*/ 599192 w 1155405"/>
                    <a:gd name="connsiteY1" fmla="*/ 46 h 1872078"/>
                    <a:gd name="connsiteX2" fmla="*/ 1155393 w 1155405"/>
                    <a:gd name="connsiteY2" fmla="*/ 954711 h 1872078"/>
                    <a:gd name="connsiteX3" fmla="*/ 588208 w 1155405"/>
                    <a:gd name="connsiteY3" fmla="*/ 1872064 h 1872078"/>
                    <a:gd name="connsiteX4" fmla="*/ 184 w 1155405"/>
                    <a:gd name="connsiteY4" fmla="*/ 933851 h 1872078"/>
                    <a:gd name="connsiteX0" fmla="*/ 184 w 1155572"/>
                    <a:gd name="connsiteY0" fmla="*/ 933863 h 1872093"/>
                    <a:gd name="connsiteX1" fmla="*/ 599192 w 1155572"/>
                    <a:gd name="connsiteY1" fmla="*/ 58 h 1872093"/>
                    <a:gd name="connsiteX2" fmla="*/ 1155393 w 1155572"/>
                    <a:gd name="connsiteY2" fmla="*/ 954723 h 1872093"/>
                    <a:gd name="connsiteX3" fmla="*/ 588208 w 1155572"/>
                    <a:gd name="connsiteY3" fmla="*/ 1872076 h 1872093"/>
                    <a:gd name="connsiteX4" fmla="*/ 184 w 1155572"/>
                    <a:gd name="connsiteY4" fmla="*/ 933863 h 1872093"/>
                    <a:gd name="connsiteX0" fmla="*/ 184 w 1155560"/>
                    <a:gd name="connsiteY0" fmla="*/ 933863 h 1872094"/>
                    <a:gd name="connsiteX1" fmla="*/ 599192 w 1155560"/>
                    <a:gd name="connsiteY1" fmla="*/ 58 h 1872094"/>
                    <a:gd name="connsiteX2" fmla="*/ 1155393 w 1155560"/>
                    <a:gd name="connsiteY2" fmla="*/ 954723 h 1872094"/>
                    <a:gd name="connsiteX3" fmla="*/ 588208 w 1155560"/>
                    <a:gd name="connsiteY3" fmla="*/ 1872076 h 1872094"/>
                    <a:gd name="connsiteX4" fmla="*/ 184 w 1155560"/>
                    <a:gd name="connsiteY4" fmla="*/ 933863 h 187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560" h="1872094">
                      <a:moveTo>
                        <a:pt x="184" y="933863"/>
                      </a:moveTo>
                      <a:cubicBezTo>
                        <a:pt x="-7861" y="453961"/>
                        <a:pt x="248634" y="6457"/>
                        <a:pt x="599192" y="58"/>
                      </a:cubicBezTo>
                      <a:cubicBezTo>
                        <a:pt x="949750" y="-6341"/>
                        <a:pt x="1147347" y="524204"/>
                        <a:pt x="1155393" y="954723"/>
                      </a:cubicBezTo>
                      <a:cubicBezTo>
                        <a:pt x="1163439" y="1385242"/>
                        <a:pt x="879509" y="1875552"/>
                        <a:pt x="588208" y="1872076"/>
                      </a:cubicBezTo>
                      <a:cubicBezTo>
                        <a:pt x="296907" y="1868600"/>
                        <a:pt x="8229" y="1413765"/>
                        <a:pt x="184" y="9338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13" name="사다리꼴 121">
                  <a:extLst>
                    <a:ext uri="{FF2B5EF4-FFF2-40B4-BE49-F238E27FC236}">
                      <a16:creationId xmlns:a16="http://schemas.microsoft.com/office/drawing/2014/main" id="{51BE97F7-B91D-45F8-B860-6F124E1EEE61}"/>
                    </a:ext>
                  </a:extLst>
                </p:cNvPr>
                <p:cNvSpPr/>
                <p:nvPr/>
              </p:nvSpPr>
              <p:spPr>
                <a:xfrm>
                  <a:off x="4624785" y="3962858"/>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4" name="타원 122">
                  <a:extLst>
                    <a:ext uri="{FF2B5EF4-FFF2-40B4-BE49-F238E27FC236}">
                      <a16:creationId xmlns:a16="http://schemas.microsoft.com/office/drawing/2014/main" id="{655435A7-AA25-478B-8B62-C86C54B6C66E}"/>
                    </a:ext>
                  </a:extLst>
                </p:cNvPr>
                <p:cNvSpPr/>
                <p:nvPr/>
              </p:nvSpPr>
              <p:spPr>
                <a:xfrm>
                  <a:off x="4624785" y="6834252"/>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grpSp>
      <p:sp>
        <p:nvSpPr>
          <p:cNvPr id="23" name="Frame 22">
            <a:extLst>
              <a:ext uri="{FF2B5EF4-FFF2-40B4-BE49-F238E27FC236}">
                <a16:creationId xmlns:a16="http://schemas.microsoft.com/office/drawing/2014/main" id="{5D22B672-BFBD-48B1-8A64-B4B801B6AAD6}"/>
              </a:ext>
            </a:extLst>
          </p:cNvPr>
          <p:cNvSpPr/>
          <p:nvPr userDrawn="1"/>
        </p:nvSpPr>
        <p:spPr>
          <a:xfrm>
            <a:off x="1050202" y="1493822"/>
            <a:ext cx="10239469" cy="3870356"/>
          </a:xfrm>
          <a:prstGeom prst="frame">
            <a:avLst>
              <a:gd name="adj1" fmla="val 2689"/>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4" name="Freeform: Shape 23">
            <a:extLst>
              <a:ext uri="{FF2B5EF4-FFF2-40B4-BE49-F238E27FC236}">
                <a16:creationId xmlns:a16="http://schemas.microsoft.com/office/drawing/2014/main" id="{0524C2DF-0439-419B-BAD6-00165F645CC5}"/>
              </a:ext>
            </a:extLst>
          </p:cNvPr>
          <p:cNvSpPr/>
          <p:nvPr userDrawn="1"/>
        </p:nvSpPr>
        <p:spPr>
          <a:xfrm>
            <a:off x="5024673" y="1493822"/>
            <a:ext cx="6264998" cy="3870356"/>
          </a:xfrm>
          <a:custGeom>
            <a:avLst/>
            <a:gdLst>
              <a:gd name="connsiteX0" fmla="*/ 0 w 6264998"/>
              <a:gd name="connsiteY0" fmla="*/ 0 h 3870356"/>
              <a:gd name="connsiteX1" fmla="*/ 6264998 w 6264998"/>
              <a:gd name="connsiteY1" fmla="*/ 0 h 3870356"/>
              <a:gd name="connsiteX2" fmla="*/ 6264998 w 6264998"/>
              <a:gd name="connsiteY2" fmla="*/ 3870356 h 3870356"/>
              <a:gd name="connsiteX3" fmla="*/ 0 w 6264998"/>
              <a:gd name="connsiteY3" fmla="*/ 3870356 h 3870356"/>
              <a:gd name="connsiteX4" fmla="*/ 0 w 6264998"/>
              <a:gd name="connsiteY4" fmla="*/ 3766282 h 3870356"/>
              <a:gd name="connsiteX5" fmla="*/ 6160924 w 6264998"/>
              <a:gd name="connsiteY5" fmla="*/ 3766282 h 3870356"/>
              <a:gd name="connsiteX6" fmla="*/ 6160924 w 6264998"/>
              <a:gd name="connsiteY6" fmla="*/ 104074 h 3870356"/>
              <a:gd name="connsiteX7" fmla="*/ 0 w 6264998"/>
              <a:gd name="connsiteY7" fmla="*/ 104074 h 3870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64998" h="3870356">
                <a:moveTo>
                  <a:pt x="0" y="0"/>
                </a:moveTo>
                <a:lnTo>
                  <a:pt x="6264998" y="0"/>
                </a:lnTo>
                <a:lnTo>
                  <a:pt x="6264998" y="3870356"/>
                </a:lnTo>
                <a:lnTo>
                  <a:pt x="0" y="3870356"/>
                </a:lnTo>
                <a:lnTo>
                  <a:pt x="0" y="3766282"/>
                </a:lnTo>
                <a:lnTo>
                  <a:pt x="6160924" y="3766282"/>
                </a:lnTo>
                <a:lnTo>
                  <a:pt x="6160924" y="104074"/>
                </a:lnTo>
                <a:lnTo>
                  <a:pt x="0" y="104074"/>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25" name="Text Placeholder 9">
            <a:extLst>
              <a:ext uri="{FF2B5EF4-FFF2-40B4-BE49-F238E27FC236}">
                <a16:creationId xmlns:a16="http://schemas.microsoft.com/office/drawing/2014/main" id="{8849DDF0-1B17-4860-88FE-81A6C2A6ADBD}"/>
              </a:ext>
            </a:extLst>
          </p:cNvPr>
          <p:cNvSpPr>
            <a:spLocks noGrp="1"/>
          </p:cNvSpPr>
          <p:nvPr>
            <p:ph type="body" sz="quarter" idx="10" hasCustomPrompt="1"/>
          </p:nvPr>
        </p:nvSpPr>
        <p:spPr>
          <a:xfrm>
            <a:off x="5699051" y="2928607"/>
            <a:ext cx="5083626" cy="677416"/>
          </a:xfrm>
          <a:prstGeom prst="rect">
            <a:avLst/>
          </a:prstGeom>
        </p:spPr>
        <p:txBody>
          <a:bodyPr anchor="ctr"/>
          <a:lstStyle>
            <a:lvl1pPr marL="0" indent="0" algn="l">
              <a:buNone/>
              <a:defRPr sz="5400" b="0" baseline="0">
                <a:solidFill>
                  <a:schemeClr val="bg1"/>
                </a:solidFill>
                <a:latin typeface="+mj-lt"/>
                <a:cs typeface="Arial" pitchFamily="34" charset="0"/>
              </a:defRPr>
            </a:lvl1pPr>
          </a:lstStyle>
          <a:p>
            <a:pPr lvl="0"/>
            <a:r>
              <a:rPr lang="en-US" altLang="ko-KR" dirty="0"/>
              <a:t>SECTION BREAK</a:t>
            </a:r>
          </a:p>
        </p:txBody>
      </p:sp>
      <p:sp>
        <p:nvSpPr>
          <p:cNvPr id="26" name="Text Placeholder 9">
            <a:extLst>
              <a:ext uri="{FF2B5EF4-FFF2-40B4-BE49-F238E27FC236}">
                <a16:creationId xmlns:a16="http://schemas.microsoft.com/office/drawing/2014/main" id="{D6A20536-8B55-45FD-9391-35B71E0C1D4D}"/>
              </a:ext>
            </a:extLst>
          </p:cNvPr>
          <p:cNvSpPr>
            <a:spLocks noGrp="1"/>
          </p:cNvSpPr>
          <p:nvPr>
            <p:ph type="body" sz="quarter" idx="11" hasCustomPrompt="1"/>
          </p:nvPr>
        </p:nvSpPr>
        <p:spPr>
          <a:xfrm>
            <a:off x="5699051" y="3606023"/>
            <a:ext cx="5083626" cy="288032"/>
          </a:xfrm>
          <a:prstGeom prst="rect">
            <a:avLst/>
          </a:prstGeom>
        </p:spPr>
        <p:txBody>
          <a:bodyPr anchor="ctr"/>
          <a:lstStyle>
            <a:lvl1pPr marL="0" indent="0" algn="l">
              <a:buNone/>
              <a:defRPr sz="1800" b="0" baseline="0">
                <a:solidFill>
                  <a:schemeClr val="bg1"/>
                </a:solidFill>
                <a:latin typeface="+mn-lt"/>
                <a:cs typeface="Arial" pitchFamily="34" charset="0"/>
              </a:defRPr>
            </a:lvl1pPr>
          </a:lstStyle>
          <a:p>
            <a:pPr lvl="0"/>
            <a:r>
              <a:rPr lang="en-US" altLang="ko-KR" dirty="0"/>
              <a:t>Insert your subtitle here</a:t>
            </a:r>
          </a:p>
        </p:txBody>
      </p:sp>
    </p:spTree>
    <p:extLst>
      <p:ext uri="{BB962C8B-B14F-4D97-AF65-F5344CB8AC3E}">
        <p14:creationId xmlns:p14="http://schemas.microsoft.com/office/powerpoint/2010/main" val="385824945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5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CF63D7C-03BD-46C9-81A3-4C80D86C9B6B}"/>
              </a:ext>
            </a:extLst>
          </p:cNvPr>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A7FEC436-0D57-4B71-B32B-1C8F9F3FC32A}"/>
              </a:ext>
            </a:extLst>
          </p:cNvPr>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D2D5F715-899F-400B-90E1-F117546DDB6F}"/>
              </a:ext>
            </a:extLst>
          </p:cNvPr>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F4331726-1EAE-40B0-B620-41FEF0406411}"/>
              </a:ext>
            </a:extLst>
          </p:cNvPr>
          <p:cNvCxnSpPr>
            <a:cxnSpLocks/>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6C6DAC51-E01D-484C-B69C-CA0EC3886008}"/>
              </a:ext>
            </a:extLst>
          </p:cNvPr>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a:extLst>
                <a:ext uri="{FF2B5EF4-FFF2-40B4-BE49-F238E27FC236}">
                  <a16:creationId xmlns:a16="http://schemas.microsoft.com/office/drawing/2014/main" id="{CDEAF5AC-9819-47B9-BCCF-648558BE1747}"/>
                </a:ext>
              </a:extLst>
            </p:cNvPr>
            <p:cNvGrpSpPr/>
            <p:nvPr/>
          </p:nvGrpSpPr>
          <p:grpSpPr>
            <a:xfrm rot="10800000">
              <a:off x="816657" y="415244"/>
              <a:ext cx="647700" cy="2689860"/>
              <a:chOff x="6144030" y="3897930"/>
              <a:chExt cx="647700" cy="2689860"/>
            </a:xfrm>
            <a:grpFill/>
          </p:grpSpPr>
          <p:sp>
            <p:nvSpPr>
              <p:cNvPr id="26" name="Freeform: Shape 25">
                <a:extLst>
                  <a:ext uri="{FF2B5EF4-FFF2-40B4-BE49-F238E27FC236}">
                    <a16:creationId xmlns:a16="http://schemas.microsoft.com/office/drawing/2014/main" id="{B8F314AF-5129-401F-AC9F-11E726A07D97}"/>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1BDB8F9-FCC3-4A3A-9018-80B3B525263B}"/>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1A9296A-9838-4D46-920E-6E633AA936C7}"/>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113F410-3823-4D87-9139-7BAB2DE564EE}"/>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B0D68BC1-B386-4BFD-BF44-B0114410FEC1}"/>
                </a:ext>
              </a:extLst>
            </p:cNvPr>
            <p:cNvGrpSpPr/>
            <p:nvPr/>
          </p:nvGrpSpPr>
          <p:grpSpPr>
            <a:xfrm rot="10800000">
              <a:off x="2407238" y="415244"/>
              <a:ext cx="723900" cy="2683192"/>
              <a:chOff x="7734611" y="3897930"/>
              <a:chExt cx="723900" cy="2683192"/>
            </a:xfrm>
            <a:grpFill/>
          </p:grpSpPr>
          <p:sp>
            <p:nvSpPr>
              <p:cNvPr id="23" name="Freeform: Shape 22">
                <a:extLst>
                  <a:ext uri="{FF2B5EF4-FFF2-40B4-BE49-F238E27FC236}">
                    <a16:creationId xmlns:a16="http://schemas.microsoft.com/office/drawing/2014/main" id="{20E8AAEA-6237-49F5-9465-AE37BA12BABD}"/>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6664059-7407-4B8B-8AFC-D9866FF2945B}"/>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E1C716F-6CF0-4CEC-9DD0-63D2C7AB7685}"/>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C17468CC-5AAA-49F6-9D8C-5C743518DA08}"/>
                </a:ext>
              </a:extLst>
            </p:cNvPr>
            <p:cNvGrpSpPr/>
            <p:nvPr/>
          </p:nvGrpSpPr>
          <p:grpSpPr>
            <a:xfrm rot="10800000">
              <a:off x="1655809" y="415244"/>
              <a:ext cx="533400" cy="2638425"/>
              <a:chOff x="6983182" y="3979845"/>
              <a:chExt cx="533400" cy="2638425"/>
            </a:xfrm>
            <a:grpFill/>
          </p:grpSpPr>
          <p:sp>
            <p:nvSpPr>
              <p:cNvPr id="20" name="Freeform: Shape 19">
                <a:extLst>
                  <a:ext uri="{FF2B5EF4-FFF2-40B4-BE49-F238E27FC236}">
                    <a16:creationId xmlns:a16="http://schemas.microsoft.com/office/drawing/2014/main" id="{0AB3B993-7FC7-4C35-8900-AB076B7CA9B2}"/>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89205162-2A87-4120-9961-3C3F42F91540}"/>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EFCE1D3-5244-49DE-94FB-55EACF2B50B9}"/>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a:extLst>
                <a:ext uri="{FF2B5EF4-FFF2-40B4-BE49-F238E27FC236}">
                  <a16:creationId xmlns:a16="http://schemas.microsoft.com/office/drawing/2014/main" id="{883F173E-558F-4B78-809C-BE6234EDC426}"/>
                </a:ext>
              </a:extLst>
            </p:cNvPr>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a:extLst>
              <a:ext uri="{FF2B5EF4-FFF2-40B4-BE49-F238E27FC236}">
                <a16:creationId xmlns:a16="http://schemas.microsoft.com/office/drawing/2014/main" id="{C5CCA54F-C814-4612-84B0-84DBE1A150AB}"/>
              </a:ext>
            </a:extLst>
          </p:cNvPr>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a:extLst>
              <a:ext uri="{FF2B5EF4-FFF2-40B4-BE49-F238E27FC236}">
                <a16:creationId xmlns:a16="http://schemas.microsoft.com/office/drawing/2014/main" id="{D5C4CF52-4FC9-4897-9919-48A24ADE6677}"/>
              </a:ext>
            </a:extLst>
          </p:cNvPr>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76410071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DAC4E46-8A9D-4900-AE18-E05E6A326170}"/>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6A097D61-A77F-4CCF-862A-C13BF1B7CC70}"/>
              </a:ext>
            </a:extLst>
          </p:cNvPr>
          <p:cNvCxnSpPr>
            <a:cxnSpLocks/>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B8A915E4-A011-4B29-A581-D31DC5E7F504}"/>
              </a:ext>
            </a:extLst>
          </p:cNvPr>
          <p:cNvGrpSpPr/>
          <p:nvPr userDrawn="1"/>
        </p:nvGrpSpPr>
        <p:grpSpPr>
          <a:xfrm flipH="1">
            <a:off x="10933404" y="4452595"/>
            <a:ext cx="1143919" cy="2230161"/>
            <a:chOff x="331796" y="2976958"/>
            <a:chExt cx="1859025" cy="3624317"/>
          </a:xfrm>
        </p:grpSpPr>
        <p:grpSp>
          <p:nvGrpSpPr>
            <p:cNvPr id="7" name="Group 6">
              <a:extLst>
                <a:ext uri="{FF2B5EF4-FFF2-40B4-BE49-F238E27FC236}">
                  <a16:creationId xmlns:a16="http://schemas.microsoft.com/office/drawing/2014/main" id="{2D02FF46-1784-47C6-965C-1377B170CE0C}"/>
                </a:ext>
              </a:extLst>
            </p:cNvPr>
            <p:cNvGrpSpPr/>
            <p:nvPr/>
          </p:nvGrpSpPr>
          <p:grpSpPr>
            <a:xfrm>
              <a:off x="331796" y="2976958"/>
              <a:ext cx="1859025" cy="3624317"/>
              <a:chOff x="331796" y="2976958"/>
              <a:chExt cx="1859025" cy="3624317"/>
            </a:xfrm>
          </p:grpSpPr>
          <p:sp>
            <p:nvSpPr>
              <p:cNvPr id="9" name="Graphic 20">
                <a:extLst>
                  <a:ext uri="{FF2B5EF4-FFF2-40B4-BE49-F238E27FC236}">
                    <a16:creationId xmlns:a16="http://schemas.microsoft.com/office/drawing/2014/main" id="{A6FA9A50-A555-4229-81BB-F90EF56F2EE4}"/>
                  </a:ext>
                </a:extLst>
              </p:cNvPr>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29D5682-EF49-497F-BDD1-D4E2FFEBD265}"/>
                  </a:ext>
                </a:extLst>
              </p:cNvPr>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26D5786-7D08-4DB1-992A-602F927BBAD6}"/>
                </a:ext>
              </a:extLst>
            </p:cNvPr>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190703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DAC4E46-8A9D-4900-AE18-E05E6A326170}"/>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Connector 3">
            <a:extLst>
              <a:ext uri="{FF2B5EF4-FFF2-40B4-BE49-F238E27FC236}">
                <a16:creationId xmlns:a16="http://schemas.microsoft.com/office/drawing/2014/main" id="{6A097D61-A77F-4CCF-862A-C13BF1B7CC70}"/>
              </a:ext>
            </a:extLst>
          </p:cNvPr>
          <p:cNvCxnSpPr>
            <a:cxnSpLocks/>
          </p:cNvCxnSpPr>
          <p:nvPr userDrawn="1"/>
        </p:nvCxnSpPr>
        <p:spPr>
          <a:xfrm>
            <a:off x="0" y="6580735"/>
            <a:ext cx="12192000"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6" name="Group 5">
            <a:extLst>
              <a:ext uri="{FF2B5EF4-FFF2-40B4-BE49-F238E27FC236}">
                <a16:creationId xmlns:a16="http://schemas.microsoft.com/office/drawing/2014/main" id="{B8A915E4-A011-4B29-A581-D31DC5E7F504}"/>
              </a:ext>
            </a:extLst>
          </p:cNvPr>
          <p:cNvGrpSpPr/>
          <p:nvPr userDrawn="1"/>
        </p:nvGrpSpPr>
        <p:grpSpPr>
          <a:xfrm flipH="1">
            <a:off x="10933404" y="4452595"/>
            <a:ext cx="1143919" cy="2230161"/>
            <a:chOff x="331796" y="2976958"/>
            <a:chExt cx="1859025" cy="3624317"/>
          </a:xfrm>
        </p:grpSpPr>
        <p:grpSp>
          <p:nvGrpSpPr>
            <p:cNvPr id="7" name="Group 6">
              <a:extLst>
                <a:ext uri="{FF2B5EF4-FFF2-40B4-BE49-F238E27FC236}">
                  <a16:creationId xmlns:a16="http://schemas.microsoft.com/office/drawing/2014/main" id="{2D02FF46-1784-47C6-965C-1377B170CE0C}"/>
                </a:ext>
              </a:extLst>
            </p:cNvPr>
            <p:cNvGrpSpPr/>
            <p:nvPr/>
          </p:nvGrpSpPr>
          <p:grpSpPr>
            <a:xfrm>
              <a:off x="331796" y="2976958"/>
              <a:ext cx="1859025" cy="3624317"/>
              <a:chOff x="331796" y="2976958"/>
              <a:chExt cx="1859025" cy="3624317"/>
            </a:xfrm>
          </p:grpSpPr>
          <p:sp>
            <p:nvSpPr>
              <p:cNvPr id="9" name="Graphic 20">
                <a:extLst>
                  <a:ext uri="{FF2B5EF4-FFF2-40B4-BE49-F238E27FC236}">
                    <a16:creationId xmlns:a16="http://schemas.microsoft.com/office/drawing/2014/main" id="{A6FA9A50-A555-4229-81BB-F90EF56F2EE4}"/>
                  </a:ext>
                </a:extLst>
              </p:cNvPr>
              <p:cNvSpPr/>
              <p:nvPr/>
            </p:nvSpPr>
            <p:spPr>
              <a:xfrm>
                <a:off x="331796" y="2976958"/>
                <a:ext cx="1859025" cy="3624317"/>
              </a:xfrm>
              <a:custGeom>
                <a:avLst/>
                <a:gdLst>
                  <a:gd name="connsiteX0" fmla="*/ 1109922 w 1133475"/>
                  <a:gd name="connsiteY0" fmla="*/ 750223 h 2209800"/>
                  <a:gd name="connsiteX1" fmla="*/ 806075 w 1133475"/>
                  <a:gd name="connsiteY1" fmla="*/ 754033 h 2209800"/>
                  <a:gd name="connsiteX2" fmla="*/ 882275 w 1133475"/>
                  <a:gd name="connsiteY2" fmla="*/ 799753 h 2209800"/>
                  <a:gd name="connsiteX3" fmla="*/ 781310 w 1133475"/>
                  <a:gd name="connsiteY3" fmla="*/ 832138 h 2209800"/>
                  <a:gd name="connsiteX4" fmla="*/ 643197 w 1133475"/>
                  <a:gd name="connsiteY4" fmla="*/ 733078 h 2209800"/>
                  <a:gd name="connsiteX5" fmla="*/ 586047 w 1133475"/>
                  <a:gd name="connsiteY5" fmla="*/ 523528 h 2209800"/>
                  <a:gd name="connsiteX6" fmla="*/ 522230 w 1133475"/>
                  <a:gd name="connsiteY6" fmla="*/ 442566 h 2209800"/>
                  <a:gd name="connsiteX7" fmla="*/ 523182 w 1133475"/>
                  <a:gd name="connsiteY7" fmla="*/ 442566 h 2209800"/>
                  <a:gd name="connsiteX8" fmla="*/ 558425 w 1133475"/>
                  <a:gd name="connsiteY8" fmla="*/ 395893 h 2209800"/>
                  <a:gd name="connsiteX9" fmla="*/ 566997 w 1133475"/>
                  <a:gd name="connsiteY9" fmla="*/ 383511 h 2209800"/>
                  <a:gd name="connsiteX10" fmla="*/ 585095 w 1133475"/>
                  <a:gd name="connsiteY10" fmla="*/ 318741 h 2209800"/>
                  <a:gd name="connsiteX11" fmla="*/ 596525 w 1133475"/>
                  <a:gd name="connsiteY11" fmla="*/ 54898 h 2209800"/>
                  <a:gd name="connsiteX12" fmla="*/ 576522 w 1133475"/>
                  <a:gd name="connsiteY12" fmla="*/ 26323 h 2209800"/>
                  <a:gd name="connsiteX13" fmla="*/ 433647 w 1133475"/>
                  <a:gd name="connsiteY13" fmla="*/ 87283 h 2209800"/>
                  <a:gd name="connsiteX14" fmla="*/ 405072 w 1133475"/>
                  <a:gd name="connsiteY14" fmla="*/ 176818 h 2209800"/>
                  <a:gd name="connsiteX15" fmla="*/ 371735 w 1133475"/>
                  <a:gd name="connsiteY15" fmla="*/ 336838 h 2209800"/>
                  <a:gd name="connsiteX16" fmla="*/ 401262 w 1133475"/>
                  <a:gd name="connsiteY16" fmla="*/ 420658 h 2209800"/>
                  <a:gd name="connsiteX17" fmla="*/ 320300 w 1133475"/>
                  <a:gd name="connsiteY17" fmla="*/ 492096 h 2209800"/>
                  <a:gd name="connsiteX18" fmla="*/ 20262 w 1133475"/>
                  <a:gd name="connsiteY18" fmla="*/ 750223 h 2209800"/>
                  <a:gd name="connsiteX19" fmla="*/ 26930 w 1133475"/>
                  <a:gd name="connsiteY19" fmla="*/ 830233 h 2209800"/>
                  <a:gd name="connsiteX20" fmla="*/ 275532 w 1133475"/>
                  <a:gd name="connsiteY20" fmla="*/ 939771 h 2209800"/>
                  <a:gd name="connsiteX21" fmla="*/ 307917 w 1133475"/>
                  <a:gd name="connsiteY21" fmla="*/ 1035021 h 2209800"/>
                  <a:gd name="connsiteX22" fmla="*/ 280295 w 1133475"/>
                  <a:gd name="connsiteY22" fmla="*/ 1157893 h 2209800"/>
                  <a:gd name="connsiteX23" fmla="*/ 247910 w 1133475"/>
                  <a:gd name="connsiteY23" fmla="*/ 1575088 h 2209800"/>
                  <a:gd name="connsiteX24" fmla="*/ 246005 w 1133475"/>
                  <a:gd name="connsiteY24" fmla="*/ 1602711 h 2209800"/>
                  <a:gd name="connsiteX25" fmla="*/ 271722 w 1133475"/>
                  <a:gd name="connsiteY25" fmla="*/ 1602711 h 2209800"/>
                  <a:gd name="connsiteX26" fmla="*/ 275532 w 1133475"/>
                  <a:gd name="connsiteY26" fmla="*/ 1858933 h 2209800"/>
                  <a:gd name="connsiteX27" fmla="*/ 279342 w 1133475"/>
                  <a:gd name="connsiteY27" fmla="*/ 1916083 h 2209800"/>
                  <a:gd name="connsiteX28" fmla="*/ 289820 w 1133475"/>
                  <a:gd name="connsiteY28" fmla="*/ 2094201 h 2209800"/>
                  <a:gd name="connsiteX29" fmla="*/ 326967 w 1133475"/>
                  <a:gd name="connsiteY29" fmla="*/ 2193261 h 2209800"/>
                  <a:gd name="connsiteX30" fmla="*/ 423170 w 1133475"/>
                  <a:gd name="connsiteY30" fmla="*/ 2189451 h 2209800"/>
                  <a:gd name="connsiteX31" fmla="*/ 397452 w 1133475"/>
                  <a:gd name="connsiteY31" fmla="*/ 2089438 h 2209800"/>
                  <a:gd name="connsiteX32" fmla="*/ 403167 w 1133475"/>
                  <a:gd name="connsiteY32" fmla="*/ 1921798 h 2209800"/>
                  <a:gd name="connsiteX33" fmla="*/ 400310 w 1133475"/>
                  <a:gd name="connsiteY33" fmla="*/ 1817023 h 2209800"/>
                  <a:gd name="connsiteX34" fmla="*/ 421265 w 1133475"/>
                  <a:gd name="connsiteY34" fmla="*/ 1603663 h 2209800"/>
                  <a:gd name="connsiteX35" fmla="*/ 470795 w 1133475"/>
                  <a:gd name="connsiteY35" fmla="*/ 1603663 h 2209800"/>
                  <a:gd name="connsiteX36" fmla="*/ 472700 w 1133475"/>
                  <a:gd name="connsiteY36" fmla="*/ 1610331 h 2209800"/>
                  <a:gd name="connsiteX37" fmla="*/ 471747 w 1133475"/>
                  <a:gd name="connsiteY37" fmla="*/ 1608426 h 2209800"/>
                  <a:gd name="connsiteX38" fmla="*/ 473652 w 1133475"/>
                  <a:gd name="connsiteY38" fmla="*/ 1851313 h 2209800"/>
                  <a:gd name="connsiteX39" fmla="*/ 479367 w 1133475"/>
                  <a:gd name="connsiteY39" fmla="*/ 1927513 h 2209800"/>
                  <a:gd name="connsiteX40" fmla="*/ 482225 w 1133475"/>
                  <a:gd name="connsiteY40" fmla="*/ 2052291 h 2209800"/>
                  <a:gd name="connsiteX41" fmla="*/ 482225 w 1133475"/>
                  <a:gd name="connsiteY41" fmla="*/ 2086581 h 2209800"/>
                  <a:gd name="connsiteX42" fmla="*/ 533660 w 1133475"/>
                  <a:gd name="connsiteY42" fmla="*/ 2124681 h 2209800"/>
                  <a:gd name="connsiteX43" fmla="*/ 654627 w 1133475"/>
                  <a:gd name="connsiteY43" fmla="*/ 2171353 h 2209800"/>
                  <a:gd name="connsiteX44" fmla="*/ 704157 w 1133475"/>
                  <a:gd name="connsiteY44" fmla="*/ 2158971 h 2209800"/>
                  <a:gd name="connsiteX45" fmla="*/ 677487 w 1133475"/>
                  <a:gd name="connsiteY45" fmla="*/ 2114203 h 2209800"/>
                  <a:gd name="connsiteX46" fmla="*/ 601287 w 1133475"/>
                  <a:gd name="connsiteY46" fmla="*/ 1846551 h 2209800"/>
                  <a:gd name="connsiteX47" fmla="*/ 614622 w 1133475"/>
                  <a:gd name="connsiteY47" fmla="*/ 1631286 h 2209800"/>
                  <a:gd name="connsiteX48" fmla="*/ 626052 w 1133475"/>
                  <a:gd name="connsiteY48" fmla="*/ 1593186 h 2209800"/>
                  <a:gd name="connsiteX49" fmla="*/ 666057 w 1133475"/>
                  <a:gd name="connsiteY49" fmla="*/ 1549371 h 2209800"/>
                  <a:gd name="connsiteX50" fmla="*/ 634625 w 1133475"/>
                  <a:gd name="connsiteY50" fmla="*/ 1023591 h 2209800"/>
                  <a:gd name="connsiteX51" fmla="*/ 690822 w 1133475"/>
                  <a:gd name="connsiteY51" fmla="*/ 928341 h 2209800"/>
                  <a:gd name="connsiteX52" fmla="*/ 1009910 w 1133475"/>
                  <a:gd name="connsiteY52" fmla="*/ 814993 h 2209800"/>
                  <a:gd name="connsiteX53" fmla="*/ 1059440 w 1133475"/>
                  <a:gd name="connsiteY53" fmla="*/ 800706 h 2209800"/>
                  <a:gd name="connsiteX54" fmla="*/ 1115637 w 1133475"/>
                  <a:gd name="connsiteY54" fmla="*/ 780703 h 2209800"/>
                  <a:gd name="connsiteX55" fmla="*/ 1109922 w 1133475"/>
                  <a:gd name="connsiteY55" fmla="*/ 750223 h 2209800"/>
                  <a:gd name="connsiteX56" fmla="*/ 334587 w 1133475"/>
                  <a:gd name="connsiteY56" fmla="*/ 871191 h 2209800"/>
                  <a:gd name="connsiteX57" fmla="*/ 137420 w 1133475"/>
                  <a:gd name="connsiteY57" fmla="*/ 780703 h 2209800"/>
                  <a:gd name="connsiteX58" fmla="*/ 278390 w 1133475"/>
                  <a:gd name="connsiteY58" fmla="*/ 688311 h 2209800"/>
                  <a:gd name="connsiteX59" fmla="*/ 334587 w 1133475"/>
                  <a:gd name="connsiteY59" fmla="*/ 871191 h 2209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1133475" h="2209800">
                    <a:moveTo>
                      <a:pt x="1109922" y="750223"/>
                    </a:moveTo>
                    <a:cubicBezTo>
                      <a:pt x="1056582" y="753081"/>
                      <a:pt x="878465" y="754033"/>
                      <a:pt x="806075" y="754033"/>
                    </a:cubicBezTo>
                    <a:cubicBezTo>
                      <a:pt x="828935" y="805468"/>
                      <a:pt x="866082" y="773083"/>
                      <a:pt x="882275" y="799753"/>
                    </a:cubicBezTo>
                    <a:cubicBezTo>
                      <a:pt x="851795" y="838806"/>
                      <a:pt x="818457" y="826423"/>
                      <a:pt x="781310" y="832138"/>
                    </a:cubicBezTo>
                    <a:cubicBezTo>
                      <a:pt x="648912" y="852141"/>
                      <a:pt x="634625" y="866428"/>
                      <a:pt x="643197" y="733078"/>
                    </a:cubicBezTo>
                    <a:cubicBezTo>
                      <a:pt x="647960" y="650211"/>
                      <a:pt x="683202" y="548293"/>
                      <a:pt x="586047" y="523528"/>
                    </a:cubicBezTo>
                    <a:cubicBezTo>
                      <a:pt x="524135" y="507336"/>
                      <a:pt x="519372" y="474951"/>
                      <a:pt x="522230" y="442566"/>
                    </a:cubicBezTo>
                    <a:cubicBezTo>
                      <a:pt x="522230" y="442566"/>
                      <a:pt x="523182" y="442566"/>
                      <a:pt x="523182" y="442566"/>
                    </a:cubicBezTo>
                    <a:cubicBezTo>
                      <a:pt x="525087" y="429231"/>
                      <a:pt x="548900" y="413991"/>
                      <a:pt x="558425" y="395893"/>
                    </a:cubicBezTo>
                    <a:cubicBezTo>
                      <a:pt x="561282" y="392083"/>
                      <a:pt x="564140" y="387321"/>
                      <a:pt x="566997" y="383511"/>
                    </a:cubicBezTo>
                    <a:cubicBezTo>
                      <a:pt x="583190" y="362556"/>
                      <a:pt x="582237" y="340648"/>
                      <a:pt x="585095" y="318741"/>
                    </a:cubicBezTo>
                    <a:cubicBezTo>
                      <a:pt x="611765" y="214918"/>
                      <a:pt x="586047" y="144433"/>
                      <a:pt x="596525" y="54898"/>
                    </a:cubicBezTo>
                    <a:cubicBezTo>
                      <a:pt x="598430" y="40611"/>
                      <a:pt x="590810" y="32038"/>
                      <a:pt x="576522" y="26323"/>
                    </a:cubicBezTo>
                    <a:cubicBezTo>
                      <a:pt x="480320" y="-9872"/>
                      <a:pt x="454602" y="-24159"/>
                      <a:pt x="433647" y="87283"/>
                    </a:cubicBezTo>
                    <a:cubicBezTo>
                      <a:pt x="426980" y="120621"/>
                      <a:pt x="409835" y="143481"/>
                      <a:pt x="405072" y="176818"/>
                    </a:cubicBezTo>
                    <a:cubicBezTo>
                      <a:pt x="398405" y="232063"/>
                      <a:pt x="351732" y="280641"/>
                      <a:pt x="371735" y="336838"/>
                    </a:cubicBezTo>
                    <a:cubicBezTo>
                      <a:pt x="382212" y="367318"/>
                      <a:pt x="396500" y="417801"/>
                      <a:pt x="401262" y="420658"/>
                    </a:cubicBezTo>
                    <a:cubicBezTo>
                      <a:pt x="396500" y="448281"/>
                      <a:pt x="414597" y="471141"/>
                      <a:pt x="320300" y="492096"/>
                    </a:cubicBezTo>
                    <a:cubicBezTo>
                      <a:pt x="178377" y="524481"/>
                      <a:pt x="113607" y="646401"/>
                      <a:pt x="20262" y="750223"/>
                    </a:cubicBezTo>
                    <a:cubicBezTo>
                      <a:pt x="-6408" y="779751"/>
                      <a:pt x="-9265" y="807373"/>
                      <a:pt x="26930" y="830233"/>
                    </a:cubicBezTo>
                    <a:cubicBezTo>
                      <a:pt x="115512" y="886431"/>
                      <a:pt x="193617" y="900718"/>
                      <a:pt x="275532" y="939771"/>
                    </a:cubicBezTo>
                    <a:cubicBezTo>
                      <a:pt x="351732" y="975966"/>
                      <a:pt x="336492" y="955011"/>
                      <a:pt x="307917" y="1035021"/>
                    </a:cubicBezTo>
                    <a:cubicBezTo>
                      <a:pt x="293630" y="1075026"/>
                      <a:pt x="284105" y="1115031"/>
                      <a:pt x="280295" y="1157893"/>
                    </a:cubicBezTo>
                    <a:cubicBezTo>
                      <a:pt x="267912" y="1306483"/>
                      <a:pt x="265055" y="1427451"/>
                      <a:pt x="247910" y="1575088"/>
                    </a:cubicBezTo>
                    <a:cubicBezTo>
                      <a:pt x="248862" y="1575088"/>
                      <a:pt x="246005" y="1602711"/>
                      <a:pt x="246005" y="1602711"/>
                    </a:cubicBezTo>
                    <a:lnTo>
                      <a:pt x="271722" y="1602711"/>
                    </a:lnTo>
                    <a:cubicBezTo>
                      <a:pt x="269817" y="1688436"/>
                      <a:pt x="277437" y="1773208"/>
                      <a:pt x="275532" y="1858933"/>
                    </a:cubicBezTo>
                    <a:cubicBezTo>
                      <a:pt x="275532" y="1877983"/>
                      <a:pt x="271722" y="1900843"/>
                      <a:pt x="279342" y="1916083"/>
                    </a:cubicBezTo>
                    <a:cubicBezTo>
                      <a:pt x="308870" y="1973233"/>
                      <a:pt x="296487" y="2032288"/>
                      <a:pt x="289820" y="2094201"/>
                    </a:cubicBezTo>
                    <a:cubicBezTo>
                      <a:pt x="286010" y="2130396"/>
                      <a:pt x="294582" y="2167544"/>
                      <a:pt x="326967" y="2193261"/>
                    </a:cubicBezTo>
                    <a:cubicBezTo>
                      <a:pt x="362210" y="2204691"/>
                      <a:pt x="388880" y="2226599"/>
                      <a:pt x="423170" y="2189451"/>
                    </a:cubicBezTo>
                    <a:cubicBezTo>
                      <a:pt x="417455" y="2156113"/>
                      <a:pt x="403167" y="2122776"/>
                      <a:pt x="397452" y="2089438"/>
                    </a:cubicBezTo>
                    <a:cubicBezTo>
                      <a:pt x="388880" y="2058958"/>
                      <a:pt x="394595" y="1957041"/>
                      <a:pt x="403167" y="1921798"/>
                    </a:cubicBezTo>
                    <a:cubicBezTo>
                      <a:pt x="406025" y="1888461"/>
                      <a:pt x="397452" y="1820833"/>
                      <a:pt x="400310" y="1817023"/>
                    </a:cubicBezTo>
                    <a:cubicBezTo>
                      <a:pt x="390785" y="1734156"/>
                      <a:pt x="403167" y="1682721"/>
                      <a:pt x="421265" y="1603663"/>
                    </a:cubicBezTo>
                    <a:lnTo>
                      <a:pt x="470795" y="1603663"/>
                    </a:lnTo>
                    <a:cubicBezTo>
                      <a:pt x="471747" y="1605568"/>
                      <a:pt x="471747" y="1608426"/>
                      <a:pt x="472700" y="1610331"/>
                    </a:cubicBezTo>
                    <a:lnTo>
                      <a:pt x="471747" y="1608426"/>
                    </a:lnTo>
                    <a:cubicBezTo>
                      <a:pt x="491750" y="1692246"/>
                      <a:pt x="464127" y="1767493"/>
                      <a:pt x="473652" y="1851313"/>
                    </a:cubicBezTo>
                    <a:cubicBezTo>
                      <a:pt x="483177" y="1876078"/>
                      <a:pt x="455555" y="1903701"/>
                      <a:pt x="479367" y="1927513"/>
                    </a:cubicBezTo>
                    <a:cubicBezTo>
                      <a:pt x="494607" y="1965613"/>
                      <a:pt x="466032" y="2014191"/>
                      <a:pt x="482225" y="2052291"/>
                    </a:cubicBezTo>
                    <a:cubicBezTo>
                      <a:pt x="482225" y="2060863"/>
                      <a:pt x="482225" y="2078008"/>
                      <a:pt x="482225" y="2086581"/>
                    </a:cubicBezTo>
                    <a:cubicBezTo>
                      <a:pt x="483177" y="2125633"/>
                      <a:pt x="518420" y="2109441"/>
                      <a:pt x="533660" y="2124681"/>
                    </a:cubicBezTo>
                    <a:cubicBezTo>
                      <a:pt x="589857" y="2123728"/>
                      <a:pt x="596525" y="2176116"/>
                      <a:pt x="654627" y="2171353"/>
                    </a:cubicBezTo>
                    <a:cubicBezTo>
                      <a:pt x="671772" y="2169449"/>
                      <a:pt x="695585" y="2178021"/>
                      <a:pt x="704157" y="2158971"/>
                    </a:cubicBezTo>
                    <a:cubicBezTo>
                      <a:pt x="713682" y="2138016"/>
                      <a:pt x="691775" y="2123728"/>
                      <a:pt x="677487" y="2114203"/>
                    </a:cubicBezTo>
                    <a:cubicBezTo>
                      <a:pt x="562235" y="2034193"/>
                      <a:pt x="588905" y="1957993"/>
                      <a:pt x="601287" y="1846551"/>
                    </a:cubicBezTo>
                    <a:cubicBezTo>
                      <a:pt x="608907" y="1775113"/>
                      <a:pt x="611765" y="1703676"/>
                      <a:pt x="614622" y="1631286"/>
                    </a:cubicBezTo>
                    <a:cubicBezTo>
                      <a:pt x="615575" y="1618903"/>
                      <a:pt x="625100" y="1606521"/>
                      <a:pt x="626052" y="1593186"/>
                    </a:cubicBezTo>
                    <a:cubicBezTo>
                      <a:pt x="649865" y="1575088"/>
                      <a:pt x="666057" y="1576041"/>
                      <a:pt x="666057" y="1549371"/>
                    </a:cubicBezTo>
                    <a:cubicBezTo>
                      <a:pt x="666057" y="1383636"/>
                      <a:pt x="655580" y="1188373"/>
                      <a:pt x="634625" y="1023591"/>
                    </a:cubicBezTo>
                    <a:cubicBezTo>
                      <a:pt x="627005" y="965488"/>
                      <a:pt x="634625" y="938818"/>
                      <a:pt x="690822" y="928341"/>
                    </a:cubicBezTo>
                    <a:cubicBezTo>
                      <a:pt x="798455" y="906433"/>
                      <a:pt x="910850" y="865476"/>
                      <a:pt x="1009910" y="814993"/>
                    </a:cubicBezTo>
                    <a:cubicBezTo>
                      <a:pt x="1030865" y="816898"/>
                      <a:pt x="1046105" y="814993"/>
                      <a:pt x="1059440" y="800706"/>
                    </a:cubicBezTo>
                    <a:cubicBezTo>
                      <a:pt x="1093730" y="774036"/>
                      <a:pt x="1078490" y="791181"/>
                      <a:pt x="1115637" y="780703"/>
                    </a:cubicBezTo>
                    <a:cubicBezTo>
                      <a:pt x="1156595" y="759748"/>
                      <a:pt x="1137545" y="749271"/>
                      <a:pt x="1109922" y="750223"/>
                    </a:cubicBezTo>
                    <a:close/>
                    <a:moveTo>
                      <a:pt x="334587" y="871191"/>
                    </a:moveTo>
                    <a:cubicBezTo>
                      <a:pt x="313632" y="896908"/>
                      <a:pt x="173615" y="802611"/>
                      <a:pt x="137420" y="780703"/>
                    </a:cubicBezTo>
                    <a:cubicBezTo>
                      <a:pt x="178377" y="740698"/>
                      <a:pt x="237432" y="658783"/>
                      <a:pt x="278390" y="688311"/>
                    </a:cubicBezTo>
                    <a:cubicBezTo>
                      <a:pt x="307917" y="710218"/>
                      <a:pt x="364115" y="834996"/>
                      <a:pt x="334587" y="871191"/>
                    </a:cubicBezTo>
                    <a:close/>
                  </a:path>
                </a:pathLst>
              </a:custGeom>
              <a:solidFill>
                <a:schemeClr val="accent2"/>
              </a:solid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29D5682-EF49-497F-BDD1-D4E2FFEBD265}"/>
                  </a:ext>
                </a:extLst>
              </p:cNvPr>
              <p:cNvSpPr/>
              <p:nvPr/>
            </p:nvSpPr>
            <p:spPr>
              <a:xfrm>
                <a:off x="872487" y="3756991"/>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eeform: Shape 7">
              <a:extLst>
                <a:ext uri="{FF2B5EF4-FFF2-40B4-BE49-F238E27FC236}">
                  <a16:creationId xmlns:a16="http://schemas.microsoft.com/office/drawing/2014/main" id="{526D5786-7D08-4DB1-992A-602F927BBAD6}"/>
                </a:ext>
              </a:extLst>
            </p:cNvPr>
            <p:cNvSpPr/>
            <p:nvPr/>
          </p:nvSpPr>
          <p:spPr>
            <a:xfrm>
              <a:off x="1666217" y="3867149"/>
              <a:ext cx="521429" cy="319685"/>
            </a:xfrm>
            <a:custGeom>
              <a:avLst/>
              <a:gdLst>
                <a:gd name="connsiteX0" fmla="*/ 266379 w 551393"/>
                <a:gd name="connsiteY0" fmla="*/ 0 h 338056"/>
                <a:gd name="connsiteX1" fmla="*/ 285013 w 551393"/>
                <a:gd name="connsiteY1" fmla="*/ 0 h 338056"/>
                <a:gd name="connsiteX2" fmla="*/ 303894 w 551393"/>
                <a:gd name="connsiteY2" fmla="*/ 18881 h 338056"/>
                <a:gd name="connsiteX3" fmla="*/ 303894 w 551393"/>
                <a:gd name="connsiteY3" fmla="*/ 45787 h 338056"/>
                <a:gd name="connsiteX4" fmla="*/ 331259 w 551393"/>
                <a:gd name="connsiteY4" fmla="*/ 48545 h 338056"/>
                <a:gd name="connsiteX5" fmla="*/ 551393 w 551393"/>
                <a:gd name="connsiteY5" fmla="*/ 318641 h 338056"/>
                <a:gd name="connsiteX6" fmla="*/ 549436 w 551393"/>
                <a:gd name="connsiteY6" fmla="*/ 338056 h 338056"/>
                <a:gd name="connsiteX7" fmla="*/ 1957 w 551393"/>
                <a:gd name="connsiteY7" fmla="*/ 338056 h 338056"/>
                <a:gd name="connsiteX8" fmla="*/ 0 w 551393"/>
                <a:gd name="connsiteY8" fmla="*/ 318641 h 338056"/>
                <a:gd name="connsiteX9" fmla="*/ 220134 w 551393"/>
                <a:gd name="connsiteY9" fmla="*/ 48545 h 338056"/>
                <a:gd name="connsiteX10" fmla="*/ 247498 w 551393"/>
                <a:gd name="connsiteY10" fmla="*/ 45787 h 338056"/>
                <a:gd name="connsiteX11" fmla="*/ 247498 w 551393"/>
                <a:gd name="connsiteY11" fmla="*/ 18881 h 338056"/>
                <a:gd name="connsiteX12" fmla="*/ 266379 w 551393"/>
                <a:gd name="connsiteY12" fmla="*/ 0 h 33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1393" h="338056">
                  <a:moveTo>
                    <a:pt x="266379" y="0"/>
                  </a:moveTo>
                  <a:lnTo>
                    <a:pt x="285013" y="0"/>
                  </a:lnTo>
                  <a:cubicBezTo>
                    <a:pt x="295441" y="0"/>
                    <a:pt x="303894" y="8453"/>
                    <a:pt x="303894" y="18881"/>
                  </a:cubicBezTo>
                  <a:lnTo>
                    <a:pt x="303894" y="45787"/>
                  </a:lnTo>
                  <a:lnTo>
                    <a:pt x="331259" y="48545"/>
                  </a:lnTo>
                  <a:cubicBezTo>
                    <a:pt x="456889" y="74253"/>
                    <a:pt x="551393" y="185410"/>
                    <a:pt x="551393" y="318641"/>
                  </a:cubicBezTo>
                  <a:lnTo>
                    <a:pt x="549436" y="338056"/>
                  </a:lnTo>
                  <a:lnTo>
                    <a:pt x="1957" y="338056"/>
                  </a:lnTo>
                  <a:lnTo>
                    <a:pt x="0" y="318641"/>
                  </a:lnTo>
                  <a:cubicBezTo>
                    <a:pt x="0" y="185410"/>
                    <a:pt x="94504" y="74253"/>
                    <a:pt x="220134" y="48545"/>
                  </a:cubicBezTo>
                  <a:lnTo>
                    <a:pt x="247498" y="45787"/>
                  </a:lnTo>
                  <a:lnTo>
                    <a:pt x="247498" y="18881"/>
                  </a:lnTo>
                  <a:cubicBezTo>
                    <a:pt x="247498" y="8453"/>
                    <a:pt x="255951" y="0"/>
                    <a:pt x="26637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0640229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End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1532253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DAC4E46-8A9D-4900-AE18-E05E6A326170}"/>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1C5A825F-0EE8-4E3A-83EF-07BE4BC281E3}"/>
              </a:ext>
            </a:extLst>
          </p:cNvPr>
          <p:cNvSpPr/>
          <p:nvPr userDrawn="1"/>
        </p:nvSpPr>
        <p:spPr>
          <a:xfrm rot="8736033">
            <a:off x="47290" y="-101596"/>
            <a:ext cx="2062038" cy="1342703"/>
          </a:xfrm>
          <a:custGeom>
            <a:avLst/>
            <a:gdLst>
              <a:gd name="connsiteX0" fmla="*/ 211797 w 2062038"/>
              <a:gd name="connsiteY0" fmla="*/ 827255 h 1342703"/>
              <a:gd name="connsiteX1" fmla="*/ 0 w 2062038"/>
              <a:gd name="connsiteY1" fmla="*/ 682237 h 1342703"/>
              <a:gd name="connsiteX2" fmla="*/ 2296 w 2062038"/>
              <a:gd name="connsiteY2" fmla="*/ 674390 h 1342703"/>
              <a:gd name="connsiteX3" fmla="*/ 605953 w 2062038"/>
              <a:gd name="connsiteY3" fmla="*/ 352769 h 1342703"/>
              <a:gd name="connsiteX4" fmla="*/ 754394 w 2062038"/>
              <a:gd name="connsiteY4" fmla="*/ 290919 h 1342703"/>
              <a:gd name="connsiteX5" fmla="*/ 1754511 w 2062038"/>
              <a:gd name="connsiteY5" fmla="*/ 137531 h 1342703"/>
              <a:gd name="connsiteX6" fmla="*/ 1987686 w 2062038"/>
              <a:gd name="connsiteY6" fmla="*/ 716449 h 1342703"/>
              <a:gd name="connsiteX7" fmla="*/ 1968512 w 2062038"/>
              <a:gd name="connsiteY7" fmla="*/ 837675 h 1342703"/>
              <a:gd name="connsiteX8" fmla="*/ 2029483 w 2062038"/>
              <a:gd name="connsiteY8" fmla="*/ 1050942 h 1342703"/>
              <a:gd name="connsiteX9" fmla="*/ 2062038 w 2062038"/>
              <a:gd name="connsiteY9" fmla="*/ 1074205 h 1342703"/>
              <a:gd name="connsiteX10" fmla="*/ 1878198 w 2062038"/>
              <a:gd name="connsiteY10" fmla="*/ 1342703 h 1342703"/>
              <a:gd name="connsiteX11" fmla="*/ 1878114 w 2062038"/>
              <a:gd name="connsiteY11" fmla="*/ 1342595 h 1342703"/>
              <a:gd name="connsiteX12" fmla="*/ 1847286 w 2062038"/>
              <a:gd name="connsiteY12" fmla="*/ 1315158 h 1342703"/>
              <a:gd name="connsiteX13" fmla="*/ 1693279 w 2062038"/>
              <a:gd name="connsiteY13" fmla="*/ 1233516 h 1342703"/>
              <a:gd name="connsiteX14" fmla="*/ 1639470 w 2062038"/>
              <a:gd name="connsiteY14" fmla="*/ 953335 h 1342703"/>
              <a:gd name="connsiteX15" fmla="*/ 1646892 w 2062038"/>
              <a:gd name="connsiteY15" fmla="*/ 542031 h 1342703"/>
              <a:gd name="connsiteX16" fmla="*/ 1085910 w 2062038"/>
              <a:gd name="connsiteY16" fmla="*/ 319370 h 1342703"/>
              <a:gd name="connsiteX17" fmla="*/ 879950 w 2062038"/>
              <a:gd name="connsiteY17" fmla="*/ 612540 h 1342703"/>
              <a:gd name="connsiteX18" fmla="*/ 879950 w 2062038"/>
              <a:gd name="connsiteY18" fmla="*/ 619344 h 1342703"/>
              <a:gd name="connsiteX19" fmla="*/ 673370 w 2062038"/>
              <a:gd name="connsiteY19" fmla="*/ 697275 h 1342703"/>
              <a:gd name="connsiteX20" fmla="*/ 274436 w 2062038"/>
              <a:gd name="connsiteY20" fmla="*/ 704697 h 1342703"/>
              <a:gd name="connsiteX21" fmla="*/ 224124 w 2062038"/>
              <a:gd name="connsiteY21" fmla="*/ 786493 h 134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62038" h="1342703">
                <a:moveTo>
                  <a:pt x="211797" y="827255"/>
                </a:moveTo>
                <a:lnTo>
                  <a:pt x="0" y="682237"/>
                </a:lnTo>
                <a:lnTo>
                  <a:pt x="2296" y="674390"/>
                </a:lnTo>
                <a:cubicBezTo>
                  <a:pt x="155684" y="303908"/>
                  <a:pt x="374015" y="338544"/>
                  <a:pt x="605953" y="352769"/>
                </a:cubicBezTo>
                <a:cubicBezTo>
                  <a:pt x="662237" y="355862"/>
                  <a:pt x="717283" y="332977"/>
                  <a:pt x="754394" y="290919"/>
                </a:cubicBezTo>
                <a:cubicBezTo>
                  <a:pt x="969014" y="46611"/>
                  <a:pt x="1336404" y="-138321"/>
                  <a:pt x="1754511" y="137531"/>
                </a:cubicBezTo>
                <a:cubicBezTo>
                  <a:pt x="1902951" y="235254"/>
                  <a:pt x="1999438" y="582852"/>
                  <a:pt x="1987686" y="716449"/>
                </a:cubicBezTo>
                <a:cubicBezTo>
                  <a:pt x="1982738" y="768403"/>
                  <a:pt x="1975316" y="806749"/>
                  <a:pt x="1968512" y="837675"/>
                </a:cubicBezTo>
                <a:cubicBezTo>
                  <a:pt x="1951349" y="916070"/>
                  <a:pt x="1975586" y="996205"/>
                  <a:pt x="2029483" y="1050942"/>
                </a:cubicBezTo>
                <a:lnTo>
                  <a:pt x="2062038" y="1074205"/>
                </a:lnTo>
                <a:lnTo>
                  <a:pt x="1878198" y="1342703"/>
                </a:lnTo>
                <a:lnTo>
                  <a:pt x="1878114" y="1342595"/>
                </a:lnTo>
                <a:cubicBezTo>
                  <a:pt x="1868740" y="1332553"/>
                  <a:pt x="1858419" y="1323353"/>
                  <a:pt x="1847286" y="1315158"/>
                </a:cubicBezTo>
                <a:cubicBezTo>
                  <a:pt x="1797187" y="1278048"/>
                  <a:pt x="1745233" y="1246505"/>
                  <a:pt x="1693279" y="1233516"/>
                </a:cubicBezTo>
                <a:cubicBezTo>
                  <a:pt x="1471237" y="1178469"/>
                  <a:pt x="1427323" y="1103012"/>
                  <a:pt x="1639470" y="953335"/>
                </a:cubicBezTo>
                <a:cubicBezTo>
                  <a:pt x="1810794" y="833345"/>
                  <a:pt x="1722349" y="669442"/>
                  <a:pt x="1646892" y="542031"/>
                </a:cubicBezTo>
                <a:cubicBezTo>
                  <a:pt x="1523191" y="332359"/>
                  <a:pt x="1305479" y="295867"/>
                  <a:pt x="1085910" y="319370"/>
                </a:cubicBezTo>
                <a:cubicBezTo>
                  <a:pt x="923863" y="336070"/>
                  <a:pt x="886135" y="464719"/>
                  <a:pt x="879950" y="612540"/>
                </a:cubicBezTo>
                <a:cubicBezTo>
                  <a:pt x="879950" y="615014"/>
                  <a:pt x="879950" y="616870"/>
                  <a:pt x="879950" y="619344"/>
                </a:cubicBezTo>
                <a:cubicBezTo>
                  <a:pt x="878713" y="726963"/>
                  <a:pt x="746972" y="775206"/>
                  <a:pt x="673370" y="697275"/>
                </a:cubicBezTo>
                <a:cubicBezTo>
                  <a:pt x="584306" y="603263"/>
                  <a:pt x="452565" y="475851"/>
                  <a:pt x="274436" y="704697"/>
                </a:cubicBezTo>
                <a:cubicBezTo>
                  <a:pt x="252789" y="732452"/>
                  <a:pt x="236234" y="759773"/>
                  <a:pt x="224124" y="786493"/>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6DB54B7C-B64B-465F-BA40-97AA6D6E0E7E}"/>
              </a:ext>
            </a:extLst>
          </p:cNvPr>
          <p:cNvSpPr/>
          <p:nvPr userDrawn="1"/>
        </p:nvSpPr>
        <p:spPr>
          <a:xfrm rot="19928977">
            <a:off x="11013434" y="5741877"/>
            <a:ext cx="1157545" cy="778623"/>
          </a:xfrm>
          <a:custGeom>
            <a:avLst/>
            <a:gdLst>
              <a:gd name="connsiteX0" fmla="*/ 928294 w 1157545"/>
              <a:gd name="connsiteY0" fmla="*/ 31386 h 778623"/>
              <a:gd name="connsiteX1" fmla="*/ 1016454 w 1157545"/>
              <a:gd name="connsiteY1" fmla="*/ 78623 h 778623"/>
              <a:gd name="connsiteX2" fmla="*/ 1149755 w 1157545"/>
              <a:gd name="connsiteY2" fmla="*/ 409578 h 778623"/>
              <a:gd name="connsiteX3" fmla="*/ 1138793 w 1157545"/>
              <a:gd name="connsiteY3" fmla="*/ 478879 h 778623"/>
              <a:gd name="connsiteX4" fmla="*/ 1148739 w 1157545"/>
              <a:gd name="connsiteY4" fmla="*/ 565242 h 778623"/>
              <a:gd name="connsiteX5" fmla="*/ 1157545 w 1157545"/>
              <a:gd name="connsiteY5" fmla="*/ 577813 h 778623"/>
              <a:gd name="connsiteX6" fmla="*/ 1066593 w 1157545"/>
              <a:gd name="connsiteY6" fmla="*/ 749952 h 778623"/>
              <a:gd name="connsiteX7" fmla="*/ 1025869 w 1157545"/>
              <a:gd name="connsiteY7" fmla="*/ 723338 h 778623"/>
              <a:gd name="connsiteX8" fmla="*/ 981449 w 1157545"/>
              <a:gd name="connsiteY8" fmla="*/ 705173 h 778623"/>
              <a:gd name="connsiteX9" fmla="*/ 950688 w 1157545"/>
              <a:gd name="connsiteY9" fmla="*/ 544999 h 778623"/>
              <a:gd name="connsiteX10" fmla="*/ 954930 w 1157545"/>
              <a:gd name="connsiteY10" fmla="*/ 309866 h 778623"/>
              <a:gd name="connsiteX11" fmla="*/ 634231 w 1157545"/>
              <a:gd name="connsiteY11" fmla="*/ 182577 h 778623"/>
              <a:gd name="connsiteX12" fmla="*/ 516488 w 1157545"/>
              <a:gd name="connsiteY12" fmla="*/ 350175 h 778623"/>
              <a:gd name="connsiteX13" fmla="*/ 516488 w 1157545"/>
              <a:gd name="connsiteY13" fmla="*/ 354065 h 778623"/>
              <a:gd name="connsiteX14" fmla="*/ 398391 w 1157545"/>
              <a:gd name="connsiteY14" fmla="*/ 398616 h 778623"/>
              <a:gd name="connsiteX15" fmla="*/ 170330 w 1157545"/>
              <a:gd name="connsiteY15" fmla="*/ 402859 h 778623"/>
              <a:gd name="connsiteX16" fmla="*/ 242461 w 1157545"/>
              <a:gd name="connsiteY16" fmla="*/ 687493 h 778623"/>
              <a:gd name="connsiteX17" fmla="*/ 270107 w 1157545"/>
              <a:gd name="connsiteY17" fmla="*/ 777988 h 778623"/>
              <a:gd name="connsiteX18" fmla="*/ 269524 w 1157545"/>
              <a:gd name="connsiteY18" fmla="*/ 778623 h 778623"/>
              <a:gd name="connsiteX19" fmla="*/ 32151 w 1157545"/>
              <a:gd name="connsiteY19" fmla="*/ 653204 h 778623"/>
              <a:gd name="connsiteX20" fmla="*/ 26776 w 1157545"/>
              <a:gd name="connsiteY20" fmla="*/ 645063 h 778623"/>
              <a:gd name="connsiteX21" fmla="*/ 14753 w 1157545"/>
              <a:gd name="connsiteY21" fmla="*/ 385533 h 778623"/>
              <a:gd name="connsiteX22" fmla="*/ 359851 w 1157545"/>
              <a:gd name="connsiteY22" fmla="*/ 201670 h 778623"/>
              <a:gd name="connsiteX23" fmla="*/ 444710 w 1157545"/>
              <a:gd name="connsiteY23" fmla="*/ 166312 h 778623"/>
              <a:gd name="connsiteX24" fmla="*/ 928294 w 1157545"/>
              <a:gd name="connsiteY24" fmla="*/ 31386 h 778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57545" h="778623">
                <a:moveTo>
                  <a:pt x="928294" y="31386"/>
                </a:moveTo>
                <a:cubicBezTo>
                  <a:pt x="957152" y="43315"/>
                  <a:pt x="986576" y="58911"/>
                  <a:pt x="1016454" y="78623"/>
                </a:cubicBezTo>
                <a:cubicBezTo>
                  <a:pt x="1101314" y="134489"/>
                  <a:pt x="1156473" y="333203"/>
                  <a:pt x="1149755" y="409578"/>
                </a:cubicBezTo>
                <a:cubicBezTo>
                  <a:pt x="1146927" y="439278"/>
                  <a:pt x="1142684" y="461200"/>
                  <a:pt x="1138793" y="478879"/>
                </a:cubicBezTo>
                <a:cubicBezTo>
                  <a:pt x="1132253" y="508757"/>
                  <a:pt x="1136230" y="539077"/>
                  <a:pt x="1148739" y="565242"/>
                </a:cubicBezTo>
                <a:lnTo>
                  <a:pt x="1157545" y="577813"/>
                </a:lnTo>
                <a:lnTo>
                  <a:pt x="1066593" y="749952"/>
                </a:lnTo>
                <a:lnTo>
                  <a:pt x="1025869" y="723338"/>
                </a:lnTo>
                <a:cubicBezTo>
                  <a:pt x="1011151" y="715250"/>
                  <a:pt x="996300" y="708885"/>
                  <a:pt x="981449" y="705173"/>
                </a:cubicBezTo>
                <a:cubicBezTo>
                  <a:pt x="854513" y="673704"/>
                  <a:pt x="829409" y="630567"/>
                  <a:pt x="950688" y="544999"/>
                </a:cubicBezTo>
                <a:cubicBezTo>
                  <a:pt x="1048630" y="476404"/>
                  <a:pt x="998068" y="382704"/>
                  <a:pt x="954930" y="309866"/>
                </a:cubicBezTo>
                <a:cubicBezTo>
                  <a:pt x="884215" y="190002"/>
                  <a:pt x="759753" y="169140"/>
                  <a:pt x="634231" y="182577"/>
                </a:cubicBezTo>
                <a:cubicBezTo>
                  <a:pt x="541592" y="192123"/>
                  <a:pt x="520024" y="265669"/>
                  <a:pt x="516488" y="350175"/>
                </a:cubicBezTo>
                <a:cubicBezTo>
                  <a:pt x="516488" y="351590"/>
                  <a:pt x="516488" y="352650"/>
                  <a:pt x="516488" y="354065"/>
                </a:cubicBezTo>
                <a:cubicBezTo>
                  <a:pt x="515781" y="415588"/>
                  <a:pt x="440468" y="443168"/>
                  <a:pt x="398391" y="398616"/>
                </a:cubicBezTo>
                <a:cubicBezTo>
                  <a:pt x="347475" y="344871"/>
                  <a:pt x="272162" y="272033"/>
                  <a:pt x="170330" y="402859"/>
                </a:cubicBezTo>
                <a:cubicBezTo>
                  <a:pt x="71327" y="529795"/>
                  <a:pt x="158662" y="640820"/>
                  <a:pt x="242461" y="687493"/>
                </a:cubicBezTo>
                <a:cubicBezTo>
                  <a:pt x="276140" y="706322"/>
                  <a:pt x="285753" y="747227"/>
                  <a:pt x="270107" y="777988"/>
                </a:cubicBezTo>
                <a:lnTo>
                  <a:pt x="269524" y="778623"/>
                </a:lnTo>
                <a:lnTo>
                  <a:pt x="32151" y="653204"/>
                </a:lnTo>
                <a:lnTo>
                  <a:pt x="26776" y="645063"/>
                </a:lnTo>
                <a:cubicBezTo>
                  <a:pt x="-3986" y="595208"/>
                  <a:pt x="-8583" y="442460"/>
                  <a:pt x="14753" y="385533"/>
                </a:cubicBezTo>
                <a:cubicBezTo>
                  <a:pt x="102442" y="173737"/>
                  <a:pt x="227257" y="193538"/>
                  <a:pt x="359851" y="201670"/>
                </a:cubicBezTo>
                <a:cubicBezTo>
                  <a:pt x="392027" y="203438"/>
                  <a:pt x="423496" y="190356"/>
                  <a:pt x="444710" y="166312"/>
                </a:cubicBezTo>
                <a:cubicBezTo>
                  <a:pt x="552067" y="44105"/>
                  <a:pt x="726289" y="-52114"/>
                  <a:pt x="928294" y="31386"/>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3" name="Graphic 1">
            <a:extLst>
              <a:ext uri="{FF2B5EF4-FFF2-40B4-BE49-F238E27FC236}">
                <a16:creationId xmlns:a16="http://schemas.microsoft.com/office/drawing/2014/main" id="{22076317-9A77-4E39-AE9D-46F30709B4B1}"/>
              </a:ext>
            </a:extLst>
          </p:cNvPr>
          <p:cNvSpPr/>
          <p:nvPr userDrawn="1"/>
        </p:nvSpPr>
        <p:spPr>
          <a:xfrm rot="17307127">
            <a:off x="10163005" y="5715988"/>
            <a:ext cx="842153" cy="797238"/>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14" name="Graphic 1">
            <a:extLst>
              <a:ext uri="{FF2B5EF4-FFF2-40B4-BE49-F238E27FC236}">
                <a16:creationId xmlns:a16="http://schemas.microsoft.com/office/drawing/2014/main" id="{17643AFC-76CD-4508-BA40-5AF32458912A}"/>
              </a:ext>
            </a:extLst>
          </p:cNvPr>
          <p:cNvSpPr/>
          <p:nvPr userDrawn="1"/>
        </p:nvSpPr>
        <p:spPr>
          <a:xfrm rot="20336913">
            <a:off x="10928530" y="5061567"/>
            <a:ext cx="661037" cy="685620"/>
          </a:xfrm>
          <a:custGeom>
            <a:avLst/>
            <a:gdLst>
              <a:gd name="connsiteX0" fmla="*/ 3563995 w 3571875"/>
              <a:gd name="connsiteY0" fmla="*/ 2018692 h 3381375"/>
              <a:gd name="connsiteX1" fmla="*/ 3259195 w 3571875"/>
              <a:gd name="connsiteY1" fmla="*/ 1688175 h 3381375"/>
              <a:gd name="connsiteX2" fmla="*/ 3067742 w 3571875"/>
              <a:gd name="connsiteY2" fmla="*/ 1290029 h 3381375"/>
              <a:gd name="connsiteX3" fmla="*/ 3097270 w 3571875"/>
              <a:gd name="connsiteY3" fmla="*/ 1103340 h 3381375"/>
              <a:gd name="connsiteX4" fmla="*/ 2738177 w 3571875"/>
              <a:gd name="connsiteY4" fmla="*/ 211799 h 3381375"/>
              <a:gd name="connsiteX5" fmla="*/ 1197984 w 3571875"/>
              <a:gd name="connsiteY5" fmla="*/ 448019 h 3381375"/>
              <a:gd name="connsiteX6" fmla="*/ 969384 w 3571875"/>
              <a:gd name="connsiteY6" fmla="*/ 543269 h 3381375"/>
              <a:gd name="connsiteX7" fmla="*/ 39744 w 3571875"/>
              <a:gd name="connsiteY7" fmla="*/ 1038569 h 3381375"/>
              <a:gd name="connsiteX8" fmla="*/ 72129 w 3571875"/>
              <a:gd name="connsiteY8" fmla="*/ 1737704 h 3381375"/>
              <a:gd name="connsiteX9" fmla="*/ 155949 w 3571875"/>
              <a:gd name="connsiteY9" fmla="*/ 2333970 h 3381375"/>
              <a:gd name="connsiteX10" fmla="*/ 724592 w 3571875"/>
              <a:gd name="connsiteY10" fmla="*/ 3295995 h 3381375"/>
              <a:gd name="connsiteX11" fmla="*/ 2052377 w 3571875"/>
              <a:gd name="connsiteY11" fmla="*/ 3293137 h 3381375"/>
              <a:gd name="connsiteX12" fmla="*/ 2053329 w 3571875"/>
              <a:gd name="connsiteY12" fmla="*/ 3294090 h 3381375"/>
              <a:gd name="connsiteX13" fmla="*/ 2053329 w 3571875"/>
              <a:gd name="connsiteY13" fmla="*/ 3294090 h 3381375"/>
              <a:gd name="connsiteX14" fmla="*/ 2053329 w 3571875"/>
              <a:gd name="connsiteY14" fmla="*/ 3294090 h 3381375"/>
              <a:gd name="connsiteX15" fmla="*/ 3150609 w 3571875"/>
              <a:gd name="connsiteY15" fmla="*/ 2945474 h 3381375"/>
              <a:gd name="connsiteX16" fmla="*/ 3563995 w 3571875"/>
              <a:gd name="connsiteY16" fmla="*/ 2018692 h 3381375"/>
              <a:gd name="connsiteX17" fmla="*/ 2525770 w 3571875"/>
              <a:gd name="connsiteY17" fmla="*/ 2945474 h 3381375"/>
              <a:gd name="connsiteX18" fmla="*/ 1897119 w 3571875"/>
              <a:gd name="connsiteY18" fmla="*/ 2853082 h 3381375"/>
              <a:gd name="connsiteX19" fmla="*/ 1736147 w 3571875"/>
              <a:gd name="connsiteY19" fmla="*/ 2662582 h 3381375"/>
              <a:gd name="connsiteX20" fmla="*/ 1487544 w 3571875"/>
              <a:gd name="connsiteY20" fmla="*/ 2900707 h 3381375"/>
              <a:gd name="connsiteX21" fmla="*/ 500754 w 3571875"/>
              <a:gd name="connsiteY21" fmla="*/ 2563522 h 3381375"/>
              <a:gd name="connsiteX22" fmla="*/ 662679 w 3571875"/>
              <a:gd name="connsiteY22" fmla="*/ 2166330 h 3381375"/>
              <a:gd name="connsiteX23" fmla="*/ 653154 w 3571875"/>
              <a:gd name="connsiteY23" fmla="*/ 1852004 h 3381375"/>
              <a:gd name="connsiteX24" fmla="*/ 458844 w 3571875"/>
              <a:gd name="connsiteY24" fmla="*/ 1085242 h 3381375"/>
              <a:gd name="connsiteX25" fmla="*/ 1073207 w 3571875"/>
              <a:gd name="connsiteY25" fmla="*/ 1073812 h 3381375"/>
              <a:gd name="connsiteX26" fmla="*/ 1391342 w 3571875"/>
              <a:gd name="connsiteY26" fmla="*/ 953797 h 3381375"/>
              <a:gd name="connsiteX27" fmla="*/ 1391342 w 3571875"/>
              <a:gd name="connsiteY27" fmla="*/ 943319 h 3381375"/>
              <a:gd name="connsiteX28" fmla="*/ 1708524 w 3571875"/>
              <a:gd name="connsiteY28" fmla="*/ 491834 h 3381375"/>
              <a:gd name="connsiteX29" fmla="*/ 2572442 w 3571875"/>
              <a:gd name="connsiteY29" fmla="*/ 834734 h 3381375"/>
              <a:gd name="connsiteX30" fmla="*/ 2561012 w 3571875"/>
              <a:gd name="connsiteY30" fmla="*/ 1468147 h 3381375"/>
              <a:gd name="connsiteX31" fmla="*/ 2643879 w 3571875"/>
              <a:gd name="connsiteY31" fmla="*/ 1899629 h 3381375"/>
              <a:gd name="connsiteX32" fmla="*/ 2881052 w 3571875"/>
              <a:gd name="connsiteY32" fmla="*/ 2025359 h 3381375"/>
              <a:gd name="connsiteX33" fmla="*/ 3013449 w 3571875"/>
              <a:gd name="connsiteY33" fmla="*/ 2234910 h 3381375"/>
              <a:gd name="connsiteX34" fmla="*/ 2525770 w 3571875"/>
              <a:gd name="connsiteY34" fmla="*/ 2945474 h 3381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571875" h="3381375">
                <a:moveTo>
                  <a:pt x="3563995" y="2018692"/>
                </a:moveTo>
                <a:cubicBezTo>
                  <a:pt x="3504939" y="1839622"/>
                  <a:pt x="3367779" y="1740562"/>
                  <a:pt x="3259195" y="1688175"/>
                </a:cubicBezTo>
                <a:cubicBezTo>
                  <a:pt x="3110604" y="1616737"/>
                  <a:pt x="3032499" y="1451002"/>
                  <a:pt x="3067742" y="1290029"/>
                </a:cubicBezTo>
                <a:cubicBezTo>
                  <a:pt x="3078220" y="1242404"/>
                  <a:pt x="3089649" y="1183350"/>
                  <a:pt x="3097270" y="1103340"/>
                </a:cubicBezTo>
                <a:cubicBezTo>
                  <a:pt x="3115367" y="897599"/>
                  <a:pt x="2966777" y="362294"/>
                  <a:pt x="2738177" y="211799"/>
                </a:cubicBezTo>
                <a:cubicBezTo>
                  <a:pt x="2094287" y="-213016"/>
                  <a:pt x="1528502" y="71782"/>
                  <a:pt x="1197984" y="448019"/>
                </a:cubicBezTo>
                <a:cubicBezTo>
                  <a:pt x="1140834" y="512789"/>
                  <a:pt x="1056062" y="548032"/>
                  <a:pt x="969384" y="543269"/>
                </a:cubicBezTo>
                <a:cubicBezTo>
                  <a:pt x="612197" y="521362"/>
                  <a:pt x="275964" y="468022"/>
                  <a:pt x="39744" y="1038569"/>
                </a:cubicBezTo>
                <a:cubicBezTo>
                  <a:pt x="-23121" y="1191922"/>
                  <a:pt x="-10738" y="1603402"/>
                  <a:pt x="72129" y="1737704"/>
                </a:cubicBezTo>
                <a:cubicBezTo>
                  <a:pt x="277869" y="2073937"/>
                  <a:pt x="364547" y="1985354"/>
                  <a:pt x="155949" y="2333970"/>
                </a:cubicBezTo>
                <a:cubicBezTo>
                  <a:pt x="-84081" y="2734972"/>
                  <a:pt x="276917" y="3127402"/>
                  <a:pt x="724592" y="3295995"/>
                </a:cubicBezTo>
                <a:cubicBezTo>
                  <a:pt x="1363719" y="3559837"/>
                  <a:pt x="1736147" y="3043582"/>
                  <a:pt x="2052377" y="3293137"/>
                </a:cubicBezTo>
                <a:lnTo>
                  <a:pt x="2053329" y="3294090"/>
                </a:lnTo>
                <a:cubicBezTo>
                  <a:pt x="2053329" y="3294090"/>
                  <a:pt x="2053329" y="3294090"/>
                  <a:pt x="2053329" y="3294090"/>
                </a:cubicBezTo>
                <a:cubicBezTo>
                  <a:pt x="2053329" y="3294090"/>
                  <a:pt x="2053329" y="3294090"/>
                  <a:pt x="2053329" y="3294090"/>
                </a:cubicBezTo>
                <a:cubicBezTo>
                  <a:pt x="2526722" y="3519832"/>
                  <a:pt x="2890577" y="3277897"/>
                  <a:pt x="3150609" y="2945474"/>
                </a:cubicBezTo>
                <a:cubicBezTo>
                  <a:pt x="3388734" y="2642580"/>
                  <a:pt x="3649720" y="2535899"/>
                  <a:pt x="3563995" y="2018692"/>
                </a:cubicBezTo>
                <a:close/>
                <a:moveTo>
                  <a:pt x="2525770" y="2945474"/>
                </a:moveTo>
                <a:cubicBezTo>
                  <a:pt x="2316219" y="3144547"/>
                  <a:pt x="2058092" y="2975002"/>
                  <a:pt x="1897119" y="2853082"/>
                </a:cubicBezTo>
                <a:cubicBezTo>
                  <a:pt x="1788534" y="2771167"/>
                  <a:pt x="1791392" y="2613052"/>
                  <a:pt x="1736147" y="2662582"/>
                </a:cubicBezTo>
                <a:cubicBezTo>
                  <a:pt x="1664709" y="2726399"/>
                  <a:pt x="1569459" y="2852130"/>
                  <a:pt x="1487544" y="2900707"/>
                </a:cubicBezTo>
                <a:cubicBezTo>
                  <a:pt x="1126547" y="3111210"/>
                  <a:pt x="636962" y="3001672"/>
                  <a:pt x="500754" y="2563522"/>
                </a:cubicBezTo>
                <a:cubicBezTo>
                  <a:pt x="434079" y="2346352"/>
                  <a:pt x="532187" y="2248245"/>
                  <a:pt x="662679" y="2166330"/>
                </a:cubicBezTo>
                <a:cubicBezTo>
                  <a:pt x="779837" y="2092987"/>
                  <a:pt x="774122" y="1919632"/>
                  <a:pt x="653154" y="1852004"/>
                </a:cubicBezTo>
                <a:cubicBezTo>
                  <a:pt x="427412" y="1726275"/>
                  <a:pt x="192144" y="1427189"/>
                  <a:pt x="458844" y="1085242"/>
                </a:cubicBezTo>
                <a:cubicBezTo>
                  <a:pt x="733164" y="732817"/>
                  <a:pt x="936047" y="929032"/>
                  <a:pt x="1073207" y="1073812"/>
                </a:cubicBezTo>
                <a:cubicBezTo>
                  <a:pt x="1186554" y="1193827"/>
                  <a:pt x="1389437" y="1119532"/>
                  <a:pt x="1391342" y="953797"/>
                </a:cubicBezTo>
                <a:cubicBezTo>
                  <a:pt x="1391342" y="949987"/>
                  <a:pt x="1391342" y="947129"/>
                  <a:pt x="1391342" y="943319"/>
                </a:cubicBezTo>
                <a:cubicBezTo>
                  <a:pt x="1400867" y="715672"/>
                  <a:pt x="1458969" y="517552"/>
                  <a:pt x="1708524" y="491834"/>
                </a:cubicBezTo>
                <a:cubicBezTo>
                  <a:pt x="2046662" y="455639"/>
                  <a:pt x="2381942" y="511837"/>
                  <a:pt x="2572442" y="834734"/>
                </a:cubicBezTo>
                <a:cubicBezTo>
                  <a:pt x="2688647" y="1030949"/>
                  <a:pt x="2824854" y="1283362"/>
                  <a:pt x="2561012" y="1468147"/>
                </a:cubicBezTo>
                <a:cubicBezTo>
                  <a:pt x="2234304" y="1698652"/>
                  <a:pt x="2301932" y="1814857"/>
                  <a:pt x="2643879" y="1899629"/>
                </a:cubicBezTo>
                <a:cubicBezTo>
                  <a:pt x="2723889" y="1919632"/>
                  <a:pt x="2803899" y="1968209"/>
                  <a:pt x="2881052" y="2025359"/>
                </a:cubicBezTo>
                <a:cubicBezTo>
                  <a:pt x="2949632" y="2075842"/>
                  <a:pt x="2998209" y="2151090"/>
                  <a:pt x="3013449" y="2234910"/>
                </a:cubicBezTo>
                <a:cubicBezTo>
                  <a:pt x="3079172" y="2606385"/>
                  <a:pt x="2737224" y="2743545"/>
                  <a:pt x="2525770" y="2945474"/>
                </a:cubicBezTo>
                <a:close/>
              </a:path>
            </a:pathLst>
          </a:custGeom>
          <a:solidFill>
            <a:schemeClr val="accent2">
              <a:alpha val="30000"/>
            </a:schemeClr>
          </a:solidFill>
          <a:ln w="9525" cap="flat">
            <a:noFill/>
            <a:prstDash val="solid"/>
            <a:miter/>
          </a:ln>
        </p:spPr>
        <p:txBody>
          <a:bodyPr rtlCol="0" anchor="ctr"/>
          <a:lstStyle/>
          <a:p>
            <a:endParaRPr lang="en-US"/>
          </a:p>
        </p:txBody>
      </p:sp>
      <p:sp>
        <p:nvSpPr>
          <p:cNvPr id="20" name="Rectangle 19">
            <a:extLst>
              <a:ext uri="{FF2B5EF4-FFF2-40B4-BE49-F238E27FC236}">
                <a16:creationId xmlns:a16="http://schemas.microsoft.com/office/drawing/2014/main" id="{8B53EBB3-5069-4481-AE02-EA54E792AEED}"/>
              </a:ext>
            </a:extLst>
          </p:cNvPr>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7928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5" name="Rectangle 4">
            <a:extLst>
              <a:ext uri="{FF2B5EF4-FFF2-40B4-BE49-F238E27FC236}">
                <a16:creationId xmlns:a16="http://schemas.microsoft.com/office/drawing/2014/main" id="{3DAC4E46-8A9D-4900-AE18-E05E6A326170}"/>
              </a:ext>
            </a:extLst>
          </p:cNvPr>
          <p:cNvSpPr/>
          <p:nvPr userDrawn="1"/>
        </p:nvSpPr>
        <p:spPr>
          <a:xfrm>
            <a:off x="4953000" y="1199607"/>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B53EBB3-5069-4481-AE02-EA54E792AEED}"/>
              </a:ext>
            </a:extLst>
          </p:cNvPr>
          <p:cNvSpPr/>
          <p:nvPr userDrawn="1"/>
        </p:nvSpPr>
        <p:spPr>
          <a:xfrm>
            <a:off x="0" y="6580736"/>
            <a:ext cx="12192000" cy="2772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33586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053237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CF63D7C-03BD-46C9-81A3-4C80D86C9B6B}"/>
              </a:ext>
            </a:extLst>
          </p:cNvPr>
          <p:cNvSpPr/>
          <p:nvPr userDrawn="1"/>
        </p:nvSpPr>
        <p:spPr>
          <a:xfrm>
            <a:off x="0" y="0"/>
            <a:ext cx="279082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09B126FC-0C68-4086-B516-E515B98DB12E}"/>
              </a:ext>
            </a:extLst>
          </p:cNvPr>
          <p:cNvGrpSpPr/>
          <p:nvPr userDrawn="1"/>
        </p:nvGrpSpPr>
        <p:grpSpPr>
          <a:xfrm>
            <a:off x="1029916" y="4717956"/>
            <a:ext cx="2400531" cy="1651187"/>
            <a:chOff x="1029916" y="4879881"/>
            <a:chExt cx="2400531" cy="1651187"/>
          </a:xfrm>
        </p:grpSpPr>
        <p:sp>
          <p:nvSpPr>
            <p:cNvPr id="3" name="Freeform: Shape 2">
              <a:extLst>
                <a:ext uri="{FF2B5EF4-FFF2-40B4-BE49-F238E27FC236}">
                  <a16:creationId xmlns:a16="http://schemas.microsoft.com/office/drawing/2014/main" id="{DC9BD590-B57C-46D2-9FDF-5B64473A6DF5}"/>
                </a:ext>
              </a:extLst>
            </p:cNvPr>
            <p:cNvSpPr/>
            <p:nvPr userDrawn="1"/>
          </p:nvSpPr>
          <p:spPr>
            <a:xfrm>
              <a:off x="1029916" y="4879881"/>
              <a:ext cx="2400531" cy="1651187"/>
            </a:xfrm>
            <a:custGeom>
              <a:avLst/>
              <a:gdLst>
                <a:gd name="connsiteX0" fmla="*/ 1229776 w 1753617"/>
                <a:gd name="connsiteY0" fmla="*/ 474039 h 1206212"/>
                <a:gd name="connsiteX1" fmla="*/ 1118650 w 1753617"/>
                <a:gd name="connsiteY1" fmla="*/ 1037577 h 1206212"/>
                <a:gd name="connsiteX2" fmla="*/ 1227679 w 1753617"/>
                <a:gd name="connsiteY2" fmla="*/ 1039321 h 1206212"/>
                <a:gd name="connsiteX3" fmla="*/ 1229776 w 1753617"/>
                <a:gd name="connsiteY3" fmla="*/ 474039 h 1206212"/>
                <a:gd name="connsiteX4" fmla="*/ 861560 w 1753617"/>
                <a:gd name="connsiteY4" fmla="*/ 0 h 1206212"/>
                <a:gd name="connsiteX5" fmla="*/ 1192678 w 1753617"/>
                <a:gd name="connsiteY5" fmla="*/ 235268 h 1206212"/>
                <a:gd name="connsiteX6" fmla="*/ 1395270 w 1753617"/>
                <a:gd name="connsiteY6" fmla="*/ 172094 h 1206212"/>
                <a:gd name="connsiteX7" fmla="*/ 1753617 w 1753617"/>
                <a:gd name="connsiteY7" fmla="*/ 530443 h 1206212"/>
                <a:gd name="connsiteX8" fmla="*/ 1395270 w 1753617"/>
                <a:gd name="connsiteY8" fmla="*/ 888790 h 1206212"/>
                <a:gd name="connsiteX9" fmla="*/ 1372396 w 1753617"/>
                <a:gd name="connsiteY9" fmla="*/ 887701 h 1206212"/>
                <a:gd name="connsiteX10" fmla="*/ 1372396 w 1753617"/>
                <a:gd name="connsiteY10" fmla="*/ 1206212 h 1206212"/>
                <a:gd name="connsiteX11" fmla="*/ 1231543 w 1753617"/>
                <a:gd name="connsiteY11" fmla="*/ 1206212 h 1206212"/>
                <a:gd name="connsiteX12" fmla="*/ 1227789 w 1753617"/>
                <a:gd name="connsiteY12" fmla="*/ 1039789 h 1206212"/>
                <a:gd name="connsiteX13" fmla="*/ 1176875 w 1753617"/>
                <a:gd name="connsiteY13" fmla="*/ 1039789 h 1206212"/>
                <a:gd name="connsiteX14" fmla="*/ 1173122 w 1753617"/>
                <a:gd name="connsiteY14" fmla="*/ 1206212 h 1206212"/>
                <a:gd name="connsiteX15" fmla="*/ 973672 w 1753617"/>
                <a:gd name="connsiteY15" fmla="*/ 1206212 h 1206212"/>
                <a:gd name="connsiteX16" fmla="*/ 968149 w 1753617"/>
                <a:gd name="connsiteY16" fmla="*/ 929147 h 1206212"/>
                <a:gd name="connsiteX17" fmla="*/ 968017 w 1753617"/>
                <a:gd name="connsiteY17" fmla="*/ 929147 h 1206212"/>
                <a:gd name="connsiteX18" fmla="*/ 1030077 w 1753617"/>
                <a:gd name="connsiteY18" fmla="*/ 836491 h 1206212"/>
                <a:gd name="connsiteX19" fmla="*/ 1016753 w 1753617"/>
                <a:gd name="connsiteY19" fmla="*/ 510027 h 1206212"/>
                <a:gd name="connsiteX20" fmla="*/ 1006625 w 1753617"/>
                <a:gd name="connsiteY20" fmla="*/ 501207 h 1206212"/>
                <a:gd name="connsiteX21" fmla="*/ 999463 w 1753617"/>
                <a:gd name="connsiteY21" fmla="*/ 503790 h 1206212"/>
                <a:gd name="connsiteX22" fmla="*/ 996664 w 1753617"/>
                <a:gd name="connsiteY22" fmla="*/ 509676 h 1206212"/>
                <a:gd name="connsiteX23" fmla="*/ 996664 w 1753617"/>
                <a:gd name="connsiteY23" fmla="*/ 733486 h 1206212"/>
                <a:gd name="connsiteX24" fmla="*/ 985982 w 1753617"/>
                <a:gd name="connsiteY24" fmla="*/ 742788 h 1206212"/>
                <a:gd name="connsiteX25" fmla="*/ 975300 w 1753617"/>
                <a:gd name="connsiteY25" fmla="*/ 733486 h 1206212"/>
                <a:gd name="connsiteX26" fmla="*/ 975300 w 1753617"/>
                <a:gd name="connsiteY26" fmla="*/ 509660 h 1206212"/>
                <a:gd name="connsiteX27" fmla="*/ 972509 w 1753617"/>
                <a:gd name="connsiteY27" fmla="*/ 503790 h 1206212"/>
                <a:gd name="connsiteX28" fmla="*/ 965347 w 1753617"/>
                <a:gd name="connsiteY28" fmla="*/ 501207 h 1206212"/>
                <a:gd name="connsiteX29" fmla="*/ 958185 w 1753617"/>
                <a:gd name="connsiteY29" fmla="*/ 503790 h 1206212"/>
                <a:gd name="connsiteX30" fmla="*/ 955762 w 1753617"/>
                <a:gd name="connsiteY30" fmla="*/ 508885 h 1206212"/>
                <a:gd name="connsiteX31" fmla="*/ 955762 w 1753617"/>
                <a:gd name="connsiteY31" fmla="*/ 735600 h 1206212"/>
                <a:gd name="connsiteX32" fmla="*/ 945080 w 1753617"/>
                <a:gd name="connsiteY32" fmla="*/ 744903 h 1206212"/>
                <a:gd name="connsiteX33" fmla="*/ 934398 w 1753617"/>
                <a:gd name="connsiteY33" fmla="*/ 735600 h 1206212"/>
                <a:gd name="connsiteX34" fmla="*/ 934398 w 1753617"/>
                <a:gd name="connsiteY34" fmla="*/ 508546 h 1206212"/>
                <a:gd name="connsiteX35" fmla="*/ 932136 w 1753617"/>
                <a:gd name="connsiteY35" fmla="*/ 503790 h 1206212"/>
                <a:gd name="connsiteX36" fmla="*/ 924974 w 1753617"/>
                <a:gd name="connsiteY36" fmla="*/ 501207 h 1206212"/>
                <a:gd name="connsiteX37" fmla="*/ 917812 w 1753617"/>
                <a:gd name="connsiteY37" fmla="*/ 503790 h 1206212"/>
                <a:gd name="connsiteX38" fmla="*/ 914860 w 1753617"/>
                <a:gd name="connsiteY38" fmla="*/ 509998 h 1206212"/>
                <a:gd name="connsiteX39" fmla="*/ 914860 w 1753617"/>
                <a:gd name="connsiteY39" fmla="*/ 735693 h 1206212"/>
                <a:gd name="connsiteX40" fmla="*/ 904178 w 1753617"/>
                <a:gd name="connsiteY40" fmla="*/ 744995 h 1206212"/>
                <a:gd name="connsiteX41" fmla="*/ 893497 w 1753617"/>
                <a:gd name="connsiteY41" fmla="*/ 735693 h 1206212"/>
                <a:gd name="connsiteX42" fmla="*/ 893497 w 1753617"/>
                <a:gd name="connsiteY42" fmla="*/ 509338 h 1206212"/>
                <a:gd name="connsiteX43" fmla="*/ 890858 w 1753617"/>
                <a:gd name="connsiteY43" fmla="*/ 503790 h 1206212"/>
                <a:gd name="connsiteX44" fmla="*/ 883696 w 1753617"/>
                <a:gd name="connsiteY44" fmla="*/ 501207 h 1206212"/>
                <a:gd name="connsiteX45" fmla="*/ 873568 w 1753617"/>
                <a:gd name="connsiteY45" fmla="*/ 510027 h 1206212"/>
                <a:gd name="connsiteX46" fmla="*/ 858045 w 1753617"/>
                <a:gd name="connsiteY46" fmla="*/ 836491 h 1206212"/>
                <a:gd name="connsiteX47" fmla="*/ 920104 w 1753617"/>
                <a:gd name="connsiteY47" fmla="*/ 929147 h 1206212"/>
                <a:gd name="connsiteX48" fmla="*/ 919971 w 1753617"/>
                <a:gd name="connsiteY48" fmla="*/ 929147 h 1206212"/>
                <a:gd name="connsiteX49" fmla="*/ 914449 w 1753617"/>
                <a:gd name="connsiteY49" fmla="*/ 1206212 h 1206212"/>
                <a:gd name="connsiteX50" fmla="*/ 687243 w 1753617"/>
                <a:gd name="connsiteY50" fmla="*/ 1206212 h 1206212"/>
                <a:gd name="connsiteX51" fmla="*/ 680994 w 1753617"/>
                <a:gd name="connsiteY51" fmla="*/ 892690 h 1206212"/>
                <a:gd name="connsiteX52" fmla="*/ 672455 w 1753617"/>
                <a:gd name="connsiteY52" fmla="*/ 892690 h 1206212"/>
                <a:gd name="connsiteX53" fmla="*/ 703265 w 1753617"/>
                <a:gd name="connsiteY53" fmla="*/ 880906 h 1206212"/>
                <a:gd name="connsiteX54" fmla="*/ 779494 w 1753617"/>
                <a:gd name="connsiteY54" fmla="*/ 701153 h 1206212"/>
                <a:gd name="connsiteX55" fmla="*/ 659906 w 1753617"/>
                <a:gd name="connsiteY55" fmla="*/ 495891 h 1206212"/>
                <a:gd name="connsiteX56" fmla="*/ 531113 w 1753617"/>
                <a:gd name="connsiteY56" fmla="*/ 696668 h 1206212"/>
                <a:gd name="connsiteX57" fmla="*/ 611609 w 1753617"/>
                <a:gd name="connsiteY57" fmla="*/ 881068 h 1206212"/>
                <a:gd name="connsiteX58" fmla="*/ 642424 w 1753617"/>
                <a:gd name="connsiteY58" fmla="*/ 892690 h 1206212"/>
                <a:gd name="connsiteX59" fmla="*/ 629610 w 1753617"/>
                <a:gd name="connsiteY59" fmla="*/ 892690 h 1206212"/>
                <a:gd name="connsiteX60" fmla="*/ 623362 w 1753617"/>
                <a:gd name="connsiteY60" fmla="*/ 1206212 h 1206212"/>
                <a:gd name="connsiteX61" fmla="*/ 400827 w 1753617"/>
                <a:gd name="connsiteY61" fmla="*/ 1206212 h 1206212"/>
                <a:gd name="connsiteX62" fmla="*/ 400827 w 1753617"/>
                <a:gd name="connsiteY62" fmla="*/ 886611 h 1206212"/>
                <a:gd name="connsiteX63" fmla="*/ 358348 w 1753617"/>
                <a:gd name="connsiteY63" fmla="*/ 888790 h 1206212"/>
                <a:gd name="connsiteX64" fmla="*/ 0 w 1753617"/>
                <a:gd name="connsiteY64" fmla="*/ 530443 h 1206212"/>
                <a:gd name="connsiteX65" fmla="*/ 358348 w 1753617"/>
                <a:gd name="connsiteY65" fmla="*/ 172094 h 1206212"/>
                <a:gd name="connsiteX66" fmla="*/ 536978 w 1753617"/>
                <a:gd name="connsiteY66" fmla="*/ 220019 h 1206212"/>
                <a:gd name="connsiteX67" fmla="*/ 861560 w 1753617"/>
                <a:gd name="connsiteY67" fmla="*/ 0 h 1206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1753617" h="1206212">
                  <a:moveTo>
                    <a:pt x="1229776" y="474039"/>
                  </a:moveTo>
                  <a:cubicBezTo>
                    <a:pt x="1143811" y="476947"/>
                    <a:pt x="1106070" y="792156"/>
                    <a:pt x="1118650" y="1037577"/>
                  </a:cubicBezTo>
                  <a:cubicBezTo>
                    <a:pt x="1151499" y="1041648"/>
                    <a:pt x="1192735" y="1038740"/>
                    <a:pt x="1227679" y="1039321"/>
                  </a:cubicBezTo>
                  <a:cubicBezTo>
                    <a:pt x="1233271" y="829958"/>
                    <a:pt x="1236766" y="475784"/>
                    <a:pt x="1229776" y="474039"/>
                  </a:cubicBezTo>
                  <a:close/>
                  <a:moveTo>
                    <a:pt x="861560" y="0"/>
                  </a:moveTo>
                  <a:cubicBezTo>
                    <a:pt x="1015137" y="0"/>
                    <a:pt x="1144753" y="98028"/>
                    <a:pt x="1192678" y="235268"/>
                  </a:cubicBezTo>
                  <a:cubicBezTo>
                    <a:pt x="1250405" y="194968"/>
                    <a:pt x="1320114" y="172094"/>
                    <a:pt x="1395270" y="172094"/>
                  </a:cubicBezTo>
                  <a:cubicBezTo>
                    <a:pt x="1593505" y="172094"/>
                    <a:pt x="1753617" y="332207"/>
                    <a:pt x="1753617" y="530443"/>
                  </a:cubicBezTo>
                  <a:cubicBezTo>
                    <a:pt x="1753617" y="728677"/>
                    <a:pt x="1593505" y="888790"/>
                    <a:pt x="1395270" y="888790"/>
                  </a:cubicBezTo>
                  <a:cubicBezTo>
                    <a:pt x="1387645" y="888790"/>
                    <a:pt x="1380021" y="887701"/>
                    <a:pt x="1372396" y="887701"/>
                  </a:cubicBezTo>
                  <a:lnTo>
                    <a:pt x="1372396" y="1206212"/>
                  </a:lnTo>
                  <a:lnTo>
                    <a:pt x="1231543" y="1206212"/>
                  </a:lnTo>
                  <a:lnTo>
                    <a:pt x="1227789" y="1039789"/>
                  </a:lnTo>
                  <a:lnTo>
                    <a:pt x="1176875" y="1039789"/>
                  </a:lnTo>
                  <a:lnTo>
                    <a:pt x="1173122" y="1206212"/>
                  </a:lnTo>
                  <a:lnTo>
                    <a:pt x="973672" y="1206212"/>
                  </a:lnTo>
                  <a:lnTo>
                    <a:pt x="968149" y="929147"/>
                  </a:lnTo>
                  <a:lnTo>
                    <a:pt x="968017" y="929147"/>
                  </a:lnTo>
                  <a:cubicBezTo>
                    <a:pt x="988704" y="898262"/>
                    <a:pt x="1030225" y="854754"/>
                    <a:pt x="1030077" y="836491"/>
                  </a:cubicBezTo>
                  <a:lnTo>
                    <a:pt x="1016753" y="510027"/>
                  </a:lnTo>
                  <a:cubicBezTo>
                    <a:pt x="1016753" y="505156"/>
                    <a:pt x="1012219" y="501207"/>
                    <a:pt x="1006625" y="501207"/>
                  </a:cubicBezTo>
                  <a:cubicBezTo>
                    <a:pt x="1003828" y="501207"/>
                    <a:pt x="1001296" y="502194"/>
                    <a:pt x="999463" y="503790"/>
                  </a:cubicBezTo>
                  <a:lnTo>
                    <a:pt x="996664" y="509676"/>
                  </a:lnTo>
                  <a:lnTo>
                    <a:pt x="996664" y="733486"/>
                  </a:lnTo>
                  <a:cubicBezTo>
                    <a:pt x="996664" y="738623"/>
                    <a:pt x="991881" y="742788"/>
                    <a:pt x="985982" y="742788"/>
                  </a:cubicBezTo>
                  <a:cubicBezTo>
                    <a:pt x="980083" y="742788"/>
                    <a:pt x="975300" y="738623"/>
                    <a:pt x="975300" y="733486"/>
                  </a:cubicBezTo>
                  <a:cubicBezTo>
                    <a:pt x="975300" y="658877"/>
                    <a:pt x="975300" y="584268"/>
                    <a:pt x="975300" y="509660"/>
                  </a:cubicBezTo>
                  <a:lnTo>
                    <a:pt x="972509" y="503790"/>
                  </a:lnTo>
                  <a:cubicBezTo>
                    <a:pt x="970676" y="502194"/>
                    <a:pt x="968144" y="501207"/>
                    <a:pt x="965347" y="501207"/>
                  </a:cubicBezTo>
                  <a:cubicBezTo>
                    <a:pt x="962550" y="501207"/>
                    <a:pt x="960018" y="502194"/>
                    <a:pt x="958185" y="503790"/>
                  </a:cubicBezTo>
                  <a:lnTo>
                    <a:pt x="955762" y="508885"/>
                  </a:lnTo>
                  <a:lnTo>
                    <a:pt x="955762" y="735600"/>
                  </a:lnTo>
                  <a:cubicBezTo>
                    <a:pt x="955762" y="740738"/>
                    <a:pt x="950979" y="744903"/>
                    <a:pt x="945080" y="744903"/>
                  </a:cubicBezTo>
                  <a:cubicBezTo>
                    <a:pt x="939180" y="744903"/>
                    <a:pt x="934398" y="740738"/>
                    <a:pt x="934398" y="735600"/>
                  </a:cubicBezTo>
                  <a:cubicBezTo>
                    <a:pt x="934398" y="659916"/>
                    <a:pt x="934398" y="584231"/>
                    <a:pt x="934398" y="508546"/>
                  </a:cubicBezTo>
                  <a:lnTo>
                    <a:pt x="932136" y="503790"/>
                  </a:lnTo>
                  <a:cubicBezTo>
                    <a:pt x="930304" y="502194"/>
                    <a:pt x="927771" y="501207"/>
                    <a:pt x="924974" y="501207"/>
                  </a:cubicBezTo>
                  <a:cubicBezTo>
                    <a:pt x="922177" y="501207"/>
                    <a:pt x="919645" y="502194"/>
                    <a:pt x="917812" y="503790"/>
                  </a:cubicBezTo>
                  <a:lnTo>
                    <a:pt x="914860" y="509998"/>
                  </a:lnTo>
                  <a:lnTo>
                    <a:pt x="914860" y="735693"/>
                  </a:lnTo>
                  <a:cubicBezTo>
                    <a:pt x="914860" y="740830"/>
                    <a:pt x="910078" y="744995"/>
                    <a:pt x="904178" y="744995"/>
                  </a:cubicBezTo>
                  <a:cubicBezTo>
                    <a:pt x="898278" y="744995"/>
                    <a:pt x="893497" y="740830"/>
                    <a:pt x="893497" y="735693"/>
                  </a:cubicBezTo>
                  <a:cubicBezTo>
                    <a:pt x="893497" y="660241"/>
                    <a:pt x="893497" y="584789"/>
                    <a:pt x="893497" y="509338"/>
                  </a:cubicBezTo>
                  <a:lnTo>
                    <a:pt x="890858" y="503790"/>
                  </a:lnTo>
                  <a:cubicBezTo>
                    <a:pt x="889025" y="502194"/>
                    <a:pt x="886493" y="501207"/>
                    <a:pt x="883696" y="501207"/>
                  </a:cubicBezTo>
                  <a:cubicBezTo>
                    <a:pt x="878102" y="501207"/>
                    <a:pt x="873568" y="505156"/>
                    <a:pt x="873568" y="510027"/>
                  </a:cubicBezTo>
                  <a:lnTo>
                    <a:pt x="858045" y="836491"/>
                  </a:lnTo>
                  <a:cubicBezTo>
                    <a:pt x="856991" y="853176"/>
                    <a:pt x="899418" y="898262"/>
                    <a:pt x="920104" y="929147"/>
                  </a:cubicBezTo>
                  <a:lnTo>
                    <a:pt x="919971" y="929147"/>
                  </a:lnTo>
                  <a:lnTo>
                    <a:pt x="914449" y="1206212"/>
                  </a:lnTo>
                  <a:lnTo>
                    <a:pt x="687243" y="1206212"/>
                  </a:lnTo>
                  <a:lnTo>
                    <a:pt x="680994" y="892690"/>
                  </a:lnTo>
                  <a:lnTo>
                    <a:pt x="672455" y="892690"/>
                  </a:lnTo>
                  <a:lnTo>
                    <a:pt x="703265" y="880906"/>
                  </a:lnTo>
                  <a:cubicBezTo>
                    <a:pt x="746777" y="847233"/>
                    <a:pt x="780792" y="770577"/>
                    <a:pt x="779494" y="701153"/>
                  </a:cubicBezTo>
                  <a:cubicBezTo>
                    <a:pt x="777764" y="608588"/>
                    <a:pt x="735279" y="494515"/>
                    <a:pt x="659906" y="495891"/>
                  </a:cubicBezTo>
                  <a:cubicBezTo>
                    <a:pt x="584533" y="497267"/>
                    <a:pt x="529384" y="593484"/>
                    <a:pt x="531113" y="696668"/>
                  </a:cubicBezTo>
                  <a:cubicBezTo>
                    <a:pt x="532411" y="774055"/>
                    <a:pt x="567648" y="848411"/>
                    <a:pt x="611609" y="881068"/>
                  </a:cubicBezTo>
                  <a:lnTo>
                    <a:pt x="642424" y="892690"/>
                  </a:lnTo>
                  <a:lnTo>
                    <a:pt x="629610" y="892690"/>
                  </a:lnTo>
                  <a:lnTo>
                    <a:pt x="623362" y="1206212"/>
                  </a:lnTo>
                  <a:lnTo>
                    <a:pt x="400827" y="1206212"/>
                  </a:lnTo>
                  <a:lnTo>
                    <a:pt x="400827" y="886611"/>
                  </a:lnTo>
                  <a:cubicBezTo>
                    <a:pt x="387756" y="887701"/>
                    <a:pt x="372507" y="888790"/>
                    <a:pt x="358348" y="888790"/>
                  </a:cubicBezTo>
                  <a:cubicBezTo>
                    <a:pt x="160114" y="888790"/>
                    <a:pt x="0" y="728677"/>
                    <a:pt x="0" y="530443"/>
                  </a:cubicBezTo>
                  <a:cubicBezTo>
                    <a:pt x="0" y="332207"/>
                    <a:pt x="160114" y="172094"/>
                    <a:pt x="358348" y="172094"/>
                  </a:cubicBezTo>
                  <a:cubicBezTo>
                    <a:pt x="423701" y="172094"/>
                    <a:pt x="484696" y="189522"/>
                    <a:pt x="536978" y="220019"/>
                  </a:cubicBezTo>
                  <a:cubicBezTo>
                    <a:pt x="588170" y="91493"/>
                    <a:pt x="714517" y="0"/>
                    <a:pt x="861560" y="0"/>
                  </a:cubicBezTo>
                  <a:close/>
                </a:path>
              </a:pathLst>
            </a:custGeom>
            <a:noFill/>
            <a:ln w="12700" cap="flat">
              <a:solidFill>
                <a:schemeClr val="bg1"/>
              </a:solidFill>
              <a:prstDash val="solid"/>
              <a:miter/>
            </a:ln>
          </p:spPr>
          <p:txBody>
            <a:bodyPr wrap="square" rtlCol="0" anchor="ctr">
              <a:noAutofit/>
            </a:bodyPr>
            <a:lstStyle/>
            <a:p>
              <a:endParaRPr lang="en-US" dirty="0"/>
            </a:p>
          </p:txBody>
        </p:sp>
        <p:sp>
          <p:nvSpPr>
            <p:cNvPr id="7" name="Freeform: Shape 6">
              <a:extLst>
                <a:ext uri="{FF2B5EF4-FFF2-40B4-BE49-F238E27FC236}">
                  <a16:creationId xmlns:a16="http://schemas.microsoft.com/office/drawing/2014/main" id="{56ECE673-DAFB-48FF-BB74-37F0E59D86EA}"/>
                </a:ext>
              </a:extLst>
            </p:cNvPr>
            <p:cNvSpPr/>
            <p:nvPr userDrawn="1"/>
          </p:nvSpPr>
          <p:spPr>
            <a:xfrm>
              <a:off x="2790825" y="5115461"/>
              <a:ext cx="639622" cy="1415607"/>
            </a:xfrm>
            <a:custGeom>
              <a:avLst/>
              <a:gdLst>
                <a:gd name="connsiteX0" fmla="*/ 149080 w 639622"/>
                <a:gd name="connsiteY0" fmla="*/ 0 h 1415607"/>
                <a:gd name="connsiteX1" fmla="*/ 639622 w 639622"/>
                <a:gd name="connsiteY1" fmla="*/ 490545 h 1415607"/>
                <a:gd name="connsiteX2" fmla="*/ 149080 w 639622"/>
                <a:gd name="connsiteY2" fmla="*/ 981087 h 1415607"/>
                <a:gd name="connsiteX3" fmla="*/ 117768 w 639622"/>
                <a:gd name="connsiteY3" fmla="*/ 979597 h 1415607"/>
                <a:gd name="connsiteX4" fmla="*/ 117768 w 639622"/>
                <a:gd name="connsiteY4" fmla="*/ 1415607 h 1415607"/>
                <a:gd name="connsiteX5" fmla="*/ 0 w 639622"/>
                <a:gd name="connsiteY5" fmla="*/ 1415607 h 1415607"/>
                <a:gd name="connsiteX6" fmla="*/ 0 w 639622"/>
                <a:gd name="connsiteY6" fmla="*/ 23276 h 1415607"/>
                <a:gd name="connsiteX7" fmla="*/ 1469 w 639622"/>
                <a:gd name="connsiteY7" fmla="*/ 22552 h 1415607"/>
                <a:gd name="connsiteX8" fmla="*/ 149080 w 639622"/>
                <a:gd name="connsiteY8" fmla="*/ 0 h 1415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9622" h="1415607">
                  <a:moveTo>
                    <a:pt x="149080" y="0"/>
                  </a:moveTo>
                  <a:cubicBezTo>
                    <a:pt x="420444" y="0"/>
                    <a:pt x="639622" y="219179"/>
                    <a:pt x="639622" y="490545"/>
                  </a:cubicBezTo>
                  <a:cubicBezTo>
                    <a:pt x="639622" y="761908"/>
                    <a:pt x="420444" y="981087"/>
                    <a:pt x="149080" y="981087"/>
                  </a:cubicBezTo>
                  <a:cubicBezTo>
                    <a:pt x="138642" y="981087"/>
                    <a:pt x="128206" y="979597"/>
                    <a:pt x="117768" y="979597"/>
                  </a:cubicBezTo>
                  <a:lnTo>
                    <a:pt x="117768" y="1415607"/>
                  </a:lnTo>
                  <a:lnTo>
                    <a:pt x="0" y="1415607"/>
                  </a:lnTo>
                  <a:lnTo>
                    <a:pt x="0" y="23276"/>
                  </a:lnTo>
                  <a:lnTo>
                    <a:pt x="1469" y="22552"/>
                  </a:lnTo>
                  <a:cubicBezTo>
                    <a:pt x="48063" y="7828"/>
                    <a:pt x="97639" y="0"/>
                    <a:pt x="149080" y="0"/>
                  </a:cubicBezTo>
                  <a:close/>
                </a:path>
              </a:pathLst>
            </a:custGeom>
            <a:noFill/>
            <a:ln w="12700" cap="flat">
              <a:solidFill>
                <a:schemeClr val="accent1"/>
              </a:solidFill>
              <a:prstDash val="solid"/>
              <a:miter/>
            </a:ln>
          </p:spPr>
          <p:txBody>
            <a:bodyPr wrap="square" rtlCol="0" anchor="ctr">
              <a:noAutofit/>
            </a:bodyPr>
            <a:lstStyle/>
            <a:p>
              <a:endParaRPr lang="en-US" dirty="0"/>
            </a:p>
          </p:txBody>
        </p:sp>
      </p:grpSp>
      <p:cxnSp>
        <p:nvCxnSpPr>
          <p:cNvPr id="9" name="Straight Connector 8">
            <a:extLst>
              <a:ext uri="{FF2B5EF4-FFF2-40B4-BE49-F238E27FC236}">
                <a16:creationId xmlns:a16="http://schemas.microsoft.com/office/drawing/2014/main" id="{FB0DB25C-3908-49B8-8330-D766982D609C}"/>
              </a:ext>
            </a:extLst>
          </p:cNvPr>
          <p:cNvCxnSpPr>
            <a:cxnSpLocks/>
          </p:cNvCxnSpPr>
          <p:nvPr userDrawn="1"/>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3DD2D7E0-30C5-4740-8D9D-4194355DA4AE}"/>
              </a:ext>
            </a:extLst>
          </p:cNvPr>
          <p:cNvGrpSpPr/>
          <p:nvPr userDrawn="1"/>
        </p:nvGrpSpPr>
        <p:grpSpPr>
          <a:xfrm>
            <a:off x="597820" y="443746"/>
            <a:ext cx="1595184" cy="1395672"/>
            <a:chOff x="816657" y="415244"/>
            <a:chExt cx="3074373" cy="2689860"/>
          </a:xfrm>
          <a:solidFill>
            <a:schemeClr val="accent1">
              <a:lumMod val="20000"/>
              <a:lumOff val="80000"/>
            </a:schemeClr>
          </a:solidFill>
        </p:grpSpPr>
        <p:grpSp>
          <p:nvGrpSpPr>
            <p:cNvPr id="11" name="Group 10">
              <a:extLst>
                <a:ext uri="{FF2B5EF4-FFF2-40B4-BE49-F238E27FC236}">
                  <a16:creationId xmlns:a16="http://schemas.microsoft.com/office/drawing/2014/main" id="{9077B057-2C05-41CF-9F38-B79D3E03F7DD}"/>
                </a:ext>
              </a:extLst>
            </p:cNvPr>
            <p:cNvGrpSpPr/>
            <p:nvPr/>
          </p:nvGrpSpPr>
          <p:grpSpPr>
            <a:xfrm rot="10800000">
              <a:off x="816657" y="415244"/>
              <a:ext cx="647700" cy="2689860"/>
              <a:chOff x="6144030" y="3897930"/>
              <a:chExt cx="647700" cy="2689860"/>
            </a:xfrm>
            <a:grpFill/>
          </p:grpSpPr>
          <p:sp>
            <p:nvSpPr>
              <p:cNvPr id="21" name="Freeform: Shape 20">
                <a:extLst>
                  <a:ext uri="{FF2B5EF4-FFF2-40B4-BE49-F238E27FC236}">
                    <a16:creationId xmlns:a16="http://schemas.microsoft.com/office/drawing/2014/main" id="{966B02FD-8FFC-4CFA-AE4A-30A0BDC78823}"/>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419CC5F8-5AA0-41C7-A2B7-B97D457337E3}"/>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893ACF4D-F98F-4827-ACDC-38BE0E410480}"/>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3F4354B-C550-4789-B557-94685CDB0EA0}"/>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749E54BD-5EA8-4ECB-8A56-551F12BE1BFA}"/>
                </a:ext>
              </a:extLst>
            </p:cNvPr>
            <p:cNvGrpSpPr/>
            <p:nvPr/>
          </p:nvGrpSpPr>
          <p:grpSpPr>
            <a:xfrm rot="10800000">
              <a:off x="2407238" y="415244"/>
              <a:ext cx="723900" cy="2683192"/>
              <a:chOff x="7734611" y="3897930"/>
              <a:chExt cx="723900" cy="2683192"/>
            </a:xfrm>
            <a:grpFill/>
          </p:grpSpPr>
          <p:sp>
            <p:nvSpPr>
              <p:cNvPr id="18" name="Freeform: Shape 17">
                <a:extLst>
                  <a:ext uri="{FF2B5EF4-FFF2-40B4-BE49-F238E27FC236}">
                    <a16:creationId xmlns:a16="http://schemas.microsoft.com/office/drawing/2014/main" id="{6F169C83-E1FF-486F-9F11-7B80E6F2B230}"/>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87555D03-7D6C-46DC-8565-4885822011D2}"/>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A746E9E-6FBA-478F-BE85-6BA0AFD7B31B}"/>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a:extLst>
                <a:ext uri="{FF2B5EF4-FFF2-40B4-BE49-F238E27FC236}">
                  <a16:creationId xmlns:a16="http://schemas.microsoft.com/office/drawing/2014/main" id="{D7CD0883-DCCE-4649-A99C-02A0B0A318C4}"/>
                </a:ext>
              </a:extLst>
            </p:cNvPr>
            <p:cNvGrpSpPr/>
            <p:nvPr/>
          </p:nvGrpSpPr>
          <p:grpSpPr>
            <a:xfrm rot="10800000">
              <a:off x="1655809" y="415244"/>
              <a:ext cx="533400" cy="2638425"/>
              <a:chOff x="6983182" y="3979845"/>
              <a:chExt cx="533400" cy="2638425"/>
            </a:xfrm>
            <a:grpFill/>
          </p:grpSpPr>
          <p:sp>
            <p:nvSpPr>
              <p:cNvPr id="15" name="Freeform: Shape 14">
                <a:extLst>
                  <a:ext uri="{FF2B5EF4-FFF2-40B4-BE49-F238E27FC236}">
                    <a16:creationId xmlns:a16="http://schemas.microsoft.com/office/drawing/2014/main" id="{A8034E3B-FD29-438A-A262-9914F9E755FE}"/>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1E142C0-AB95-4D74-9F8D-E7FFA715A3E8}"/>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9A684E84-0829-43BF-8CA6-8ACEBC56CA07}"/>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a:extLst>
                <a:ext uri="{FF2B5EF4-FFF2-40B4-BE49-F238E27FC236}">
                  <a16:creationId xmlns:a16="http://schemas.microsoft.com/office/drawing/2014/main" id="{FEA8D620-8F79-4792-A11F-E8FF3FEAA333}"/>
                </a:ext>
              </a:extLst>
            </p:cNvPr>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cxnSp>
        <p:nvCxnSpPr>
          <p:cNvPr id="26" name="Straight Connector 25">
            <a:extLst>
              <a:ext uri="{FF2B5EF4-FFF2-40B4-BE49-F238E27FC236}">
                <a16:creationId xmlns:a16="http://schemas.microsoft.com/office/drawing/2014/main" id="{A491A3DB-0DEB-4365-BEEA-65B859A0ED0E}"/>
              </a:ext>
            </a:extLst>
          </p:cNvPr>
          <p:cNvCxnSpPr>
            <a:cxnSpLocks/>
          </p:cNvCxnSpPr>
          <p:nvPr userDrawn="1"/>
        </p:nvCxnSpPr>
        <p:spPr>
          <a:xfrm>
            <a:off x="0" y="6376284"/>
            <a:ext cx="158115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1072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CF63D7C-03BD-46C9-81A3-4C80D86C9B6B}"/>
              </a:ext>
            </a:extLst>
          </p:cNvPr>
          <p:cNvSpPr/>
          <p:nvPr userDrawn="1"/>
        </p:nvSpPr>
        <p:spPr>
          <a:xfrm>
            <a:off x="1" y="0"/>
            <a:ext cx="269557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Freeform: Shape 40">
            <a:extLst>
              <a:ext uri="{FF2B5EF4-FFF2-40B4-BE49-F238E27FC236}">
                <a16:creationId xmlns:a16="http://schemas.microsoft.com/office/drawing/2014/main" id="{A7FEC436-0D57-4B71-B32B-1C8F9F3FC32A}"/>
              </a:ext>
            </a:extLst>
          </p:cNvPr>
          <p:cNvSpPr/>
          <p:nvPr/>
        </p:nvSpPr>
        <p:spPr>
          <a:xfrm>
            <a:off x="1642273" y="2198638"/>
            <a:ext cx="1053301" cy="4479111"/>
          </a:xfrm>
          <a:custGeom>
            <a:avLst/>
            <a:gdLst>
              <a:gd name="connsiteX0" fmla="*/ 531483 w 1053301"/>
              <a:gd name="connsiteY0" fmla="*/ 1382472 h 4479111"/>
              <a:gd name="connsiteX1" fmla="*/ 278496 w 1053301"/>
              <a:gd name="connsiteY1" fmla="*/ 1582175 h 4479111"/>
              <a:gd name="connsiteX2" fmla="*/ 678075 w 1053301"/>
              <a:gd name="connsiteY2" fmla="*/ 1765558 h 4479111"/>
              <a:gd name="connsiteX3" fmla="*/ 564186 w 1053301"/>
              <a:gd name="connsiteY3" fmla="*/ 1394933 h 4479111"/>
              <a:gd name="connsiteX4" fmla="*/ 531483 w 1053301"/>
              <a:gd name="connsiteY4" fmla="*/ 1382472 h 4479111"/>
              <a:gd name="connsiteX5" fmla="*/ 1002286 w 1053301"/>
              <a:gd name="connsiteY5" fmla="*/ 651 h 4479111"/>
              <a:gd name="connsiteX6" fmla="*/ 1053301 w 1053301"/>
              <a:gd name="connsiteY6" fmla="*/ 13297 h 4479111"/>
              <a:gd name="connsiteX7" fmla="*/ 1053301 w 1053301"/>
              <a:gd name="connsiteY7" fmla="*/ 4292319 h 4479111"/>
              <a:gd name="connsiteX8" fmla="*/ 1052472 w 1053301"/>
              <a:gd name="connsiteY8" fmla="*/ 4291920 h 4479111"/>
              <a:gd name="connsiteX9" fmla="*/ 977279 w 1053301"/>
              <a:gd name="connsiteY9" fmla="*/ 4228671 h 4479111"/>
              <a:gd name="connsiteX10" fmla="*/ 977279 w 1053301"/>
              <a:gd name="connsiteY10" fmla="*/ 4159179 h 4479111"/>
              <a:gd name="connsiteX11" fmla="*/ 971487 w 1053301"/>
              <a:gd name="connsiteY11" fmla="*/ 3906303 h 4479111"/>
              <a:gd name="connsiteX12" fmla="*/ 959905 w 1053301"/>
              <a:gd name="connsiteY12" fmla="*/ 3751876 h 4479111"/>
              <a:gd name="connsiteX13" fmla="*/ 956044 w 1053301"/>
              <a:gd name="connsiteY13" fmla="*/ 3259641 h 4479111"/>
              <a:gd name="connsiteX14" fmla="*/ 957975 w 1053301"/>
              <a:gd name="connsiteY14" fmla="*/ 3263502 h 4479111"/>
              <a:gd name="connsiteX15" fmla="*/ 954115 w 1053301"/>
              <a:gd name="connsiteY15" fmla="*/ 3249988 h 4479111"/>
              <a:gd name="connsiteX16" fmla="*/ 853737 w 1053301"/>
              <a:gd name="connsiteY16" fmla="*/ 3249988 h 4479111"/>
              <a:gd name="connsiteX17" fmla="*/ 811270 w 1053301"/>
              <a:gd name="connsiteY17" fmla="*/ 3682384 h 4479111"/>
              <a:gd name="connsiteX18" fmla="*/ 817060 w 1053301"/>
              <a:gd name="connsiteY18" fmla="*/ 3894721 h 4479111"/>
              <a:gd name="connsiteX19" fmla="*/ 805478 w 1053301"/>
              <a:gd name="connsiteY19" fmla="*/ 4234461 h 4479111"/>
              <a:gd name="connsiteX20" fmla="*/ 857598 w 1053301"/>
              <a:gd name="connsiteY20" fmla="*/ 4437148 h 4479111"/>
              <a:gd name="connsiteX21" fmla="*/ 662633 w 1053301"/>
              <a:gd name="connsiteY21" fmla="*/ 4444869 h 4479111"/>
              <a:gd name="connsiteX22" fmla="*/ 587350 w 1053301"/>
              <a:gd name="connsiteY22" fmla="*/ 4244114 h 4479111"/>
              <a:gd name="connsiteX23" fmla="*/ 566116 w 1053301"/>
              <a:gd name="connsiteY23" fmla="*/ 3883139 h 4479111"/>
              <a:gd name="connsiteX24" fmla="*/ 558394 w 1053301"/>
              <a:gd name="connsiteY24" fmla="*/ 3767319 h 4479111"/>
              <a:gd name="connsiteX25" fmla="*/ 550673 w 1053301"/>
              <a:gd name="connsiteY25" fmla="*/ 3248059 h 4479111"/>
              <a:gd name="connsiteX26" fmla="*/ 498555 w 1053301"/>
              <a:gd name="connsiteY26" fmla="*/ 3248059 h 4479111"/>
              <a:gd name="connsiteX27" fmla="*/ 502415 w 1053301"/>
              <a:gd name="connsiteY27" fmla="*/ 3192078 h 4479111"/>
              <a:gd name="connsiteX28" fmla="*/ 568047 w 1053301"/>
              <a:gd name="connsiteY28" fmla="*/ 2346589 h 4479111"/>
              <a:gd name="connsiteX29" fmla="*/ 624026 w 1053301"/>
              <a:gd name="connsiteY29" fmla="*/ 2097577 h 4479111"/>
              <a:gd name="connsiteX30" fmla="*/ 558394 w 1053301"/>
              <a:gd name="connsiteY30" fmla="*/ 1904543 h 4479111"/>
              <a:gd name="connsiteX31" fmla="*/ 54576 w 1053301"/>
              <a:gd name="connsiteY31" fmla="*/ 1682553 h 4479111"/>
              <a:gd name="connsiteX32" fmla="*/ 41063 w 1053301"/>
              <a:gd name="connsiteY32" fmla="*/ 1520404 h 4479111"/>
              <a:gd name="connsiteX33" fmla="*/ 649121 w 1053301"/>
              <a:gd name="connsiteY33" fmla="*/ 997283 h 4479111"/>
              <a:gd name="connsiteX34" fmla="*/ 813199 w 1053301"/>
              <a:gd name="connsiteY34" fmla="*/ 852507 h 4479111"/>
              <a:gd name="connsiteX35" fmla="*/ 753359 w 1053301"/>
              <a:gd name="connsiteY35" fmla="*/ 682637 h 4479111"/>
              <a:gd name="connsiteX36" fmla="*/ 820920 w 1053301"/>
              <a:gd name="connsiteY36" fmla="*/ 358340 h 4479111"/>
              <a:gd name="connsiteX37" fmla="*/ 878831 w 1053301"/>
              <a:gd name="connsiteY37" fmla="*/ 176888 h 4479111"/>
              <a:gd name="connsiteX38" fmla="*/ 1002286 w 1053301"/>
              <a:gd name="connsiteY38" fmla="*/ 651 h 447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1053301" h="4479111">
                <a:moveTo>
                  <a:pt x="531483" y="1382472"/>
                </a:moveTo>
                <a:cubicBezTo>
                  <a:pt x="451833" y="1375267"/>
                  <a:pt x="351124" y="1511235"/>
                  <a:pt x="278496" y="1582175"/>
                </a:cubicBezTo>
                <a:cubicBezTo>
                  <a:pt x="351849" y="1626574"/>
                  <a:pt x="635608" y="1817677"/>
                  <a:pt x="678075" y="1765558"/>
                </a:cubicBezTo>
                <a:cubicBezTo>
                  <a:pt x="737917" y="1692205"/>
                  <a:pt x="624026" y="1439330"/>
                  <a:pt x="564186" y="1394933"/>
                </a:cubicBezTo>
                <a:cubicBezTo>
                  <a:pt x="553810" y="1387453"/>
                  <a:pt x="542862" y="1383502"/>
                  <a:pt x="531483" y="1382472"/>
                </a:cubicBezTo>
                <a:close/>
                <a:moveTo>
                  <a:pt x="1002286" y="651"/>
                </a:moveTo>
                <a:lnTo>
                  <a:pt x="1053301" y="13297"/>
                </a:lnTo>
                <a:lnTo>
                  <a:pt x="1053301" y="4292319"/>
                </a:lnTo>
                <a:lnTo>
                  <a:pt x="1052472" y="4291920"/>
                </a:lnTo>
                <a:cubicBezTo>
                  <a:pt x="1019264" y="4284409"/>
                  <a:pt x="978726" y="4288029"/>
                  <a:pt x="977279" y="4228671"/>
                </a:cubicBezTo>
                <a:cubicBezTo>
                  <a:pt x="977279" y="4211297"/>
                  <a:pt x="977279" y="4176551"/>
                  <a:pt x="977279" y="4159179"/>
                </a:cubicBezTo>
                <a:cubicBezTo>
                  <a:pt x="944462" y="4081965"/>
                  <a:pt x="1002372" y="3983517"/>
                  <a:pt x="971487" y="3906303"/>
                </a:cubicBezTo>
                <a:cubicBezTo>
                  <a:pt x="923229" y="3858046"/>
                  <a:pt x="979208" y="3802065"/>
                  <a:pt x="959905" y="3751876"/>
                </a:cubicBezTo>
                <a:cubicBezTo>
                  <a:pt x="940601" y="3582006"/>
                  <a:pt x="996582" y="3429511"/>
                  <a:pt x="956044" y="3259641"/>
                </a:cubicBezTo>
                <a:lnTo>
                  <a:pt x="957975" y="3263502"/>
                </a:lnTo>
                <a:cubicBezTo>
                  <a:pt x="956044" y="3259641"/>
                  <a:pt x="956044" y="3253849"/>
                  <a:pt x="954115" y="3249988"/>
                </a:cubicBezTo>
                <a:lnTo>
                  <a:pt x="853737" y="3249988"/>
                </a:lnTo>
                <a:cubicBezTo>
                  <a:pt x="817060" y="3410207"/>
                  <a:pt x="791966" y="3514446"/>
                  <a:pt x="811270" y="3682384"/>
                </a:cubicBezTo>
                <a:cubicBezTo>
                  <a:pt x="805478" y="3690105"/>
                  <a:pt x="822852" y="3827161"/>
                  <a:pt x="817060" y="3894721"/>
                </a:cubicBezTo>
                <a:cubicBezTo>
                  <a:pt x="799688" y="3966145"/>
                  <a:pt x="788106" y="4172690"/>
                  <a:pt x="805478" y="4234461"/>
                </a:cubicBezTo>
                <a:cubicBezTo>
                  <a:pt x="817060" y="4302024"/>
                  <a:pt x="846016" y="4369585"/>
                  <a:pt x="857598" y="4437148"/>
                </a:cubicBezTo>
                <a:cubicBezTo>
                  <a:pt x="788106" y="4512432"/>
                  <a:pt x="734056" y="4468033"/>
                  <a:pt x="662633" y="4444869"/>
                </a:cubicBezTo>
                <a:cubicBezTo>
                  <a:pt x="597001" y="4392751"/>
                  <a:pt x="579629" y="4317467"/>
                  <a:pt x="587350" y="4244114"/>
                </a:cubicBezTo>
                <a:cubicBezTo>
                  <a:pt x="600862" y="4118641"/>
                  <a:pt x="625957" y="3998960"/>
                  <a:pt x="566116" y="3883139"/>
                </a:cubicBezTo>
                <a:cubicBezTo>
                  <a:pt x="550673" y="3852254"/>
                  <a:pt x="558394" y="3805926"/>
                  <a:pt x="558394" y="3767319"/>
                </a:cubicBezTo>
                <a:cubicBezTo>
                  <a:pt x="562255" y="3593589"/>
                  <a:pt x="546812" y="3421789"/>
                  <a:pt x="550673" y="3248059"/>
                </a:cubicBezTo>
                <a:lnTo>
                  <a:pt x="498555" y="3248059"/>
                </a:lnTo>
                <a:cubicBezTo>
                  <a:pt x="498555" y="3248059"/>
                  <a:pt x="504345" y="3192078"/>
                  <a:pt x="502415" y="3192078"/>
                </a:cubicBezTo>
                <a:cubicBezTo>
                  <a:pt x="537161" y="2892876"/>
                  <a:pt x="542951" y="2647722"/>
                  <a:pt x="568047" y="2346589"/>
                </a:cubicBezTo>
                <a:cubicBezTo>
                  <a:pt x="575768" y="2259725"/>
                  <a:pt x="595072" y="2178651"/>
                  <a:pt x="624026" y="2097577"/>
                </a:cubicBezTo>
                <a:cubicBezTo>
                  <a:pt x="681936" y="1935428"/>
                  <a:pt x="712821" y="1977896"/>
                  <a:pt x="558394" y="1904543"/>
                </a:cubicBezTo>
                <a:cubicBezTo>
                  <a:pt x="392385" y="1825398"/>
                  <a:pt x="234097" y="1796444"/>
                  <a:pt x="54576" y="1682553"/>
                </a:cubicBezTo>
                <a:cubicBezTo>
                  <a:pt x="-18777" y="1636225"/>
                  <a:pt x="-12987" y="1580246"/>
                  <a:pt x="41063" y="1520404"/>
                </a:cubicBezTo>
                <a:cubicBezTo>
                  <a:pt x="230236" y="1309998"/>
                  <a:pt x="361499" y="1062915"/>
                  <a:pt x="649121" y="997283"/>
                </a:cubicBezTo>
                <a:cubicBezTo>
                  <a:pt x="840224" y="954816"/>
                  <a:pt x="803548" y="908488"/>
                  <a:pt x="813199" y="852507"/>
                </a:cubicBezTo>
                <a:cubicBezTo>
                  <a:pt x="803548" y="846717"/>
                  <a:pt x="774592" y="744408"/>
                  <a:pt x="753359" y="682637"/>
                </a:cubicBezTo>
                <a:cubicBezTo>
                  <a:pt x="712821" y="568748"/>
                  <a:pt x="807409" y="470300"/>
                  <a:pt x="820920" y="358340"/>
                </a:cubicBezTo>
                <a:cubicBezTo>
                  <a:pt x="830573" y="290779"/>
                  <a:pt x="865319" y="244451"/>
                  <a:pt x="878831" y="176888"/>
                </a:cubicBezTo>
                <a:cubicBezTo>
                  <a:pt x="905373" y="35733"/>
                  <a:pt x="935685" y="-5891"/>
                  <a:pt x="1002286" y="651"/>
                </a:cubicBezTo>
                <a:close/>
              </a:path>
            </a:pathLst>
          </a:custGeom>
          <a:noFill/>
          <a:ln w="12700" cap="flat">
            <a:solidFill>
              <a:schemeClr val="bg1"/>
            </a:solidFill>
            <a:prstDash val="solid"/>
            <a:miter/>
          </a:ln>
        </p:spPr>
        <p:txBody>
          <a:bodyPr wrap="square" rtlCol="0" anchor="ctr">
            <a:noAutofit/>
          </a:bodyPr>
          <a:lstStyle/>
          <a:p>
            <a:endParaRPr lang="en-US"/>
          </a:p>
        </p:txBody>
      </p:sp>
      <p:sp>
        <p:nvSpPr>
          <p:cNvPr id="13" name="Freeform: Shape 12">
            <a:extLst>
              <a:ext uri="{FF2B5EF4-FFF2-40B4-BE49-F238E27FC236}">
                <a16:creationId xmlns:a16="http://schemas.microsoft.com/office/drawing/2014/main" id="{D2D5F715-899F-400B-90E1-F117546DDB6F}"/>
              </a:ext>
            </a:extLst>
          </p:cNvPr>
          <p:cNvSpPr/>
          <p:nvPr/>
        </p:nvSpPr>
        <p:spPr>
          <a:xfrm>
            <a:off x="2310378" y="3162486"/>
            <a:ext cx="681329" cy="1899457"/>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4" name="Straight Connector 13">
            <a:extLst>
              <a:ext uri="{FF2B5EF4-FFF2-40B4-BE49-F238E27FC236}">
                <a16:creationId xmlns:a16="http://schemas.microsoft.com/office/drawing/2014/main" id="{F4331726-1EAE-40B0-B620-41FEF0406411}"/>
              </a:ext>
            </a:extLst>
          </p:cNvPr>
          <p:cNvCxnSpPr>
            <a:cxnSpLocks/>
          </p:cNvCxnSpPr>
          <p:nvPr/>
        </p:nvCxnSpPr>
        <p:spPr>
          <a:xfrm>
            <a:off x="0" y="469458"/>
            <a:ext cx="279082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6C6DAC51-E01D-484C-B69C-CA0EC3886008}"/>
              </a:ext>
            </a:extLst>
          </p:cNvPr>
          <p:cNvGrpSpPr/>
          <p:nvPr/>
        </p:nvGrpSpPr>
        <p:grpSpPr>
          <a:xfrm>
            <a:off x="597820" y="443746"/>
            <a:ext cx="1595184" cy="1395672"/>
            <a:chOff x="816657" y="415244"/>
            <a:chExt cx="3074373" cy="2689860"/>
          </a:xfrm>
          <a:solidFill>
            <a:schemeClr val="accent1">
              <a:lumMod val="20000"/>
              <a:lumOff val="80000"/>
            </a:schemeClr>
          </a:solidFill>
        </p:grpSpPr>
        <p:grpSp>
          <p:nvGrpSpPr>
            <p:cNvPr id="16" name="Group 15">
              <a:extLst>
                <a:ext uri="{FF2B5EF4-FFF2-40B4-BE49-F238E27FC236}">
                  <a16:creationId xmlns:a16="http://schemas.microsoft.com/office/drawing/2014/main" id="{CDEAF5AC-9819-47B9-BCCF-648558BE1747}"/>
                </a:ext>
              </a:extLst>
            </p:cNvPr>
            <p:cNvGrpSpPr/>
            <p:nvPr/>
          </p:nvGrpSpPr>
          <p:grpSpPr>
            <a:xfrm rot="10800000">
              <a:off x="816657" y="415244"/>
              <a:ext cx="647700" cy="2689860"/>
              <a:chOff x="6144030" y="3897930"/>
              <a:chExt cx="647700" cy="2689860"/>
            </a:xfrm>
            <a:grpFill/>
          </p:grpSpPr>
          <p:sp>
            <p:nvSpPr>
              <p:cNvPr id="26" name="Freeform: Shape 25">
                <a:extLst>
                  <a:ext uri="{FF2B5EF4-FFF2-40B4-BE49-F238E27FC236}">
                    <a16:creationId xmlns:a16="http://schemas.microsoft.com/office/drawing/2014/main" id="{B8F314AF-5129-401F-AC9F-11E726A07D97}"/>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91BDB8F9-FCC3-4A3A-9018-80B3B525263B}"/>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1A9296A-9838-4D46-920E-6E633AA936C7}"/>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113F410-3823-4D87-9139-7BAB2DE564EE}"/>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7" name="Group 16">
              <a:extLst>
                <a:ext uri="{FF2B5EF4-FFF2-40B4-BE49-F238E27FC236}">
                  <a16:creationId xmlns:a16="http://schemas.microsoft.com/office/drawing/2014/main" id="{B0D68BC1-B386-4BFD-BF44-B0114410FEC1}"/>
                </a:ext>
              </a:extLst>
            </p:cNvPr>
            <p:cNvGrpSpPr/>
            <p:nvPr/>
          </p:nvGrpSpPr>
          <p:grpSpPr>
            <a:xfrm rot="10800000">
              <a:off x="2407238" y="415244"/>
              <a:ext cx="723900" cy="2683192"/>
              <a:chOff x="7734611" y="3897930"/>
              <a:chExt cx="723900" cy="2683192"/>
            </a:xfrm>
            <a:grpFill/>
          </p:grpSpPr>
          <p:sp>
            <p:nvSpPr>
              <p:cNvPr id="23" name="Freeform: Shape 22">
                <a:extLst>
                  <a:ext uri="{FF2B5EF4-FFF2-40B4-BE49-F238E27FC236}">
                    <a16:creationId xmlns:a16="http://schemas.microsoft.com/office/drawing/2014/main" id="{20E8AAEA-6237-49F5-9465-AE37BA12BABD}"/>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B6664059-7407-4B8B-8AFC-D9866FF2945B}"/>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9E1C716F-6CF0-4CEC-9DD0-63D2C7AB7685}"/>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8" name="Group 17">
              <a:extLst>
                <a:ext uri="{FF2B5EF4-FFF2-40B4-BE49-F238E27FC236}">
                  <a16:creationId xmlns:a16="http://schemas.microsoft.com/office/drawing/2014/main" id="{C17468CC-5AAA-49F6-9D8C-5C743518DA08}"/>
                </a:ext>
              </a:extLst>
            </p:cNvPr>
            <p:cNvGrpSpPr/>
            <p:nvPr/>
          </p:nvGrpSpPr>
          <p:grpSpPr>
            <a:xfrm rot="10800000">
              <a:off x="1655809" y="415244"/>
              <a:ext cx="533400" cy="2638425"/>
              <a:chOff x="6983182" y="3979845"/>
              <a:chExt cx="533400" cy="2638425"/>
            </a:xfrm>
            <a:grpFill/>
          </p:grpSpPr>
          <p:sp>
            <p:nvSpPr>
              <p:cNvPr id="20" name="Freeform: Shape 19">
                <a:extLst>
                  <a:ext uri="{FF2B5EF4-FFF2-40B4-BE49-F238E27FC236}">
                    <a16:creationId xmlns:a16="http://schemas.microsoft.com/office/drawing/2014/main" id="{0AB3B993-7FC7-4C35-8900-AB076B7CA9B2}"/>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89205162-2A87-4120-9961-3C3F42F91540}"/>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EFCE1D3-5244-49DE-94FB-55EACF2B50B9}"/>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9" name="Freeform: Shape 18">
              <a:extLst>
                <a:ext uri="{FF2B5EF4-FFF2-40B4-BE49-F238E27FC236}">
                  <a16:creationId xmlns:a16="http://schemas.microsoft.com/office/drawing/2014/main" id="{883F173E-558F-4B78-809C-BE6234EDC426}"/>
                </a:ext>
              </a:extLst>
            </p:cNvPr>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grpFill/>
            <a:ln w="9525" cap="flat">
              <a:noFill/>
              <a:prstDash val="solid"/>
              <a:miter/>
            </a:ln>
          </p:spPr>
          <p:txBody>
            <a:bodyPr rtlCol="0" anchor="ctr"/>
            <a:lstStyle/>
            <a:p>
              <a:endParaRPr lang="en-US"/>
            </a:p>
          </p:txBody>
        </p:sp>
      </p:grpSp>
      <p:sp>
        <p:nvSpPr>
          <p:cNvPr id="34" name="Freeform: Shape 33">
            <a:extLst>
              <a:ext uri="{FF2B5EF4-FFF2-40B4-BE49-F238E27FC236}">
                <a16:creationId xmlns:a16="http://schemas.microsoft.com/office/drawing/2014/main" id="{C5CCA54F-C814-4612-84B0-84DBE1A150AB}"/>
              </a:ext>
            </a:extLst>
          </p:cNvPr>
          <p:cNvSpPr/>
          <p:nvPr userDrawn="1"/>
        </p:nvSpPr>
        <p:spPr>
          <a:xfrm>
            <a:off x="2695574" y="2208163"/>
            <a:ext cx="1255610" cy="4387835"/>
          </a:xfrm>
          <a:custGeom>
            <a:avLst/>
            <a:gdLst>
              <a:gd name="connsiteX0" fmla="*/ 906841 w 1255610"/>
              <a:gd name="connsiteY0" fmla="*/ 1086668 h 4387835"/>
              <a:gd name="connsiteX1" fmla="*/ 928614 w 1255610"/>
              <a:gd name="connsiteY1" fmla="*/ 1086668 h 4387835"/>
              <a:gd name="connsiteX2" fmla="*/ 950677 w 1255610"/>
              <a:gd name="connsiteY2" fmla="*/ 1108731 h 4387835"/>
              <a:gd name="connsiteX3" fmla="*/ 950677 w 1255610"/>
              <a:gd name="connsiteY3" fmla="*/ 1140170 h 4387835"/>
              <a:gd name="connsiteX4" fmla="*/ 982653 w 1255610"/>
              <a:gd name="connsiteY4" fmla="*/ 1143393 h 4387835"/>
              <a:gd name="connsiteX5" fmla="*/ 1239880 w 1255610"/>
              <a:gd name="connsiteY5" fmla="*/ 1459001 h 4387835"/>
              <a:gd name="connsiteX6" fmla="*/ 1237593 w 1255610"/>
              <a:gd name="connsiteY6" fmla="*/ 1481687 h 4387835"/>
              <a:gd name="connsiteX7" fmla="*/ 597863 w 1255610"/>
              <a:gd name="connsiteY7" fmla="*/ 1481687 h 4387835"/>
              <a:gd name="connsiteX8" fmla="*/ 595576 w 1255610"/>
              <a:gd name="connsiteY8" fmla="*/ 1459001 h 4387835"/>
              <a:gd name="connsiteX9" fmla="*/ 852803 w 1255610"/>
              <a:gd name="connsiteY9" fmla="*/ 1143393 h 4387835"/>
              <a:gd name="connsiteX10" fmla="*/ 884778 w 1255610"/>
              <a:gd name="connsiteY10" fmla="*/ 1140170 h 4387835"/>
              <a:gd name="connsiteX11" fmla="*/ 884778 w 1255610"/>
              <a:gd name="connsiteY11" fmla="*/ 1108731 h 4387835"/>
              <a:gd name="connsiteX12" fmla="*/ 906841 w 1255610"/>
              <a:gd name="connsiteY12" fmla="*/ 1086668 h 4387835"/>
              <a:gd name="connsiteX13" fmla="*/ 0 w 1255610"/>
              <a:gd name="connsiteY13" fmla="*/ 0 h 4387835"/>
              <a:gd name="connsiteX14" fmla="*/ 19601 w 1255610"/>
              <a:gd name="connsiteY14" fmla="*/ 4859 h 4387835"/>
              <a:gd name="connsiteX15" fmla="*/ 115080 w 1255610"/>
              <a:gd name="connsiteY15" fmla="*/ 40050 h 4387835"/>
              <a:gd name="connsiteX16" fmla="*/ 155619 w 1255610"/>
              <a:gd name="connsiteY16" fmla="*/ 97961 h 4387835"/>
              <a:gd name="connsiteX17" fmla="*/ 132455 w 1255610"/>
              <a:gd name="connsiteY17" fmla="*/ 632666 h 4387835"/>
              <a:gd name="connsiteX18" fmla="*/ 95777 w 1255610"/>
              <a:gd name="connsiteY18" fmla="*/ 763929 h 4387835"/>
              <a:gd name="connsiteX19" fmla="*/ 78405 w 1255610"/>
              <a:gd name="connsiteY19" fmla="*/ 789022 h 4387835"/>
              <a:gd name="connsiteX20" fmla="*/ 6981 w 1255610"/>
              <a:gd name="connsiteY20" fmla="*/ 883610 h 4387835"/>
              <a:gd name="connsiteX21" fmla="*/ 5052 w 1255610"/>
              <a:gd name="connsiteY21" fmla="*/ 883610 h 4387835"/>
              <a:gd name="connsiteX22" fmla="*/ 134384 w 1255610"/>
              <a:gd name="connsiteY22" fmla="*/ 1047688 h 4387835"/>
              <a:gd name="connsiteX23" fmla="*/ 250204 w 1255610"/>
              <a:gd name="connsiteY23" fmla="*/ 1472362 h 4387835"/>
              <a:gd name="connsiteX24" fmla="*/ 530104 w 1255610"/>
              <a:gd name="connsiteY24" fmla="*/ 1673117 h 4387835"/>
              <a:gd name="connsiteX25" fmla="*/ 734720 w 1255610"/>
              <a:gd name="connsiteY25" fmla="*/ 1607486 h 4387835"/>
              <a:gd name="connsiteX26" fmla="*/ 580293 w 1255610"/>
              <a:gd name="connsiteY26" fmla="*/ 1514830 h 4387835"/>
              <a:gd name="connsiteX27" fmla="*/ 1196071 w 1255610"/>
              <a:gd name="connsiteY27" fmla="*/ 1507108 h 4387835"/>
              <a:gd name="connsiteX28" fmla="*/ 1207653 w 1255610"/>
              <a:gd name="connsiteY28" fmla="*/ 1568879 h 4387835"/>
              <a:gd name="connsiteX29" fmla="*/ 1093764 w 1255610"/>
              <a:gd name="connsiteY29" fmla="*/ 1609417 h 4387835"/>
              <a:gd name="connsiteX30" fmla="*/ 993386 w 1255610"/>
              <a:gd name="connsiteY30" fmla="*/ 1638371 h 4387835"/>
              <a:gd name="connsiteX31" fmla="*/ 346721 w 1255610"/>
              <a:gd name="connsiteY31" fmla="*/ 1868083 h 4387835"/>
              <a:gd name="connsiteX32" fmla="*/ 232832 w 1255610"/>
              <a:gd name="connsiteY32" fmla="*/ 2061117 h 4387835"/>
              <a:gd name="connsiteX33" fmla="*/ 296532 w 1255610"/>
              <a:gd name="connsiteY33" fmla="*/ 3126664 h 4387835"/>
              <a:gd name="connsiteX34" fmla="*/ 215458 w 1255610"/>
              <a:gd name="connsiteY34" fmla="*/ 3215459 h 4387835"/>
              <a:gd name="connsiteX35" fmla="*/ 192294 w 1255610"/>
              <a:gd name="connsiteY35" fmla="*/ 3292673 h 4387835"/>
              <a:gd name="connsiteX36" fmla="*/ 165269 w 1255610"/>
              <a:gd name="connsiteY36" fmla="*/ 3728930 h 4387835"/>
              <a:gd name="connsiteX37" fmla="*/ 319696 w 1255610"/>
              <a:gd name="connsiteY37" fmla="*/ 4271354 h 4387835"/>
              <a:gd name="connsiteX38" fmla="*/ 373746 w 1255610"/>
              <a:gd name="connsiteY38" fmla="*/ 4362081 h 4387835"/>
              <a:gd name="connsiteX39" fmla="*/ 273368 w 1255610"/>
              <a:gd name="connsiteY39" fmla="*/ 4387174 h 4387835"/>
              <a:gd name="connsiteX40" fmla="*/ 28216 w 1255610"/>
              <a:gd name="connsiteY40" fmla="*/ 4292589 h 4387835"/>
              <a:gd name="connsiteX41" fmla="*/ 0 w 1255610"/>
              <a:gd name="connsiteY41" fmla="*/ 4279023 h 438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255610" h="4387835">
                <a:moveTo>
                  <a:pt x="906841" y="1086668"/>
                </a:moveTo>
                <a:lnTo>
                  <a:pt x="928614" y="1086668"/>
                </a:lnTo>
                <a:cubicBezTo>
                  <a:pt x="940800" y="1086668"/>
                  <a:pt x="950677" y="1096545"/>
                  <a:pt x="950677" y="1108731"/>
                </a:cubicBezTo>
                <a:lnTo>
                  <a:pt x="950677" y="1140170"/>
                </a:lnTo>
                <a:lnTo>
                  <a:pt x="982653" y="1143393"/>
                </a:lnTo>
                <a:cubicBezTo>
                  <a:pt x="1129452" y="1173433"/>
                  <a:pt x="1239880" y="1303320"/>
                  <a:pt x="1239880" y="1459001"/>
                </a:cubicBezTo>
                <a:lnTo>
                  <a:pt x="1237593" y="1481687"/>
                </a:lnTo>
                <a:lnTo>
                  <a:pt x="597863" y="1481687"/>
                </a:lnTo>
                <a:lnTo>
                  <a:pt x="595576" y="1459001"/>
                </a:lnTo>
                <a:cubicBezTo>
                  <a:pt x="595576" y="1303320"/>
                  <a:pt x="706004" y="1173433"/>
                  <a:pt x="852803" y="1143393"/>
                </a:cubicBezTo>
                <a:lnTo>
                  <a:pt x="884778" y="1140170"/>
                </a:lnTo>
                <a:lnTo>
                  <a:pt x="884778" y="1108731"/>
                </a:lnTo>
                <a:cubicBezTo>
                  <a:pt x="884778" y="1096545"/>
                  <a:pt x="894655" y="1086668"/>
                  <a:pt x="906841" y="1086668"/>
                </a:cubicBezTo>
                <a:close/>
                <a:moveTo>
                  <a:pt x="0" y="0"/>
                </a:moveTo>
                <a:lnTo>
                  <a:pt x="19601" y="4859"/>
                </a:lnTo>
                <a:cubicBezTo>
                  <a:pt x="46991" y="14104"/>
                  <a:pt x="78525" y="26297"/>
                  <a:pt x="115080" y="40050"/>
                </a:cubicBezTo>
                <a:cubicBezTo>
                  <a:pt x="144037" y="51632"/>
                  <a:pt x="159479" y="69006"/>
                  <a:pt x="155619" y="97961"/>
                </a:cubicBezTo>
                <a:cubicBezTo>
                  <a:pt x="134384" y="279412"/>
                  <a:pt x="186504" y="422258"/>
                  <a:pt x="132455" y="632666"/>
                </a:cubicBezTo>
                <a:cubicBezTo>
                  <a:pt x="126663" y="677062"/>
                  <a:pt x="128594" y="721461"/>
                  <a:pt x="95777" y="763929"/>
                </a:cubicBezTo>
                <a:cubicBezTo>
                  <a:pt x="89987" y="771650"/>
                  <a:pt x="84195" y="781301"/>
                  <a:pt x="78405" y="789022"/>
                </a:cubicBezTo>
                <a:cubicBezTo>
                  <a:pt x="59102" y="825700"/>
                  <a:pt x="10842" y="856585"/>
                  <a:pt x="6981" y="883610"/>
                </a:cubicBezTo>
                <a:cubicBezTo>
                  <a:pt x="6981" y="883610"/>
                  <a:pt x="5052" y="883610"/>
                  <a:pt x="5052" y="883610"/>
                </a:cubicBezTo>
                <a:cubicBezTo>
                  <a:pt x="-740" y="949241"/>
                  <a:pt x="8913" y="1014873"/>
                  <a:pt x="134384" y="1047688"/>
                </a:cubicBezTo>
                <a:cubicBezTo>
                  <a:pt x="331279" y="1097876"/>
                  <a:pt x="259857" y="1304424"/>
                  <a:pt x="250204" y="1472362"/>
                </a:cubicBezTo>
                <a:cubicBezTo>
                  <a:pt x="232832" y="1742610"/>
                  <a:pt x="261786" y="1713656"/>
                  <a:pt x="530104" y="1673117"/>
                </a:cubicBezTo>
                <a:cubicBezTo>
                  <a:pt x="605387" y="1661535"/>
                  <a:pt x="672950" y="1686631"/>
                  <a:pt x="734720" y="1607486"/>
                </a:cubicBezTo>
                <a:cubicBezTo>
                  <a:pt x="701904" y="1553436"/>
                  <a:pt x="626621" y="1619068"/>
                  <a:pt x="580293" y="1514830"/>
                </a:cubicBezTo>
                <a:cubicBezTo>
                  <a:pt x="726999" y="1514830"/>
                  <a:pt x="1087972" y="1512900"/>
                  <a:pt x="1196071" y="1507108"/>
                </a:cubicBezTo>
                <a:cubicBezTo>
                  <a:pt x="1252051" y="1505179"/>
                  <a:pt x="1290658" y="1526412"/>
                  <a:pt x="1207653" y="1568879"/>
                </a:cubicBezTo>
                <a:cubicBezTo>
                  <a:pt x="1132370" y="1590114"/>
                  <a:pt x="1163256" y="1555368"/>
                  <a:pt x="1093764" y="1609417"/>
                </a:cubicBezTo>
                <a:cubicBezTo>
                  <a:pt x="1066739" y="1638371"/>
                  <a:pt x="1035853" y="1642232"/>
                  <a:pt x="993386" y="1638371"/>
                </a:cubicBezTo>
                <a:cubicBezTo>
                  <a:pt x="792631" y="1740680"/>
                  <a:pt x="564851" y="1823684"/>
                  <a:pt x="346721" y="1868083"/>
                </a:cubicBezTo>
                <a:cubicBezTo>
                  <a:pt x="232832" y="1889315"/>
                  <a:pt x="217389" y="1943365"/>
                  <a:pt x="232832" y="2061117"/>
                </a:cubicBezTo>
                <a:cubicBezTo>
                  <a:pt x="275300" y="2395064"/>
                  <a:pt x="296532" y="2790785"/>
                  <a:pt x="296532" y="3126664"/>
                </a:cubicBezTo>
                <a:cubicBezTo>
                  <a:pt x="296532" y="3180713"/>
                  <a:pt x="263718" y="3178782"/>
                  <a:pt x="215458" y="3215459"/>
                </a:cubicBezTo>
                <a:cubicBezTo>
                  <a:pt x="213529" y="3242484"/>
                  <a:pt x="194225" y="3267578"/>
                  <a:pt x="192294" y="3292673"/>
                </a:cubicBezTo>
                <a:cubicBezTo>
                  <a:pt x="186504" y="3439379"/>
                  <a:pt x="180712" y="3584153"/>
                  <a:pt x="165269" y="3728930"/>
                </a:cubicBezTo>
                <a:cubicBezTo>
                  <a:pt x="140176" y="3954778"/>
                  <a:pt x="86126" y="4109205"/>
                  <a:pt x="319696" y="4271354"/>
                </a:cubicBezTo>
                <a:cubicBezTo>
                  <a:pt x="348653" y="4290657"/>
                  <a:pt x="393049" y="4319614"/>
                  <a:pt x="373746" y="4362081"/>
                </a:cubicBezTo>
                <a:cubicBezTo>
                  <a:pt x="356374" y="4400688"/>
                  <a:pt x="308114" y="4383316"/>
                  <a:pt x="273368" y="4387174"/>
                </a:cubicBezTo>
                <a:cubicBezTo>
                  <a:pt x="155619" y="4396827"/>
                  <a:pt x="142105" y="4290657"/>
                  <a:pt x="28216" y="4292589"/>
                </a:cubicBezTo>
                <a:lnTo>
                  <a:pt x="0" y="4279023"/>
                </a:lnTo>
                <a:close/>
              </a:path>
            </a:pathLst>
          </a:custGeom>
          <a:solidFill>
            <a:schemeClr val="bg1"/>
          </a:solidFill>
          <a:ln w="9525" cap="flat">
            <a:solidFill>
              <a:schemeClr val="accent1"/>
            </a:solidFill>
            <a:prstDash val="solid"/>
            <a:miter/>
          </a:ln>
        </p:spPr>
        <p:txBody>
          <a:bodyPr wrap="square" rtlCol="0" anchor="ctr">
            <a:noAutofit/>
          </a:bodyPr>
          <a:lstStyle/>
          <a:p>
            <a:endParaRPr lang="en-US"/>
          </a:p>
        </p:txBody>
      </p:sp>
      <p:sp>
        <p:nvSpPr>
          <p:cNvPr id="39" name="Freeform: Shape 38">
            <a:extLst>
              <a:ext uri="{FF2B5EF4-FFF2-40B4-BE49-F238E27FC236}">
                <a16:creationId xmlns:a16="http://schemas.microsoft.com/office/drawing/2014/main" id="{D5C4CF52-4FC9-4897-9919-48A24ADE6677}"/>
              </a:ext>
            </a:extLst>
          </p:cNvPr>
          <p:cNvSpPr/>
          <p:nvPr userDrawn="1"/>
        </p:nvSpPr>
        <p:spPr>
          <a:xfrm>
            <a:off x="2695574" y="3248470"/>
            <a:ext cx="296134" cy="1813473"/>
          </a:xfrm>
          <a:custGeom>
            <a:avLst/>
            <a:gdLst>
              <a:gd name="connsiteX0" fmla="*/ 87559 w 296134"/>
              <a:gd name="connsiteY0" fmla="*/ 0 h 1813473"/>
              <a:gd name="connsiteX1" fmla="*/ 135353 w 296134"/>
              <a:gd name="connsiteY1" fmla="*/ 13762 h 1813473"/>
              <a:gd name="connsiteX2" fmla="*/ 185810 w 296134"/>
              <a:gd name="connsiteY2" fmla="*/ 292975 h 1813473"/>
              <a:gd name="connsiteX3" fmla="*/ 187288 w 296134"/>
              <a:gd name="connsiteY3" fmla="*/ 673400 h 1813473"/>
              <a:gd name="connsiteX4" fmla="*/ 292939 w 296134"/>
              <a:gd name="connsiteY4" fmla="*/ 1809492 h 1813473"/>
              <a:gd name="connsiteX5" fmla="*/ 0 w 296134"/>
              <a:gd name="connsiteY5" fmla="*/ 1813473 h 1813473"/>
              <a:gd name="connsiteX6" fmla="*/ 0 w 296134"/>
              <a:gd name="connsiteY6" fmla="*/ 249769 h 1813473"/>
              <a:gd name="connsiteX7" fmla="*/ 132542 w 296134"/>
              <a:gd name="connsiteY7" fmla="*/ 249769 h 1813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6134" h="1813473">
                <a:moveTo>
                  <a:pt x="87559" y="0"/>
                </a:moveTo>
                <a:lnTo>
                  <a:pt x="135353" y="13762"/>
                </a:lnTo>
                <a:lnTo>
                  <a:pt x="185810" y="292975"/>
                </a:lnTo>
                <a:cubicBezTo>
                  <a:pt x="199005" y="374554"/>
                  <a:pt x="200062" y="563584"/>
                  <a:pt x="187288" y="673400"/>
                </a:cubicBezTo>
                <a:cubicBezTo>
                  <a:pt x="235772" y="1106526"/>
                  <a:pt x="312766" y="1481523"/>
                  <a:pt x="292939" y="1809492"/>
                </a:cubicBezTo>
                <a:lnTo>
                  <a:pt x="0" y="1813473"/>
                </a:lnTo>
                <a:lnTo>
                  <a:pt x="0" y="249769"/>
                </a:lnTo>
                <a:lnTo>
                  <a:pt x="132542" y="24976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983322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Contents slide layout">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317E149-0019-4BAE-99F4-5FEDC22766C4}"/>
              </a:ext>
            </a:extLst>
          </p:cNvPr>
          <p:cNvSpPr/>
          <p:nvPr userDrawn="1"/>
        </p:nvSpPr>
        <p:spPr>
          <a:xfrm>
            <a:off x="0" y="0"/>
            <a:ext cx="2675792"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aphic 1">
            <a:extLst>
              <a:ext uri="{FF2B5EF4-FFF2-40B4-BE49-F238E27FC236}">
                <a16:creationId xmlns:a16="http://schemas.microsoft.com/office/drawing/2014/main" id="{7F46D745-EC50-426E-9C33-ECA49B02649C}"/>
              </a:ext>
            </a:extLst>
          </p:cNvPr>
          <p:cNvGrpSpPr/>
          <p:nvPr userDrawn="1"/>
        </p:nvGrpSpPr>
        <p:grpSpPr>
          <a:xfrm>
            <a:off x="1594180" y="2831526"/>
            <a:ext cx="1713558" cy="3796191"/>
            <a:chOff x="9812203" y="1631958"/>
            <a:chExt cx="1857375" cy="4114800"/>
          </a:xfrm>
        </p:grpSpPr>
        <p:sp>
          <p:nvSpPr>
            <p:cNvPr id="4" name="Freeform: Shape 3">
              <a:extLst>
                <a:ext uri="{FF2B5EF4-FFF2-40B4-BE49-F238E27FC236}">
                  <a16:creationId xmlns:a16="http://schemas.microsoft.com/office/drawing/2014/main" id="{A6C1DC64-DC93-4A12-8BD9-CB8D0D9778E6}"/>
                </a:ext>
              </a:extLst>
            </p:cNvPr>
            <p:cNvSpPr/>
            <p:nvPr/>
          </p:nvSpPr>
          <p:spPr>
            <a:xfrm>
              <a:off x="10906626" y="2996891"/>
              <a:ext cx="762000" cy="161925"/>
            </a:xfrm>
            <a:custGeom>
              <a:avLst/>
              <a:gdLst>
                <a:gd name="connsiteX0" fmla="*/ 763905 w 762000"/>
                <a:gd name="connsiteY0" fmla="*/ 63817 h 161925"/>
                <a:gd name="connsiteX1" fmla="*/ 699135 w 762000"/>
                <a:gd name="connsiteY1" fmla="*/ 42863 h 161925"/>
                <a:gd name="connsiteX2" fmla="*/ 248602 w 762000"/>
                <a:gd name="connsiteY2" fmla="*/ 41910 h 161925"/>
                <a:gd name="connsiteX3" fmla="*/ 232410 w 762000"/>
                <a:gd name="connsiteY3" fmla="*/ 45720 h 161925"/>
                <a:gd name="connsiteX4" fmla="*/ 6667 w 762000"/>
                <a:gd name="connsiteY4" fmla="*/ 0 h 161925"/>
                <a:gd name="connsiteX5" fmla="*/ 0 w 762000"/>
                <a:gd name="connsiteY5" fmla="*/ 32385 h 161925"/>
                <a:gd name="connsiteX6" fmla="*/ 211455 w 762000"/>
                <a:gd name="connsiteY6" fmla="*/ 75247 h 161925"/>
                <a:gd name="connsiteX7" fmla="*/ 216218 w 762000"/>
                <a:gd name="connsiteY7" fmla="*/ 98108 h 161925"/>
                <a:gd name="connsiteX8" fmla="*/ 261937 w 762000"/>
                <a:gd name="connsiteY8" fmla="*/ 151447 h 161925"/>
                <a:gd name="connsiteX9" fmla="*/ 731520 w 762000"/>
                <a:gd name="connsiteY9" fmla="*/ 15335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161925">
                  <a:moveTo>
                    <a:pt x="763905" y="63817"/>
                  </a:moveTo>
                  <a:cubicBezTo>
                    <a:pt x="756285" y="27622"/>
                    <a:pt x="721043" y="42863"/>
                    <a:pt x="699135" y="42863"/>
                  </a:cubicBezTo>
                  <a:cubicBezTo>
                    <a:pt x="550545" y="41910"/>
                    <a:pt x="402907" y="41910"/>
                    <a:pt x="248602" y="41910"/>
                  </a:cubicBezTo>
                  <a:cubicBezTo>
                    <a:pt x="242887" y="41910"/>
                    <a:pt x="237173" y="42863"/>
                    <a:pt x="232410" y="45720"/>
                  </a:cubicBezTo>
                  <a:lnTo>
                    <a:pt x="6667" y="0"/>
                  </a:lnTo>
                  <a:lnTo>
                    <a:pt x="0" y="32385"/>
                  </a:lnTo>
                  <a:lnTo>
                    <a:pt x="211455" y="75247"/>
                  </a:lnTo>
                  <a:cubicBezTo>
                    <a:pt x="210502" y="82867"/>
                    <a:pt x="212407" y="90488"/>
                    <a:pt x="216218" y="98108"/>
                  </a:cubicBezTo>
                  <a:cubicBezTo>
                    <a:pt x="232410" y="124777"/>
                    <a:pt x="245745" y="129540"/>
                    <a:pt x="261937" y="151447"/>
                  </a:cubicBezTo>
                  <a:cubicBezTo>
                    <a:pt x="275273" y="170497"/>
                    <a:pt x="715328" y="171450"/>
                    <a:pt x="731520" y="153352"/>
                  </a:cubicBezTo>
                </a:path>
              </a:pathLst>
            </a:custGeom>
            <a:solidFill>
              <a:schemeClr val="accent2"/>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6009136D-19FF-42AD-808C-E2286EE5E511}"/>
                </a:ext>
              </a:extLst>
            </p:cNvPr>
            <p:cNvSpPr/>
            <p:nvPr/>
          </p:nvSpPr>
          <p:spPr>
            <a:xfrm>
              <a:off x="9811908" y="1863837"/>
              <a:ext cx="1181100" cy="3876675"/>
            </a:xfrm>
            <a:custGeom>
              <a:avLst/>
              <a:gdLst>
                <a:gd name="connsiteX0" fmla="*/ 1172823 w 1181100"/>
                <a:gd name="connsiteY0" fmla="*/ 1146388 h 3876675"/>
                <a:gd name="connsiteX1" fmla="*/ 937555 w 1181100"/>
                <a:gd name="connsiteY1" fmla="*/ 1054948 h 3876675"/>
                <a:gd name="connsiteX2" fmla="*/ 515598 w 1181100"/>
                <a:gd name="connsiteY2" fmla="*/ 1173058 h 3876675"/>
                <a:gd name="connsiteX3" fmla="*/ 494643 w 1181100"/>
                <a:gd name="connsiteY3" fmla="*/ 765388 h 3876675"/>
                <a:gd name="connsiteX4" fmla="*/ 431778 w 1181100"/>
                <a:gd name="connsiteY4" fmla="*/ 642516 h 3876675"/>
                <a:gd name="connsiteX5" fmla="*/ 526075 w 1181100"/>
                <a:gd name="connsiteY5" fmla="*/ 503451 h 3876675"/>
                <a:gd name="connsiteX6" fmla="*/ 573700 w 1181100"/>
                <a:gd name="connsiteY6" fmla="*/ 507261 h 3876675"/>
                <a:gd name="connsiteX7" fmla="*/ 591798 w 1181100"/>
                <a:gd name="connsiteY7" fmla="*/ 444396 h 3876675"/>
                <a:gd name="connsiteX8" fmla="*/ 583225 w 1181100"/>
                <a:gd name="connsiteY8" fmla="*/ 423441 h 3876675"/>
                <a:gd name="connsiteX9" fmla="*/ 625135 w 1181100"/>
                <a:gd name="connsiteY9" fmla="*/ 387246 h 3876675"/>
                <a:gd name="connsiteX10" fmla="*/ 684190 w 1181100"/>
                <a:gd name="connsiteY10" fmla="*/ 376768 h 3876675"/>
                <a:gd name="connsiteX11" fmla="*/ 662283 w 1181100"/>
                <a:gd name="connsiteY11" fmla="*/ 264373 h 3876675"/>
                <a:gd name="connsiteX12" fmla="*/ 681333 w 1181100"/>
                <a:gd name="connsiteY12" fmla="*/ 171028 h 3876675"/>
                <a:gd name="connsiteX13" fmla="*/ 276520 w 1181100"/>
                <a:gd name="connsiteY13" fmla="*/ 131976 h 3876675"/>
                <a:gd name="connsiteX14" fmla="*/ 275568 w 1181100"/>
                <a:gd name="connsiteY14" fmla="*/ 418678 h 3876675"/>
                <a:gd name="connsiteX15" fmla="*/ 244135 w 1181100"/>
                <a:gd name="connsiteY15" fmla="*/ 465351 h 3876675"/>
                <a:gd name="connsiteX16" fmla="*/ 215560 w 1181100"/>
                <a:gd name="connsiteY16" fmla="*/ 468208 h 3876675"/>
                <a:gd name="connsiteX17" fmla="*/ 15535 w 1181100"/>
                <a:gd name="connsiteY17" fmla="*/ 733003 h 3876675"/>
                <a:gd name="connsiteX18" fmla="*/ 33633 w 1181100"/>
                <a:gd name="connsiteY18" fmla="*/ 1037803 h 3876675"/>
                <a:gd name="connsiteX19" fmla="*/ 94593 w 1181100"/>
                <a:gd name="connsiteY19" fmla="*/ 1377846 h 3876675"/>
                <a:gd name="connsiteX20" fmla="*/ 97450 w 1181100"/>
                <a:gd name="connsiteY20" fmla="*/ 1392133 h 3876675"/>
                <a:gd name="connsiteX21" fmla="*/ 105070 w 1181100"/>
                <a:gd name="connsiteY21" fmla="*/ 1425471 h 3876675"/>
                <a:gd name="connsiteX22" fmla="*/ 108880 w 1181100"/>
                <a:gd name="connsiteY22" fmla="*/ 1445473 h 3876675"/>
                <a:gd name="connsiteX23" fmla="*/ 106975 w 1181100"/>
                <a:gd name="connsiteY23" fmla="*/ 1477858 h 3876675"/>
                <a:gd name="connsiteX24" fmla="*/ 75543 w 1181100"/>
                <a:gd name="connsiteY24" fmla="*/ 1863621 h 3876675"/>
                <a:gd name="connsiteX25" fmla="*/ 236515 w 1181100"/>
                <a:gd name="connsiteY25" fmla="*/ 2414166 h 3876675"/>
                <a:gd name="connsiteX26" fmla="*/ 246993 w 1181100"/>
                <a:gd name="connsiteY26" fmla="*/ 2647528 h 3876675"/>
                <a:gd name="connsiteX27" fmla="*/ 226990 w 1181100"/>
                <a:gd name="connsiteY27" fmla="*/ 3627651 h 3876675"/>
                <a:gd name="connsiteX28" fmla="*/ 264138 w 1181100"/>
                <a:gd name="connsiteY28" fmla="*/ 3871491 h 3876675"/>
                <a:gd name="connsiteX29" fmla="*/ 493690 w 1181100"/>
                <a:gd name="connsiteY29" fmla="*/ 3861966 h 3876675"/>
                <a:gd name="connsiteX30" fmla="*/ 762295 w 1181100"/>
                <a:gd name="connsiteY30" fmla="*/ 3870539 h 3876675"/>
                <a:gd name="connsiteX31" fmla="*/ 823255 w 1181100"/>
                <a:gd name="connsiteY31" fmla="*/ 3848631 h 3876675"/>
                <a:gd name="connsiteX32" fmla="*/ 880405 w 1181100"/>
                <a:gd name="connsiteY32" fmla="*/ 3768621 h 3876675"/>
                <a:gd name="connsiteX33" fmla="*/ 807063 w 1181100"/>
                <a:gd name="connsiteY33" fmla="*/ 3721948 h 3876675"/>
                <a:gd name="connsiteX34" fmla="*/ 726100 w 1181100"/>
                <a:gd name="connsiteY34" fmla="*/ 3718139 h 3876675"/>
                <a:gd name="connsiteX35" fmla="*/ 791823 w 1181100"/>
                <a:gd name="connsiteY35" fmla="*/ 3644796 h 3876675"/>
                <a:gd name="connsiteX36" fmla="*/ 662283 w 1181100"/>
                <a:gd name="connsiteY36" fmla="*/ 3598123 h 3876675"/>
                <a:gd name="connsiteX37" fmla="*/ 594655 w 1181100"/>
                <a:gd name="connsiteY37" fmla="*/ 3426673 h 3876675"/>
                <a:gd name="connsiteX38" fmla="*/ 636565 w 1181100"/>
                <a:gd name="connsiteY38" fmla="*/ 2896131 h 3876675"/>
                <a:gd name="connsiteX39" fmla="*/ 652758 w 1181100"/>
                <a:gd name="connsiteY39" fmla="*/ 2598951 h 3876675"/>
                <a:gd name="connsiteX40" fmla="*/ 635613 w 1181100"/>
                <a:gd name="connsiteY40" fmla="*/ 2478936 h 3876675"/>
                <a:gd name="connsiteX41" fmla="*/ 628945 w 1181100"/>
                <a:gd name="connsiteY41" fmla="*/ 2319868 h 3876675"/>
                <a:gd name="connsiteX42" fmla="*/ 578463 w 1181100"/>
                <a:gd name="connsiteY42" fmla="*/ 1615018 h 3876675"/>
                <a:gd name="connsiteX43" fmla="*/ 549888 w 1181100"/>
                <a:gd name="connsiteY43" fmla="*/ 1316886 h 3876675"/>
                <a:gd name="connsiteX44" fmla="*/ 683238 w 1181100"/>
                <a:gd name="connsiteY44" fmla="*/ 1259736 h 3876675"/>
                <a:gd name="connsiteX45" fmla="*/ 915648 w 1181100"/>
                <a:gd name="connsiteY45" fmla="*/ 1219731 h 3876675"/>
                <a:gd name="connsiteX46" fmla="*/ 1159488 w 1181100"/>
                <a:gd name="connsiteY46" fmla="*/ 1194966 h 3876675"/>
                <a:gd name="connsiteX47" fmla="*/ 1172823 w 1181100"/>
                <a:gd name="connsiteY47" fmla="*/ 1146388 h 387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81100" h="3876675">
                  <a:moveTo>
                    <a:pt x="1172823" y="1146388"/>
                  </a:moveTo>
                  <a:cubicBezTo>
                    <a:pt x="1055665" y="1125433"/>
                    <a:pt x="1019470" y="1063521"/>
                    <a:pt x="937555" y="1054948"/>
                  </a:cubicBezTo>
                  <a:cubicBezTo>
                    <a:pt x="807063" y="1082571"/>
                    <a:pt x="629898" y="1163533"/>
                    <a:pt x="515598" y="1173058"/>
                  </a:cubicBezTo>
                  <a:cubicBezTo>
                    <a:pt x="505120" y="1074951"/>
                    <a:pt x="541315" y="893976"/>
                    <a:pt x="494643" y="765388"/>
                  </a:cubicBezTo>
                  <a:cubicBezTo>
                    <a:pt x="481308" y="728241"/>
                    <a:pt x="456543" y="678711"/>
                    <a:pt x="431778" y="642516"/>
                  </a:cubicBezTo>
                  <a:cubicBezTo>
                    <a:pt x="431778" y="642516"/>
                    <a:pt x="432730" y="470113"/>
                    <a:pt x="526075" y="503451"/>
                  </a:cubicBezTo>
                  <a:cubicBezTo>
                    <a:pt x="541315" y="509166"/>
                    <a:pt x="563223" y="522501"/>
                    <a:pt x="573700" y="507261"/>
                  </a:cubicBezTo>
                  <a:cubicBezTo>
                    <a:pt x="579415" y="498688"/>
                    <a:pt x="578463" y="457731"/>
                    <a:pt x="591798" y="444396"/>
                  </a:cubicBezTo>
                  <a:cubicBezTo>
                    <a:pt x="603228" y="432966"/>
                    <a:pt x="592750" y="431061"/>
                    <a:pt x="583225" y="423441"/>
                  </a:cubicBezTo>
                  <a:cubicBezTo>
                    <a:pt x="612753" y="427251"/>
                    <a:pt x="617515" y="424393"/>
                    <a:pt x="625135" y="387246"/>
                  </a:cubicBezTo>
                  <a:cubicBezTo>
                    <a:pt x="642280" y="375816"/>
                    <a:pt x="670855" y="389151"/>
                    <a:pt x="684190" y="376768"/>
                  </a:cubicBezTo>
                  <a:cubicBezTo>
                    <a:pt x="683238" y="356766"/>
                    <a:pt x="660378" y="313903"/>
                    <a:pt x="662283" y="264373"/>
                  </a:cubicBezTo>
                  <a:cubicBezTo>
                    <a:pt x="669903" y="235798"/>
                    <a:pt x="688000" y="198651"/>
                    <a:pt x="681333" y="171028"/>
                  </a:cubicBezTo>
                  <a:cubicBezTo>
                    <a:pt x="640375" y="-33759"/>
                    <a:pt x="348910" y="-64239"/>
                    <a:pt x="276520" y="131976"/>
                  </a:cubicBezTo>
                  <a:cubicBezTo>
                    <a:pt x="240325" y="236751"/>
                    <a:pt x="334623" y="321523"/>
                    <a:pt x="275568" y="418678"/>
                  </a:cubicBezTo>
                  <a:cubicBezTo>
                    <a:pt x="275568" y="418678"/>
                    <a:pt x="245088" y="466303"/>
                    <a:pt x="244135" y="465351"/>
                  </a:cubicBezTo>
                  <a:cubicBezTo>
                    <a:pt x="223180" y="454873"/>
                    <a:pt x="231753" y="454873"/>
                    <a:pt x="215560" y="468208"/>
                  </a:cubicBezTo>
                  <a:cubicBezTo>
                    <a:pt x="126025" y="542503"/>
                    <a:pt x="66018" y="637753"/>
                    <a:pt x="15535" y="733003"/>
                  </a:cubicBezTo>
                  <a:cubicBezTo>
                    <a:pt x="-21612" y="834921"/>
                    <a:pt x="17440" y="930171"/>
                    <a:pt x="33633" y="1037803"/>
                  </a:cubicBezTo>
                  <a:cubicBezTo>
                    <a:pt x="57445" y="1164486"/>
                    <a:pt x="94593" y="1247353"/>
                    <a:pt x="94593" y="1377846"/>
                  </a:cubicBezTo>
                  <a:cubicBezTo>
                    <a:pt x="94593" y="1382608"/>
                    <a:pt x="95545" y="1387371"/>
                    <a:pt x="97450" y="1392133"/>
                  </a:cubicBezTo>
                  <a:cubicBezTo>
                    <a:pt x="101260" y="1400706"/>
                    <a:pt x="92688" y="1417851"/>
                    <a:pt x="105070" y="1425471"/>
                  </a:cubicBezTo>
                  <a:lnTo>
                    <a:pt x="108880" y="1445473"/>
                  </a:lnTo>
                  <a:cubicBezTo>
                    <a:pt x="104118" y="1447378"/>
                    <a:pt x="111738" y="1475953"/>
                    <a:pt x="106975" y="1477858"/>
                  </a:cubicBezTo>
                  <a:cubicBezTo>
                    <a:pt x="77448" y="1624543"/>
                    <a:pt x="33633" y="1714078"/>
                    <a:pt x="75543" y="1863621"/>
                  </a:cubicBezTo>
                  <a:cubicBezTo>
                    <a:pt x="116500" y="2007448"/>
                    <a:pt x="189843" y="2273196"/>
                    <a:pt x="236515" y="2414166"/>
                  </a:cubicBezTo>
                  <a:cubicBezTo>
                    <a:pt x="258423" y="2479889"/>
                    <a:pt x="258423" y="2578948"/>
                    <a:pt x="246993" y="2647528"/>
                  </a:cubicBezTo>
                  <a:cubicBezTo>
                    <a:pt x="186033" y="3006621"/>
                    <a:pt x="177460" y="3269511"/>
                    <a:pt x="226990" y="3627651"/>
                  </a:cubicBezTo>
                  <a:cubicBezTo>
                    <a:pt x="236515" y="3697183"/>
                    <a:pt x="162220" y="3837201"/>
                    <a:pt x="264138" y="3871491"/>
                  </a:cubicBezTo>
                  <a:cubicBezTo>
                    <a:pt x="291760" y="3881016"/>
                    <a:pt x="465115" y="3863871"/>
                    <a:pt x="493690" y="3861966"/>
                  </a:cubicBezTo>
                  <a:cubicBezTo>
                    <a:pt x="577510" y="3889589"/>
                    <a:pt x="677523" y="3885778"/>
                    <a:pt x="762295" y="3870539"/>
                  </a:cubicBezTo>
                  <a:cubicBezTo>
                    <a:pt x="776583" y="3862918"/>
                    <a:pt x="809920" y="3856251"/>
                    <a:pt x="823255" y="3848631"/>
                  </a:cubicBezTo>
                  <a:cubicBezTo>
                    <a:pt x="855640" y="3831486"/>
                    <a:pt x="885168" y="3813389"/>
                    <a:pt x="880405" y="3768621"/>
                  </a:cubicBezTo>
                  <a:cubicBezTo>
                    <a:pt x="874690" y="3720996"/>
                    <a:pt x="835638" y="3729568"/>
                    <a:pt x="807063" y="3721948"/>
                  </a:cubicBezTo>
                  <a:cubicBezTo>
                    <a:pt x="773725" y="3713376"/>
                    <a:pt x="761343" y="3729568"/>
                    <a:pt x="726100" y="3718139"/>
                  </a:cubicBezTo>
                  <a:cubicBezTo>
                    <a:pt x="752770" y="3688611"/>
                    <a:pt x="808015" y="3695278"/>
                    <a:pt x="791823" y="3644796"/>
                  </a:cubicBezTo>
                  <a:cubicBezTo>
                    <a:pt x="773725" y="3587646"/>
                    <a:pt x="701335" y="3596218"/>
                    <a:pt x="662283" y="3598123"/>
                  </a:cubicBezTo>
                  <a:cubicBezTo>
                    <a:pt x="558460" y="3603839"/>
                    <a:pt x="594655" y="3531448"/>
                    <a:pt x="594655" y="3426673"/>
                  </a:cubicBezTo>
                  <a:cubicBezTo>
                    <a:pt x="595608" y="3242841"/>
                    <a:pt x="614658" y="3076153"/>
                    <a:pt x="636565" y="2896131"/>
                  </a:cubicBezTo>
                  <a:cubicBezTo>
                    <a:pt x="657520" y="2771353"/>
                    <a:pt x="647995" y="2723728"/>
                    <a:pt x="652758" y="2598951"/>
                  </a:cubicBezTo>
                  <a:cubicBezTo>
                    <a:pt x="653710" y="2573233"/>
                    <a:pt x="643233" y="2502748"/>
                    <a:pt x="635613" y="2478936"/>
                  </a:cubicBezTo>
                  <a:cubicBezTo>
                    <a:pt x="619420" y="2427501"/>
                    <a:pt x="632755" y="2373208"/>
                    <a:pt x="628945" y="2319868"/>
                  </a:cubicBezTo>
                  <a:cubicBezTo>
                    <a:pt x="609895" y="2036976"/>
                    <a:pt x="633708" y="1896006"/>
                    <a:pt x="578463" y="1615018"/>
                  </a:cubicBezTo>
                  <a:cubicBezTo>
                    <a:pt x="573700" y="1590253"/>
                    <a:pt x="504168" y="1335936"/>
                    <a:pt x="549888" y="1316886"/>
                  </a:cubicBezTo>
                  <a:cubicBezTo>
                    <a:pt x="607038" y="1293073"/>
                    <a:pt x="615610" y="1277833"/>
                    <a:pt x="683238" y="1259736"/>
                  </a:cubicBezTo>
                  <a:cubicBezTo>
                    <a:pt x="761343" y="1237828"/>
                    <a:pt x="821350" y="1171153"/>
                    <a:pt x="915648" y="1219731"/>
                  </a:cubicBezTo>
                  <a:cubicBezTo>
                    <a:pt x="1008040" y="1267356"/>
                    <a:pt x="1075668" y="1186393"/>
                    <a:pt x="1159488" y="1194966"/>
                  </a:cubicBezTo>
                  <a:cubicBezTo>
                    <a:pt x="1179490" y="1198776"/>
                    <a:pt x="1208065" y="1153056"/>
                    <a:pt x="1172823" y="1146388"/>
                  </a:cubicBezTo>
                  <a:close/>
                </a:path>
              </a:pathLst>
            </a:custGeom>
            <a:solidFill>
              <a:schemeClr val="accent3"/>
            </a:solidFill>
            <a:ln w="9525" cap="flat">
              <a:noFill/>
              <a:prstDash val="solid"/>
              <a:miter/>
            </a:ln>
          </p:spPr>
          <p:txBody>
            <a:bodyPr rtlCol="0" anchor="ctr"/>
            <a:lstStyle/>
            <a:p>
              <a:endParaRPr lang="en-US" dirty="0"/>
            </a:p>
          </p:txBody>
        </p:sp>
        <p:sp>
          <p:nvSpPr>
            <p:cNvPr id="6" name="Freeform: Shape 5">
              <a:extLst>
                <a:ext uri="{FF2B5EF4-FFF2-40B4-BE49-F238E27FC236}">
                  <a16:creationId xmlns:a16="http://schemas.microsoft.com/office/drawing/2014/main" id="{24313569-F47A-4AC8-B133-D5A1778DAB38}"/>
                </a:ext>
              </a:extLst>
            </p:cNvPr>
            <p:cNvSpPr/>
            <p:nvPr/>
          </p:nvSpPr>
          <p:spPr>
            <a:xfrm>
              <a:off x="10033518" y="1631854"/>
              <a:ext cx="581025" cy="409575"/>
            </a:xfrm>
            <a:custGeom>
              <a:avLst/>
              <a:gdLst>
                <a:gd name="connsiteX0" fmla="*/ 54910 w 581025"/>
                <a:gd name="connsiteY0" fmla="*/ 363959 h 409575"/>
                <a:gd name="connsiteX1" fmla="*/ 13000 w 581025"/>
                <a:gd name="connsiteY1" fmla="*/ 176317 h 409575"/>
                <a:gd name="connsiteX2" fmla="*/ 136825 w 581025"/>
                <a:gd name="connsiteY2" fmla="*/ 2009 h 409575"/>
                <a:gd name="connsiteX3" fmla="*/ 342565 w 581025"/>
                <a:gd name="connsiteY3" fmla="*/ 36299 h 409575"/>
                <a:gd name="connsiteX4" fmla="*/ 485440 w 581025"/>
                <a:gd name="connsiteY4" fmla="*/ 74399 h 409575"/>
                <a:gd name="connsiteX5" fmla="*/ 582595 w 581025"/>
                <a:gd name="connsiteY5" fmla="*/ 143932 h 409575"/>
                <a:gd name="connsiteX6" fmla="*/ 528302 w 581025"/>
                <a:gd name="connsiteY6" fmla="*/ 289664 h 409575"/>
                <a:gd name="connsiteX7" fmla="*/ 460675 w 581025"/>
                <a:gd name="connsiteY7" fmla="*/ 417299 h 409575"/>
                <a:gd name="connsiteX8" fmla="*/ 393047 w 581025"/>
                <a:gd name="connsiteY8" fmla="*/ 409679 h 409575"/>
                <a:gd name="connsiteX9" fmla="*/ 54910 w 581025"/>
                <a:gd name="connsiteY9" fmla="*/ 363959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025" h="409575">
                  <a:moveTo>
                    <a:pt x="54910" y="363959"/>
                  </a:moveTo>
                  <a:cubicBezTo>
                    <a:pt x="60625" y="282997"/>
                    <a:pt x="93962" y="247754"/>
                    <a:pt x="13000" y="176317"/>
                  </a:cubicBezTo>
                  <a:cubicBezTo>
                    <a:pt x="-31768" y="137264"/>
                    <a:pt x="46337" y="7724"/>
                    <a:pt x="136825" y="2009"/>
                  </a:cubicBezTo>
                  <a:cubicBezTo>
                    <a:pt x="207310" y="-2753"/>
                    <a:pt x="276842" y="-1801"/>
                    <a:pt x="342565" y="36299"/>
                  </a:cubicBezTo>
                  <a:cubicBezTo>
                    <a:pt x="389237" y="63922"/>
                    <a:pt x="433052" y="67732"/>
                    <a:pt x="485440" y="74399"/>
                  </a:cubicBezTo>
                  <a:cubicBezTo>
                    <a:pt x="535922" y="81067"/>
                    <a:pt x="572117" y="87734"/>
                    <a:pt x="582595" y="143932"/>
                  </a:cubicBezTo>
                  <a:cubicBezTo>
                    <a:pt x="593072" y="200129"/>
                    <a:pt x="572117" y="260137"/>
                    <a:pt x="528302" y="289664"/>
                  </a:cubicBezTo>
                  <a:cubicBezTo>
                    <a:pt x="484487" y="320144"/>
                    <a:pt x="454007" y="349672"/>
                    <a:pt x="460675" y="417299"/>
                  </a:cubicBezTo>
                  <a:cubicBezTo>
                    <a:pt x="438767" y="415394"/>
                    <a:pt x="409240" y="414442"/>
                    <a:pt x="393047" y="409679"/>
                  </a:cubicBezTo>
                  <a:cubicBezTo>
                    <a:pt x="276842" y="375389"/>
                    <a:pt x="176830" y="372532"/>
                    <a:pt x="54910" y="363959"/>
                  </a:cubicBezTo>
                  <a:close/>
                </a:path>
              </a:pathLst>
            </a:custGeom>
            <a:solidFill>
              <a:schemeClr val="bg1"/>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6EC118D1-EB99-4E4C-92DB-281E668E88EB}"/>
                </a:ext>
              </a:extLst>
            </p:cNvPr>
            <p:cNvSpPr/>
            <p:nvPr/>
          </p:nvSpPr>
          <p:spPr>
            <a:xfrm>
              <a:off x="10056043" y="2303471"/>
              <a:ext cx="342900" cy="733425"/>
            </a:xfrm>
            <a:custGeom>
              <a:avLst/>
              <a:gdLst>
                <a:gd name="connsiteX0" fmla="*/ 78105 w 342900"/>
                <a:gd name="connsiteY0" fmla="*/ 97155 h 733425"/>
                <a:gd name="connsiteX1" fmla="*/ 260033 w 342900"/>
                <a:gd name="connsiteY1" fmla="*/ 388620 h 733425"/>
                <a:gd name="connsiteX2" fmla="*/ 267653 w 342900"/>
                <a:gd name="connsiteY2" fmla="*/ 738188 h 733425"/>
                <a:gd name="connsiteX3" fmla="*/ 350520 w 342900"/>
                <a:gd name="connsiteY3" fmla="*/ 719138 h 733425"/>
                <a:gd name="connsiteX4" fmla="*/ 338137 w 342900"/>
                <a:gd name="connsiteY4" fmla="*/ 559118 h 733425"/>
                <a:gd name="connsiteX5" fmla="*/ 199073 w 342900"/>
                <a:gd name="connsiteY5" fmla="*/ 198120 h 733425"/>
                <a:gd name="connsiteX6" fmla="*/ 18097 w 342900"/>
                <a:gd name="connsiteY6" fmla="*/ 0 h 733425"/>
                <a:gd name="connsiteX7" fmla="*/ 0 w 342900"/>
                <a:gd name="connsiteY7" fmla="*/ 25717 h 733425"/>
                <a:gd name="connsiteX8" fmla="*/ 78105 w 342900"/>
                <a:gd name="connsiteY8" fmla="*/ 9715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900" h="733425">
                  <a:moveTo>
                    <a:pt x="78105" y="97155"/>
                  </a:moveTo>
                  <a:cubicBezTo>
                    <a:pt x="170498" y="200025"/>
                    <a:pt x="240983" y="327660"/>
                    <a:pt x="260033" y="388620"/>
                  </a:cubicBezTo>
                  <a:cubicBezTo>
                    <a:pt x="267653" y="412433"/>
                    <a:pt x="266700" y="595313"/>
                    <a:pt x="267653" y="738188"/>
                  </a:cubicBezTo>
                  <a:lnTo>
                    <a:pt x="350520" y="719138"/>
                  </a:lnTo>
                  <a:cubicBezTo>
                    <a:pt x="345758" y="633413"/>
                    <a:pt x="343853" y="578168"/>
                    <a:pt x="338137" y="559118"/>
                  </a:cubicBezTo>
                  <a:cubicBezTo>
                    <a:pt x="325755" y="517208"/>
                    <a:pt x="283845" y="329565"/>
                    <a:pt x="199073" y="198120"/>
                  </a:cubicBezTo>
                  <a:cubicBezTo>
                    <a:pt x="145733" y="123825"/>
                    <a:pt x="92392" y="67627"/>
                    <a:pt x="18097" y="0"/>
                  </a:cubicBezTo>
                  <a:cubicBezTo>
                    <a:pt x="10478" y="7620"/>
                    <a:pt x="7620" y="18098"/>
                    <a:pt x="0" y="25717"/>
                  </a:cubicBezTo>
                  <a:cubicBezTo>
                    <a:pt x="13335" y="39052"/>
                    <a:pt x="66675" y="82867"/>
                    <a:pt x="78105" y="97155"/>
                  </a:cubicBezTo>
                  <a:close/>
                </a:path>
              </a:pathLst>
            </a:custGeom>
            <a:solidFill>
              <a:schemeClr val="bg1"/>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D29B797D-41C9-4E1F-8C6A-9CBCF1B81876}"/>
                </a:ext>
              </a:extLst>
            </p:cNvPr>
            <p:cNvSpPr/>
            <p:nvPr/>
          </p:nvSpPr>
          <p:spPr>
            <a:xfrm>
              <a:off x="9913846" y="3155958"/>
              <a:ext cx="647700" cy="1152525"/>
            </a:xfrm>
            <a:custGeom>
              <a:avLst/>
              <a:gdLst>
                <a:gd name="connsiteX0" fmla="*/ 593682 w 647700"/>
                <a:gd name="connsiteY0" fmla="*/ 383858 h 1152525"/>
                <a:gd name="connsiteX1" fmla="*/ 508910 w 647700"/>
                <a:gd name="connsiteY1" fmla="*/ 80963 h 1152525"/>
                <a:gd name="connsiteX2" fmla="*/ 501290 w 647700"/>
                <a:gd name="connsiteY2" fmla="*/ 0 h 1152525"/>
                <a:gd name="connsiteX3" fmla="*/ 415565 w 647700"/>
                <a:gd name="connsiteY3" fmla="*/ 26670 h 1152525"/>
                <a:gd name="connsiteX4" fmla="*/ 415565 w 647700"/>
                <a:gd name="connsiteY4" fmla="*/ 50483 h 1152525"/>
                <a:gd name="connsiteX5" fmla="*/ 241257 w 647700"/>
                <a:gd name="connsiteY5" fmla="*/ 66675 h 1152525"/>
                <a:gd name="connsiteX6" fmla="*/ 257450 w 647700"/>
                <a:gd name="connsiteY6" fmla="*/ 150495 h 1152525"/>
                <a:gd name="connsiteX7" fmla="*/ 275 w 647700"/>
                <a:gd name="connsiteY7" fmla="*/ 150495 h 1152525"/>
                <a:gd name="connsiteX8" fmla="*/ 275 w 647700"/>
                <a:gd name="connsiteY8" fmla="*/ 185738 h 1152525"/>
                <a:gd name="connsiteX9" fmla="*/ 269832 w 647700"/>
                <a:gd name="connsiteY9" fmla="*/ 192405 h 1152525"/>
                <a:gd name="connsiteX10" fmla="*/ 270785 w 647700"/>
                <a:gd name="connsiteY10" fmla="*/ 193358 h 1152525"/>
                <a:gd name="connsiteX11" fmla="*/ 411755 w 647700"/>
                <a:gd name="connsiteY11" fmla="*/ 1161098 h 1152525"/>
                <a:gd name="connsiteX12" fmla="*/ 647975 w 647700"/>
                <a:gd name="connsiteY12" fmla="*/ 1137285 h 1152525"/>
                <a:gd name="connsiteX13" fmla="*/ 593682 w 647700"/>
                <a:gd name="connsiteY13" fmla="*/ 38385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7700" h="1152525">
                  <a:moveTo>
                    <a:pt x="593682" y="383858"/>
                  </a:moveTo>
                  <a:cubicBezTo>
                    <a:pt x="567965" y="262890"/>
                    <a:pt x="541295" y="220028"/>
                    <a:pt x="508910" y="80963"/>
                  </a:cubicBezTo>
                  <a:cubicBezTo>
                    <a:pt x="505100" y="69533"/>
                    <a:pt x="504147" y="59055"/>
                    <a:pt x="501290" y="0"/>
                  </a:cubicBezTo>
                  <a:lnTo>
                    <a:pt x="415565" y="26670"/>
                  </a:lnTo>
                  <a:cubicBezTo>
                    <a:pt x="415565" y="39053"/>
                    <a:pt x="415565" y="50483"/>
                    <a:pt x="415565" y="50483"/>
                  </a:cubicBezTo>
                  <a:cubicBezTo>
                    <a:pt x="386037" y="54292"/>
                    <a:pt x="271737" y="69533"/>
                    <a:pt x="241257" y="66675"/>
                  </a:cubicBezTo>
                  <a:cubicBezTo>
                    <a:pt x="245067" y="88583"/>
                    <a:pt x="250782" y="122872"/>
                    <a:pt x="257450" y="150495"/>
                  </a:cubicBezTo>
                  <a:cubicBezTo>
                    <a:pt x="176487" y="150495"/>
                    <a:pt x="77427" y="150495"/>
                    <a:pt x="275" y="150495"/>
                  </a:cubicBezTo>
                  <a:cubicBezTo>
                    <a:pt x="1227" y="165735"/>
                    <a:pt x="-678" y="171450"/>
                    <a:pt x="275" y="185738"/>
                  </a:cubicBezTo>
                  <a:cubicBezTo>
                    <a:pt x="84095" y="180975"/>
                    <a:pt x="181250" y="193358"/>
                    <a:pt x="269832" y="192405"/>
                  </a:cubicBezTo>
                  <a:cubicBezTo>
                    <a:pt x="269832" y="192405"/>
                    <a:pt x="269832" y="193358"/>
                    <a:pt x="270785" y="193358"/>
                  </a:cubicBezTo>
                  <a:cubicBezTo>
                    <a:pt x="333650" y="536258"/>
                    <a:pt x="406992" y="1118235"/>
                    <a:pt x="411755" y="1161098"/>
                  </a:cubicBezTo>
                  <a:cubicBezTo>
                    <a:pt x="448902" y="1164907"/>
                    <a:pt x="605112" y="1151573"/>
                    <a:pt x="647975" y="1137285"/>
                  </a:cubicBezTo>
                  <a:cubicBezTo>
                    <a:pt x="647975" y="882968"/>
                    <a:pt x="646070" y="632460"/>
                    <a:pt x="593682" y="383858"/>
                  </a:cubicBezTo>
                  <a:close/>
                </a:path>
              </a:pathLst>
            </a:custGeom>
            <a:solidFill>
              <a:schemeClr val="bg1"/>
            </a:solidFill>
            <a:ln w="9525" cap="flat">
              <a:noFill/>
              <a:prstDash val="solid"/>
              <a:miter/>
            </a:ln>
          </p:spPr>
          <p:txBody>
            <a:bodyPr rtlCol="0" anchor="ctr"/>
            <a:lstStyle/>
            <a:p>
              <a:endParaRPr lang="en-US"/>
            </a:p>
          </p:txBody>
        </p:sp>
      </p:grpSp>
      <p:cxnSp>
        <p:nvCxnSpPr>
          <p:cNvPr id="9" name="Straight Connector 8">
            <a:extLst>
              <a:ext uri="{FF2B5EF4-FFF2-40B4-BE49-F238E27FC236}">
                <a16:creationId xmlns:a16="http://schemas.microsoft.com/office/drawing/2014/main" id="{A8A8461F-B776-44EA-9D8F-0966DABD003E}"/>
              </a:ext>
            </a:extLst>
          </p:cNvPr>
          <p:cNvCxnSpPr>
            <a:cxnSpLocks/>
          </p:cNvCxnSpPr>
          <p:nvPr userDrawn="1"/>
        </p:nvCxnSpPr>
        <p:spPr>
          <a:xfrm>
            <a:off x="0" y="1021908"/>
            <a:ext cx="267579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0" name="Group 9">
            <a:extLst>
              <a:ext uri="{FF2B5EF4-FFF2-40B4-BE49-F238E27FC236}">
                <a16:creationId xmlns:a16="http://schemas.microsoft.com/office/drawing/2014/main" id="{5816DFFA-59FF-44BD-A1F3-48C36181E7B5}"/>
              </a:ext>
            </a:extLst>
          </p:cNvPr>
          <p:cNvGrpSpPr/>
          <p:nvPr userDrawn="1"/>
        </p:nvGrpSpPr>
        <p:grpSpPr>
          <a:xfrm>
            <a:off x="540304" y="996196"/>
            <a:ext cx="1595184" cy="1395672"/>
            <a:chOff x="816657" y="415244"/>
            <a:chExt cx="3074373" cy="2689860"/>
          </a:xfrm>
        </p:grpSpPr>
        <p:grpSp>
          <p:nvGrpSpPr>
            <p:cNvPr id="11" name="Group 10">
              <a:extLst>
                <a:ext uri="{FF2B5EF4-FFF2-40B4-BE49-F238E27FC236}">
                  <a16:creationId xmlns:a16="http://schemas.microsoft.com/office/drawing/2014/main" id="{E54C30FD-A646-45DE-BABA-38ED48BEE883}"/>
                </a:ext>
              </a:extLst>
            </p:cNvPr>
            <p:cNvGrpSpPr/>
            <p:nvPr/>
          </p:nvGrpSpPr>
          <p:grpSpPr>
            <a:xfrm rot="10800000">
              <a:off x="816657" y="415244"/>
              <a:ext cx="647700" cy="2689860"/>
              <a:chOff x="6144030" y="3897930"/>
              <a:chExt cx="647700" cy="2689860"/>
            </a:xfrm>
            <a:solidFill>
              <a:schemeClr val="bg1"/>
            </a:solidFill>
          </p:grpSpPr>
          <p:sp>
            <p:nvSpPr>
              <p:cNvPr id="21" name="Freeform: Shape 20">
                <a:extLst>
                  <a:ext uri="{FF2B5EF4-FFF2-40B4-BE49-F238E27FC236}">
                    <a16:creationId xmlns:a16="http://schemas.microsoft.com/office/drawing/2014/main" id="{2681CFF3-570D-4C3E-AAD8-0315297321E5}"/>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0D2C409A-200F-4867-A6AE-A4078FE3D666}"/>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571A3C20-21E3-45C1-81EC-1BA065DEFD57}"/>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4D87F3F-3A3D-4204-BD5B-D20B7BAA6B48}"/>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12" name="Group 11">
              <a:extLst>
                <a:ext uri="{FF2B5EF4-FFF2-40B4-BE49-F238E27FC236}">
                  <a16:creationId xmlns:a16="http://schemas.microsoft.com/office/drawing/2014/main" id="{A1341CCE-0A8D-4558-85F8-F68CE5F0A8D8}"/>
                </a:ext>
              </a:extLst>
            </p:cNvPr>
            <p:cNvGrpSpPr/>
            <p:nvPr/>
          </p:nvGrpSpPr>
          <p:grpSpPr>
            <a:xfrm rot="10800000">
              <a:off x="2407238" y="415244"/>
              <a:ext cx="723900" cy="2683192"/>
              <a:chOff x="7734611" y="3897930"/>
              <a:chExt cx="723900" cy="2683192"/>
            </a:xfrm>
            <a:solidFill>
              <a:schemeClr val="bg1"/>
            </a:solidFill>
          </p:grpSpPr>
          <p:sp>
            <p:nvSpPr>
              <p:cNvPr id="18" name="Freeform: Shape 17">
                <a:extLst>
                  <a:ext uri="{FF2B5EF4-FFF2-40B4-BE49-F238E27FC236}">
                    <a16:creationId xmlns:a16="http://schemas.microsoft.com/office/drawing/2014/main" id="{C8A738ED-C902-4FE6-91AA-8C9A378FFF74}"/>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E314126-E379-444B-BE5B-C0B3698B609A}"/>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4AA9A9A6-F500-406B-9499-024EE74356A5}"/>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13" name="Group 12">
              <a:extLst>
                <a:ext uri="{FF2B5EF4-FFF2-40B4-BE49-F238E27FC236}">
                  <a16:creationId xmlns:a16="http://schemas.microsoft.com/office/drawing/2014/main" id="{7B059450-701F-418E-AFD1-E1BF5F032E3C}"/>
                </a:ext>
              </a:extLst>
            </p:cNvPr>
            <p:cNvGrpSpPr/>
            <p:nvPr/>
          </p:nvGrpSpPr>
          <p:grpSpPr>
            <a:xfrm rot="10800000">
              <a:off x="1655809" y="415244"/>
              <a:ext cx="533400" cy="2638425"/>
              <a:chOff x="6983182" y="3979845"/>
              <a:chExt cx="533400" cy="2638425"/>
            </a:xfrm>
            <a:solidFill>
              <a:schemeClr val="bg1"/>
            </a:solidFill>
          </p:grpSpPr>
          <p:sp>
            <p:nvSpPr>
              <p:cNvPr id="15" name="Freeform: Shape 14">
                <a:extLst>
                  <a:ext uri="{FF2B5EF4-FFF2-40B4-BE49-F238E27FC236}">
                    <a16:creationId xmlns:a16="http://schemas.microsoft.com/office/drawing/2014/main" id="{16C7D440-F99A-4290-B8A1-27A3802CC3DF}"/>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8D6D1067-B4D8-4C20-BCE0-F0C4E6B7BE7D}"/>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38EF706-AE42-4633-9431-16326407BBAE}"/>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4" name="Freeform: Shape 13">
              <a:extLst>
                <a:ext uri="{FF2B5EF4-FFF2-40B4-BE49-F238E27FC236}">
                  <a16:creationId xmlns:a16="http://schemas.microsoft.com/office/drawing/2014/main" id="{6FE3D9DA-E9D6-43AD-BCC6-402FF1EEC2B2}"/>
                </a:ext>
              </a:extLst>
            </p:cNvPr>
            <p:cNvSpPr/>
            <p:nvPr/>
          </p:nvSpPr>
          <p:spPr>
            <a:xfrm rot="10800000">
              <a:off x="3210622" y="415244"/>
              <a:ext cx="680408" cy="2666759"/>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a:p>
          </p:txBody>
        </p:sp>
      </p:grpSp>
      <p:sp>
        <p:nvSpPr>
          <p:cNvPr id="25" name="Title 1">
            <a:extLst>
              <a:ext uri="{FF2B5EF4-FFF2-40B4-BE49-F238E27FC236}">
                <a16:creationId xmlns:a16="http://schemas.microsoft.com/office/drawing/2014/main" id="{D9DB3492-99E1-42F2-A935-5C9A8AD099DA}"/>
              </a:ext>
            </a:extLst>
          </p:cNvPr>
          <p:cNvSpPr txBox="1">
            <a:spLocks/>
          </p:cNvSpPr>
          <p:nvPr userDrawn="1"/>
        </p:nvSpPr>
        <p:spPr>
          <a:xfrm>
            <a:off x="0" y="213650"/>
            <a:ext cx="2683555"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endParaRPr lang="en-US" altLang="ko-KR" dirty="0">
              <a:solidFill>
                <a:schemeClr val="accent2"/>
              </a:solidFill>
            </a:endParaRPr>
          </a:p>
        </p:txBody>
      </p:sp>
    </p:spTree>
    <p:extLst>
      <p:ext uri="{BB962C8B-B14F-4D97-AF65-F5344CB8AC3E}">
        <p14:creationId xmlns:p14="http://schemas.microsoft.com/office/powerpoint/2010/main" val="367541225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29.xml"/><Relationship Id="rId2" Type="http://schemas.openxmlformats.org/officeDocument/2006/relationships/slideLayout" Target="../slideLayouts/slideLayout28.xml"/><Relationship Id="rId1" Type="http://schemas.openxmlformats.org/officeDocument/2006/relationships/slideLayout" Target="../slideLayouts/slideLayout27.xml"/><Relationship Id="rId5" Type="http://schemas.openxmlformats.org/officeDocument/2006/relationships/theme" Target="../theme/theme3.xml"/><Relationship Id="rId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91698797"/>
      </p:ext>
    </p:extLst>
  </p:cSld>
  <p:clrMap bg1="lt1" tx1="dk1" bg2="lt2" tx2="dk2" accent1="accent1" accent2="accent2" accent3="accent3" accent4="accent4" accent5="accent5" accent6="accent6" hlink="hlink" folHlink="folHlink"/>
  <p:sldLayoutIdLst>
    <p:sldLayoutId id="2147483652" r:id="rId1"/>
    <p:sldLayoutId id="2147483653"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6816533"/>
      </p:ext>
    </p:extLst>
  </p:cSld>
  <p:clrMap bg1="lt1" tx1="dk1" bg2="lt2" tx2="dk2" accent1="accent1" accent2="accent2" accent3="accent3" accent4="accent4" accent5="accent5" accent6="accent6" hlink="hlink" folHlink="folHlink"/>
  <p:sldLayoutIdLst>
    <p:sldLayoutId id="2147483657" r:id="rId1"/>
    <p:sldLayoutId id="2147483677" r:id="rId2"/>
    <p:sldLayoutId id="2147483680" r:id="rId3"/>
    <p:sldLayoutId id="2147483658" r:id="rId4"/>
    <p:sldLayoutId id="2147483678" r:id="rId5"/>
    <p:sldLayoutId id="2147483679" r:id="rId6"/>
    <p:sldLayoutId id="2147483676" r:id="rId7"/>
    <p:sldLayoutId id="2147483661" r:id="rId8"/>
    <p:sldLayoutId id="2147483662" r:id="rId9"/>
    <p:sldLayoutId id="2147483663" r:id="rId10"/>
    <p:sldLayoutId id="2147483664" r:id="rId11"/>
    <p:sldLayoutId id="2147483665" r:id="rId12"/>
    <p:sldLayoutId id="2147483666" r:id="rId13"/>
    <p:sldLayoutId id="2147483667" r:id="rId14"/>
    <p:sldLayoutId id="2147483668" r:id="rId15"/>
    <p:sldLayoutId id="2147483669" r:id="rId16"/>
    <p:sldLayoutId id="2147483670" r:id="rId17"/>
    <p:sldLayoutId id="2147483671" r:id="rId18"/>
    <p:sldLayoutId id="2147483672" r:id="rId19"/>
    <p:sldLayoutId id="2147483673" r:id="rId20"/>
    <p:sldLayoutId id="2147483674" r:id="rId21"/>
    <p:sldLayoutId id="2147483675" r:id="rId22"/>
    <p:sldLayoutId id="2147483659" r:id="rId23"/>
    <p:sldLayoutId id="2147483660" r:id="rId2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52553539"/>
      </p:ext>
    </p:extLst>
  </p:cSld>
  <p:clrMap bg1="lt1" tx1="dk1" bg2="lt2" tx2="dk2" accent1="accent1" accent2="accent2" accent3="accent3" accent4="accent4" accent5="accent5" accent6="accent6" hlink="hlink" folHlink="folHlink"/>
  <p:sldLayoutIdLst>
    <p:sldLayoutId id="2147483655" r:id="rId1"/>
    <p:sldLayoutId id="2147483681" r:id="rId2"/>
    <p:sldLayoutId id="2147483682" r:id="rId3"/>
    <p:sldLayoutId id="2147483683"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free-powerpoint-templates-design.com/" TargetMode="Externa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0.xml"/><Relationship Id="rId7" Type="http://schemas.openxmlformats.org/officeDocument/2006/relationships/image" Target="../media/image1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3.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Freeform: Shape 76">
            <a:extLst>
              <a:ext uri="{FF2B5EF4-FFF2-40B4-BE49-F238E27FC236}">
                <a16:creationId xmlns:a16="http://schemas.microsoft.com/office/drawing/2014/main" id="{B030F607-5141-4D85-835E-B603C1B0EC57}"/>
              </a:ext>
            </a:extLst>
          </p:cNvPr>
          <p:cNvSpPr/>
          <p:nvPr/>
        </p:nvSpPr>
        <p:spPr>
          <a:xfrm rot="3091287">
            <a:off x="8388201" y="2924329"/>
            <a:ext cx="2315926" cy="294289"/>
          </a:xfrm>
          <a:custGeom>
            <a:avLst/>
            <a:gdLst>
              <a:gd name="connsiteX0" fmla="*/ 1708547 w 1724025"/>
              <a:gd name="connsiteY0" fmla="*/ 62865 h 219075"/>
              <a:gd name="connsiteX1" fmla="*/ 1722834 w 1724025"/>
              <a:gd name="connsiteY1" fmla="*/ 143828 h 219075"/>
              <a:gd name="connsiteX2" fmla="*/ 1680924 w 1724025"/>
              <a:gd name="connsiteY2" fmla="*/ 160973 h 219075"/>
              <a:gd name="connsiteX3" fmla="*/ 1538049 w 1724025"/>
              <a:gd name="connsiteY3" fmla="*/ 160973 h 219075"/>
              <a:gd name="connsiteX4" fmla="*/ 1498044 w 1724025"/>
              <a:gd name="connsiteY4" fmla="*/ 148590 h 219075"/>
              <a:gd name="connsiteX5" fmla="*/ 1467564 w 1724025"/>
              <a:gd name="connsiteY5" fmla="*/ 148590 h 219075"/>
              <a:gd name="connsiteX6" fmla="*/ 1403747 w 1724025"/>
              <a:gd name="connsiteY6" fmla="*/ 162878 h 219075"/>
              <a:gd name="connsiteX7" fmla="*/ 1396127 w 1724025"/>
              <a:gd name="connsiteY7" fmla="*/ 179070 h 219075"/>
              <a:gd name="connsiteX8" fmla="*/ 1352312 w 1724025"/>
              <a:gd name="connsiteY8" fmla="*/ 222885 h 219075"/>
              <a:gd name="connsiteX9" fmla="*/ 1298972 w 1724025"/>
              <a:gd name="connsiteY9" fmla="*/ 223837 h 219075"/>
              <a:gd name="connsiteX10" fmla="*/ 408384 w 1724025"/>
              <a:gd name="connsiteY10" fmla="*/ 223837 h 219075"/>
              <a:gd name="connsiteX11" fmla="*/ 382667 w 1724025"/>
              <a:gd name="connsiteY11" fmla="*/ 222885 h 219075"/>
              <a:gd name="connsiteX12" fmla="*/ 338852 w 1724025"/>
              <a:gd name="connsiteY12" fmla="*/ 179070 h 219075"/>
              <a:gd name="connsiteX13" fmla="*/ 331232 w 1724025"/>
              <a:gd name="connsiteY13" fmla="*/ 162878 h 219075"/>
              <a:gd name="connsiteX14" fmla="*/ 267414 w 1724025"/>
              <a:gd name="connsiteY14" fmla="*/ 148590 h 219075"/>
              <a:gd name="connsiteX15" fmla="*/ 236934 w 1724025"/>
              <a:gd name="connsiteY15" fmla="*/ 153353 h 219075"/>
              <a:gd name="connsiteX16" fmla="*/ 41672 w 1724025"/>
              <a:gd name="connsiteY16" fmla="*/ 160973 h 219075"/>
              <a:gd name="connsiteX17" fmla="*/ 714 w 1724025"/>
              <a:gd name="connsiteY17" fmla="*/ 126682 h 219075"/>
              <a:gd name="connsiteX18" fmla="*/ 3572 w 1724025"/>
              <a:gd name="connsiteY18" fmla="*/ 80963 h 219075"/>
              <a:gd name="connsiteX19" fmla="*/ 26432 w 1724025"/>
              <a:gd name="connsiteY19" fmla="*/ 62865 h 219075"/>
              <a:gd name="connsiteX20" fmla="*/ 211217 w 1724025"/>
              <a:gd name="connsiteY20" fmla="*/ 63817 h 219075"/>
              <a:gd name="connsiteX21" fmla="*/ 327422 w 1724025"/>
              <a:gd name="connsiteY21" fmla="*/ 63817 h 219075"/>
              <a:gd name="connsiteX22" fmla="*/ 335042 w 1724025"/>
              <a:gd name="connsiteY22" fmla="*/ 51435 h 219075"/>
              <a:gd name="connsiteX23" fmla="*/ 397907 w 1724025"/>
              <a:gd name="connsiteY23" fmla="*/ 0 h 219075"/>
              <a:gd name="connsiteX24" fmla="*/ 1334214 w 1724025"/>
              <a:gd name="connsiteY24" fmla="*/ 0 h 219075"/>
              <a:gd name="connsiteX25" fmla="*/ 1393269 w 1724025"/>
              <a:gd name="connsiteY25" fmla="*/ 52388 h 219075"/>
              <a:gd name="connsiteX26" fmla="*/ 1400889 w 1724025"/>
              <a:gd name="connsiteY26" fmla="*/ 63817 h 219075"/>
              <a:gd name="connsiteX27" fmla="*/ 1521857 w 1724025"/>
              <a:gd name="connsiteY27" fmla="*/ 62865 h 219075"/>
              <a:gd name="connsiteX28" fmla="*/ 1545669 w 1724025"/>
              <a:gd name="connsiteY28" fmla="*/ 60007 h 219075"/>
              <a:gd name="connsiteX29" fmla="*/ 1544717 w 1724025"/>
              <a:gd name="connsiteY29" fmla="*/ 60007 h 219075"/>
              <a:gd name="connsiteX30" fmla="*/ 1660922 w 1724025"/>
              <a:gd name="connsiteY30" fmla="*/ 61913 h 219075"/>
              <a:gd name="connsiteX31" fmla="*/ 1708547 w 1724025"/>
              <a:gd name="connsiteY31" fmla="*/ 6286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24025" h="219075">
                <a:moveTo>
                  <a:pt x="1708547" y="62865"/>
                </a:moveTo>
                <a:cubicBezTo>
                  <a:pt x="1733312" y="79057"/>
                  <a:pt x="1733312" y="120967"/>
                  <a:pt x="1722834" y="143828"/>
                </a:cubicBezTo>
                <a:cubicBezTo>
                  <a:pt x="1717119" y="156210"/>
                  <a:pt x="1695212" y="161925"/>
                  <a:pt x="1680924" y="160973"/>
                </a:cubicBezTo>
                <a:cubicBezTo>
                  <a:pt x="1633299" y="160973"/>
                  <a:pt x="1585674" y="160973"/>
                  <a:pt x="1538049" y="160973"/>
                </a:cubicBezTo>
                <a:cubicBezTo>
                  <a:pt x="1524714" y="160973"/>
                  <a:pt x="1511380" y="150495"/>
                  <a:pt x="1498044" y="148590"/>
                </a:cubicBezTo>
                <a:cubicBezTo>
                  <a:pt x="1487567" y="144780"/>
                  <a:pt x="1478042" y="144780"/>
                  <a:pt x="1467564" y="148590"/>
                </a:cubicBezTo>
                <a:cubicBezTo>
                  <a:pt x="1445657" y="146685"/>
                  <a:pt x="1423749" y="154305"/>
                  <a:pt x="1403747" y="162878"/>
                </a:cubicBezTo>
                <a:cubicBezTo>
                  <a:pt x="1395174" y="165735"/>
                  <a:pt x="1398032" y="173355"/>
                  <a:pt x="1396127" y="179070"/>
                </a:cubicBezTo>
                <a:cubicBezTo>
                  <a:pt x="1389459" y="200978"/>
                  <a:pt x="1374219" y="215265"/>
                  <a:pt x="1352312" y="222885"/>
                </a:cubicBezTo>
                <a:cubicBezTo>
                  <a:pt x="1335167" y="226695"/>
                  <a:pt x="1317069" y="223837"/>
                  <a:pt x="1298972" y="223837"/>
                </a:cubicBezTo>
                <a:cubicBezTo>
                  <a:pt x="1001792" y="223837"/>
                  <a:pt x="705564" y="223837"/>
                  <a:pt x="408384" y="223837"/>
                </a:cubicBezTo>
                <a:cubicBezTo>
                  <a:pt x="399812" y="223837"/>
                  <a:pt x="391239" y="224790"/>
                  <a:pt x="382667" y="222885"/>
                </a:cubicBezTo>
                <a:cubicBezTo>
                  <a:pt x="358854" y="218123"/>
                  <a:pt x="344567" y="202883"/>
                  <a:pt x="338852" y="179070"/>
                </a:cubicBezTo>
                <a:cubicBezTo>
                  <a:pt x="336947" y="173355"/>
                  <a:pt x="339804" y="165735"/>
                  <a:pt x="331232" y="162878"/>
                </a:cubicBezTo>
                <a:cubicBezTo>
                  <a:pt x="310277" y="160020"/>
                  <a:pt x="289322" y="146685"/>
                  <a:pt x="267414" y="148590"/>
                </a:cubicBezTo>
                <a:cubicBezTo>
                  <a:pt x="256937" y="144780"/>
                  <a:pt x="247412" y="150495"/>
                  <a:pt x="236934" y="153353"/>
                </a:cubicBezTo>
                <a:cubicBezTo>
                  <a:pt x="175974" y="167640"/>
                  <a:pt x="103584" y="159067"/>
                  <a:pt x="41672" y="160973"/>
                </a:cubicBezTo>
                <a:cubicBezTo>
                  <a:pt x="17859" y="161925"/>
                  <a:pt x="1667" y="150495"/>
                  <a:pt x="714" y="126682"/>
                </a:cubicBezTo>
                <a:cubicBezTo>
                  <a:pt x="714" y="111442"/>
                  <a:pt x="-2143" y="96203"/>
                  <a:pt x="3572" y="80963"/>
                </a:cubicBezTo>
                <a:cubicBezTo>
                  <a:pt x="6429" y="70485"/>
                  <a:pt x="16907" y="65723"/>
                  <a:pt x="26432" y="62865"/>
                </a:cubicBezTo>
                <a:cubicBezTo>
                  <a:pt x="84534" y="60960"/>
                  <a:pt x="153114" y="60007"/>
                  <a:pt x="211217" y="63817"/>
                </a:cubicBezTo>
                <a:cubicBezTo>
                  <a:pt x="250269" y="80010"/>
                  <a:pt x="288369" y="75248"/>
                  <a:pt x="327422" y="63817"/>
                </a:cubicBezTo>
                <a:cubicBezTo>
                  <a:pt x="332184" y="61913"/>
                  <a:pt x="334089" y="57150"/>
                  <a:pt x="335042" y="51435"/>
                </a:cubicBezTo>
                <a:cubicBezTo>
                  <a:pt x="342662" y="14288"/>
                  <a:pt x="359807" y="0"/>
                  <a:pt x="397907" y="0"/>
                </a:cubicBezTo>
                <a:cubicBezTo>
                  <a:pt x="710327" y="0"/>
                  <a:pt x="1021794" y="0"/>
                  <a:pt x="1334214" y="0"/>
                </a:cubicBezTo>
                <a:cubicBezTo>
                  <a:pt x="1369457" y="0"/>
                  <a:pt x="1388507" y="17145"/>
                  <a:pt x="1393269" y="52388"/>
                </a:cubicBezTo>
                <a:cubicBezTo>
                  <a:pt x="1394222" y="58103"/>
                  <a:pt x="1394222" y="61913"/>
                  <a:pt x="1400889" y="63817"/>
                </a:cubicBezTo>
                <a:cubicBezTo>
                  <a:pt x="1441847" y="75248"/>
                  <a:pt x="1481852" y="80963"/>
                  <a:pt x="1521857" y="62865"/>
                </a:cubicBezTo>
                <a:cubicBezTo>
                  <a:pt x="1529477" y="60960"/>
                  <a:pt x="1538049" y="63817"/>
                  <a:pt x="1545669" y="60007"/>
                </a:cubicBezTo>
                <a:lnTo>
                  <a:pt x="1544717" y="60007"/>
                </a:lnTo>
                <a:cubicBezTo>
                  <a:pt x="1582817" y="64770"/>
                  <a:pt x="1621869" y="60960"/>
                  <a:pt x="1660922" y="61913"/>
                </a:cubicBezTo>
                <a:cubicBezTo>
                  <a:pt x="1674257" y="62865"/>
                  <a:pt x="1696164" y="60960"/>
                  <a:pt x="1708547" y="62865"/>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76" name="Rectangle 75">
            <a:extLst>
              <a:ext uri="{FF2B5EF4-FFF2-40B4-BE49-F238E27FC236}">
                <a16:creationId xmlns:a16="http://schemas.microsoft.com/office/drawing/2014/main" id="{766A4824-C2B5-4DE7-9D20-B5B96CEEC676}"/>
              </a:ext>
            </a:extLst>
          </p:cNvPr>
          <p:cNvSpPr/>
          <p:nvPr/>
        </p:nvSpPr>
        <p:spPr>
          <a:xfrm>
            <a:off x="0" y="4371975"/>
            <a:ext cx="12191852" cy="24860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Shape 58">
            <a:extLst>
              <a:ext uri="{FF2B5EF4-FFF2-40B4-BE49-F238E27FC236}">
                <a16:creationId xmlns:a16="http://schemas.microsoft.com/office/drawing/2014/main" id="{11890A1C-3EF2-4A71-B080-5425A8A39906}"/>
              </a:ext>
            </a:extLst>
          </p:cNvPr>
          <p:cNvSpPr/>
          <p:nvPr/>
        </p:nvSpPr>
        <p:spPr>
          <a:xfrm rot="1527593">
            <a:off x="10724366" y="1979522"/>
            <a:ext cx="1301529" cy="1066826"/>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0B33006F-9E85-49B1-9543-7807AD385C8D}"/>
              </a:ext>
            </a:extLst>
          </p:cNvPr>
          <p:cNvSpPr/>
          <p:nvPr/>
        </p:nvSpPr>
        <p:spPr>
          <a:xfrm>
            <a:off x="8839953" y="295063"/>
            <a:ext cx="2102606" cy="1104418"/>
          </a:xfrm>
          <a:custGeom>
            <a:avLst/>
            <a:gdLst>
              <a:gd name="connsiteX0" fmla="*/ 46837 w 2024361"/>
              <a:gd name="connsiteY0" fmla="*/ 969645 h 1063319"/>
              <a:gd name="connsiteX1" fmla="*/ 1977524 w 2024361"/>
              <a:gd name="connsiteY1" fmla="*/ 969645 h 1063319"/>
              <a:gd name="connsiteX2" fmla="*/ 2024361 w 2024361"/>
              <a:gd name="connsiteY2" fmla="*/ 1016482 h 1063319"/>
              <a:gd name="connsiteX3" fmla="*/ 1977524 w 2024361"/>
              <a:gd name="connsiteY3" fmla="*/ 1063319 h 1063319"/>
              <a:gd name="connsiteX4" fmla="*/ 46837 w 2024361"/>
              <a:gd name="connsiteY4" fmla="*/ 1063319 h 1063319"/>
              <a:gd name="connsiteX5" fmla="*/ 0 w 2024361"/>
              <a:gd name="connsiteY5" fmla="*/ 1016482 h 1063319"/>
              <a:gd name="connsiteX6" fmla="*/ 46837 w 2024361"/>
              <a:gd name="connsiteY6" fmla="*/ 969645 h 1063319"/>
              <a:gd name="connsiteX7" fmla="*/ 902931 w 2024361"/>
              <a:gd name="connsiteY7" fmla="*/ 0 h 1063319"/>
              <a:gd name="connsiteX8" fmla="*/ 1107028 w 2024361"/>
              <a:gd name="connsiteY8" fmla="*/ 0 h 1063319"/>
              <a:gd name="connsiteX9" fmla="*/ 1174137 w 2024361"/>
              <a:gd name="connsiteY9" fmla="*/ 67109 h 1063319"/>
              <a:gd name="connsiteX10" fmla="*/ 1174137 w 2024361"/>
              <a:gd name="connsiteY10" fmla="*/ 87756 h 1063319"/>
              <a:gd name="connsiteX11" fmla="*/ 1107028 w 2024361"/>
              <a:gd name="connsiteY11" fmla="*/ 154865 h 1063319"/>
              <a:gd name="connsiteX12" fmla="*/ 1093042 w 2024361"/>
              <a:gd name="connsiteY12" fmla="*/ 154865 h 1063319"/>
              <a:gd name="connsiteX13" fmla="*/ 1093042 w 2024361"/>
              <a:gd name="connsiteY13" fmla="*/ 226671 h 1063319"/>
              <a:gd name="connsiteX14" fmla="*/ 1124230 w 2024361"/>
              <a:gd name="connsiteY14" fmla="*/ 227657 h 1063319"/>
              <a:gd name="connsiteX15" fmla="*/ 1535959 w 2024361"/>
              <a:gd name="connsiteY15" fmla="*/ 359320 h 1063319"/>
              <a:gd name="connsiteX16" fmla="*/ 1955449 w 2024361"/>
              <a:gd name="connsiteY16" fmla="*/ 899670 h 1063319"/>
              <a:gd name="connsiteX17" fmla="*/ 1959031 w 2024361"/>
              <a:gd name="connsiteY17" fmla="*/ 914250 h 1063319"/>
              <a:gd name="connsiteX18" fmla="*/ 65332 w 2024361"/>
              <a:gd name="connsiteY18" fmla="*/ 914250 h 1063319"/>
              <a:gd name="connsiteX19" fmla="*/ 73185 w 2024361"/>
              <a:gd name="connsiteY19" fmla="*/ 887918 h 1063319"/>
              <a:gd name="connsiteX20" fmla="*/ 474022 w 2024361"/>
              <a:gd name="connsiteY20" fmla="*/ 359305 h 1063319"/>
              <a:gd name="connsiteX21" fmla="*/ 835976 w 2024361"/>
              <a:gd name="connsiteY21" fmla="*/ 235471 h 1063319"/>
              <a:gd name="connsiteX22" fmla="*/ 916917 w 2024361"/>
              <a:gd name="connsiteY22" fmla="*/ 228413 h 1063319"/>
              <a:gd name="connsiteX23" fmla="*/ 916917 w 2024361"/>
              <a:gd name="connsiteY23" fmla="*/ 154865 h 1063319"/>
              <a:gd name="connsiteX24" fmla="*/ 902931 w 2024361"/>
              <a:gd name="connsiteY24" fmla="*/ 154865 h 1063319"/>
              <a:gd name="connsiteX25" fmla="*/ 835822 w 2024361"/>
              <a:gd name="connsiteY25" fmla="*/ 87756 h 1063319"/>
              <a:gd name="connsiteX26" fmla="*/ 835822 w 2024361"/>
              <a:gd name="connsiteY26" fmla="*/ 67109 h 1063319"/>
              <a:gd name="connsiteX27" fmla="*/ 902931 w 2024361"/>
              <a:gd name="connsiteY27" fmla="*/ 0 h 1063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024361" h="1063319">
                <a:moveTo>
                  <a:pt x="46837" y="969645"/>
                </a:moveTo>
                <a:lnTo>
                  <a:pt x="1977524" y="969645"/>
                </a:lnTo>
                <a:cubicBezTo>
                  <a:pt x="2003391" y="969645"/>
                  <a:pt x="2024361" y="990615"/>
                  <a:pt x="2024361" y="1016482"/>
                </a:cubicBezTo>
                <a:cubicBezTo>
                  <a:pt x="2024361" y="1042349"/>
                  <a:pt x="2003391" y="1063319"/>
                  <a:pt x="1977524" y="1063319"/>
                </a:cubicBezTo>
                <a:lnTo>
                  <a:pt x="46837" y="1063319"/>
                </a:lnTo>
                <a:cubicBezTo>
                  <a:pt x="20970" y="1063319"/>
                  <a:pt x="0" y="1042349"/>
                  <a:pt x="0" y="1016482"/>
                </a:cubicBezTo>
                <a:cubicBezTo>
                  <a:pt x="0" y="990615"/>
                  <a:pt x="20970" y="969645"/>
                  <a:pt x="46837" y="969645"/>
                </a:cubicBezTo>
                <a:close/>
                <a:moveTo>
                  <a:pt x="902931" y="0"/>
                </a:moveTo>
                <a:lnTo>
                  <a:pt x="1107028" y="0"/>
                </a:lnTo>
                <a:cubicBezTo>
                  <a:pt x="1144091" y="0"/>
                  <a:pt x="1174137" y="30046"/>
                  <a:pt x="1174137" y="67109"/>
                </a:cubicBezTo>
                <a:lnTo>
                  <a:pt x="1174137" y="87756"/>
                </a:lnTo>
                <a:cubicBezTo>
                  <a:pt x="1174137" y="124819"/>
                  <a:pt x="1144091" y="154865"/>
                  <a:pt x="1107028" y="154865"/>
                </a:cubicBezTo>
                <a:lnTo>
                  <a:pt x="1093042" y="154865"/>
                </a:lnTo>
                <a:lnTo>
                  <a:pt x="1093042" y="226671"/>
                </a:lnTo>
                <a:lnTo>
                  <a:pt x="1124230" y="227657"/>
                </a:lnTo>
                <a:cubicBezTo>
                  <a:pt x="1270157" y="241304"/>
                  <a:pt x="1414232" y="282847"/>
                  <a:pt x="1535959" y="359320"/>
                </a:cubicBezTo>
                <a:cubicBezTo>
                  <a:pt x="1738838" y="486775"/>
                  <a:pt x="1884893" y="679811"/>
                  <a:pt x="1955449" y="899670"/>
                </a:cubicBezTo>
                <a:lnTo>
                  <a:pt x="1959031" y="914250"/>
                </a:lnTo>
                <a:lnTo>
                  <a:pt x="65332" y="914250"/>
                </a:lnTo>
                <a:lnTo>
                  <a:pt x="73185" y="887918"/>
                </a:lnTo>
                <a:cubicBezTo>
                  <a:pt x="158267" y="658940"/>
                  <a:pt x="315388" y="458958"/>
                  <a:pt x="474022" y="359305"/>
                </a:cubicBezTo>
                <a:cubicBezTo>
                  <a:pt x="569202" y="299514"/>
                  <a:pt x="696685" y="255890"/>
                  <a:pt x="835976" y="235471"/>
                </a:cubicBezTo>
                <a:lnTo>
                  <a:pt x="916917" y="228413"/>
                </a:lnTo>
                <a:lnTo>
                  <a:pt x="916917" y="154865"/>
                </a:lnTo>
                <a:lnTo>
                  <a:pt x="902931" y="154865"/>
                </a:lnTo>
                <a:cubicBezTo>
                  <a:pt x="865868" y="154865"/>
                  <a:pt x="835822" y="124819"/>
                  <a:pt x="835822" y="87756"/>
                </a:cubicBezTo>
                <a:lnTo>
                  <a:pt x="835822" y="67109"/>
                </a:lnTo>
                <a:cubicBezTo>
                  <a:pt x="835822" y="30046"/>
                  <a:pt x="865868" y="0"/>
                  <a:pt x="902931" y="0"/>
                </a:cubicBez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2" name="Freeform: Shape 41">
            <a:extLst>
              <a:ext uri="{FF2B5EF4-FFF2-40B4-BE49-F238E27FC236}">
                <a16:creationId xmlns:a16="http://schemas.microsoft.com/office/drawing/2014/main" id="{288A094A-5DC6-4D04-813B-D0198039EDE6}"/>
              </a:ext>
            </a:extLst>
          </p:cNvPr>
          <p:cNvSpPr/>
          <p:nvPr/>
        </p:nvSpPr>
        <p:spPr>
          <a:xfrm rot="19901219">
            <a:off x="1263062" y="2834151"/>
            <a:ext cx="187146" cy="1195958"/>
          </a:xfrm>
          <a:custGeom>
            <a:avLst/>
            <a:gdLst>
              <a:gd name="connsiteX0" fmla="*/ 42360 w 283914"/>
              <a:gd name="connsiteY0" fmla="*/ 0 h 1814359"/>
              <a:gd name="connsiteX1" fmla="*/ 54179 w 283914"/>
              <a:gd name="connsiteY1" fmla="*/ 4263 h 1814359"/>
              <a:gd name="connsiteX2" fmla="*/ 58533 w 283914"/>
              <a:gd name="connsiteY2" fmla="*/ 13419 h 1814359"/>
              <a:gd name="connsiteX3" fmla="*/ 58533 w 283914"/>
              <a:gd name="connsiteY3" fmla="*/ 386942 h 1814359"/>
              <a:gd name="connsiteX4" fmla="*/ 76160 w 283914"/>
              <a:gd name="connsiteY4" fmla="*/ 402293 h 1814359"/>
              <a:gd name="connsiteX5" fmla="*/ 93787 w 283914"/>
              <a:gd name="connsiteY5" fmla="*/ 386942 h 1814359"/>
              <a:gd name="connsiteX6" fmla="*/ 93787 w 283914"/>
              <a:gd name="connsiteY6" fmla="*/ 14507 h 1814359"/>
              <a:gd name="connsiteX7" fmla="*/ 98658 w 283914"/>
              <a:gd name="connsiteY7" fmla="*/ 4263 h 1814359"/>
              <a:gd name="connsiteX8" fmla="*/ 110477 w 283914"/>
              <a:gd name="connsiteY8" fmla="*/ 0 h 1814359"/>
              <a:gd name="connsiteX9" fmla="*/ 122295 w 283914"/>
              <a:gd name="connsiteY9" fmla="*/ 4263 h 1814359"/>
              <a:gd name="connsiteX10" fmla="*/ 126028 w 283914"/>
              <a:gd name="connsiteY10" fmla="*/ 12112 h 1814359"/>
              <a:gd name="connsiteX11" fmla="*/ 126027 w 283914"/>
              <a:gd name="connsiteY11" fmla="*/ 386789 h 1814359"/>
              <a:gd name="connsiteX12" fmla="*/ 143654 w 283914"/>
              <a:gd name="connsiteY12" fmla="*/ 402141 h 1814359"/>
              <a:gd name="connsiteX13" fmla="*/ 161281 w 283914"/>
              <a:gd name="connsiteY13" fmla="*/ 386789 h 1814359"/>
              <a:gd name="connsiteX14" fmla="*/ 161281 w 283914"/>
              <a:gd name="connsiteY14" fmla="*/ 12671 h 1814359"/>
              <a:gd name="connsiteX15" fmla="*/ 165280 w 283914"/>
              <a:gd name="connsiteY15" fmla="*/ 4263 h 1814359"/>
              <a:gd name="connsiteX16" fmla="*/ 177098 w 283914"/>
              <a:gd name="connsiteY16" fmla="*/ 0 h 1814359"/>
              <a:gd name="connsiteX17" fmla="*/ 188917 w 283914"/>
              <a:gd name="connsiteY17" fmla="*/ 4263 h 1814359"/>
              <a:gd name="connsiteX18" fmla="*/ 193523 w 283914"/>
              <a:gd name="connsiteY18" fmla="*/ 13949 h 1814359"/>
              <a:gd name="connsiteX19" fmla="*/ 193523 w 283914"/>
              <a:gd name="connsiteY19" fmla="*/ 383300 h 1814359"/>
              <a:gd name="connsiteX20" fmla="*/ 211150 w 283914"/>
              <a:gd name="connsiteY20" fmla="*/ 398651 h 1814359"/>
              <a:gd name="connsiteX21" fmla="*/ 228777 w 283914"/>
              <a:gd name="connsiteY21" fmla="*/ 383300 h 1814359"/>
              <a:gd name="connsiteX22" fmla="*/ 228777 w 283914"/>
              <a:gd name="connsiteY22" fmla="*/ 13976 h 1814359"/>
              <a:gd name="connsiteX23" fmla="*/ 233396 w 283914"/>
              <a:gd name="connsiteY23" fmla="*/ 4263 h 1814359"/>
              <a:gd name="connsiteX24" fmla="*/ 245215 w 283914"/>
              <a:gd name="connsiteY24" fmla="*/ 0 h 1814359"/>
              <a:gd name="connsiteX25" fmla="*/ 261928 w 283914"/>
              <a:gd name="connsiteY25" fmla="*/ 14556 h 1814359"/>
              <a:gd name="connsiteX26" fmla="*/ 283914 w 283914"/>
              <a:gd name="connsiteY26" fmla="*/ 553277 h 1814359"/>
              <a:gd name="connsiteX27" fmla="*/ 181505 w 283914"/>
              <a:gd name="connsiteY27" fmla="*/ 706175 h 1814359"/>
              <a:gd name="connsiteX28" fmla="*/ 181723 w 283914"/>
              <a:gd name="connsiteY28" fmla="*/ 706175 h 1814359"/>
              <a:gd name="connsiteX29" fmla="*/ 202579 w 283914"/>
              <a:gd name="connsiteY29" fmla="*/ 1752609 h 1814359"/>
              <a:gd name="connsiteX30" fmla="*/ 202348 w 283914"/>
              <a:gd name="connsiteY30" fmla="*/ 1752609 h 1814359"/>
              <a:gd name="connsiteX31" fmla="*/ 202579 w 283914"/>
              <a:gd name="connsiteY31" fmla="*/ 1753752 h 1814359"/>
              <a:gd name="connsiteX32" fmla="*/ 141972 w 283914"/>
              <a:gd name="connsiteY32" fmla="*/ 1814359 h 1814359"/>
              <a:gd name="connsiteX33" fmla="*/ 81365 w 283914"/>
              <a:gd name="connsiteY33" fmla="*/ 1753752 h 1814359"/>
              <a:gd name="connsiteX34" fmla="*/ 81596 w 283914"/>
              <a:gd name="connsiteY34" fmla="*/ 1752609 h 1814359"/>
              <a:gd name="connsiteX35" fmla="*/ 81365 w 283914"/>
              <a:gd name="connsiteY35" fmla="*/ 1752609 h 1814359"/>
              <a:gd name="connsiteX36" fmla="*/ 102221 w 283914"/>
              <a:gd name="connsiteY36" fmla="*/ 706175 h 1814359"/>
              <a:gd name="connsiteX37" fmla="*/ 102440 w 283914"/>
              <a:gd name="connsiteY37" fmla="*/ 706175 h 1814359"/>
              <a:gd name="connsiteX38" fmla="*/ 32 w 283914"/>
              <a:gd name="connsiteY38" fmla="*/ 553277 h 1814359"/>
              <a:gd name="connsiteX39" fmla="*/ 25647 w 283914"/>
              <a:gd name="connsiteY39" fmla="*/ 14556 h 1814359"/>
              <a:gd name="connsiteX40" fmla="*/ 42360 w 283914"/>
              <a:gd name="connsiteY40" fmla="*/ 0 h 181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283914" h="1814359">
                <a:moveTo>
                  <a:pt x="42360" y="0"/>
                </a:moveTo>
                <a:cubicBezTo>
                  <a:pt x="46976" y="0"/>
                  <a:pt x="51154" y="1630"/>
                  <a:pt x="54179" y="4263"/>
                </a:cubicBezTo>
                <a:lnTo>
                  <a:pt x="58533" y="13419"/>
                </a:lnTo>
                <a:cubicBezTo>
                  <a:pt x="58533" y="137926"/>
                  <a:pt x="58533" y="262434"/>
                  <a:pt x="58533" y="386942"/>
                </a:cubicBezTo>
                <a:cubicBezTo>
                  <a:pt x="58533" y="395420"/>
                  <a:pt x="66424" y="402293"/>
                  <a:pt x="76160" y="402293"/>
                </a:cubicBezTo>
                <a:cubicBezTo>
                  <a:pt x="85895" y="402293"/>
                  <a:pt x="93787" y="395420"/>
                  <a:pt x="93787" y="386942"/>
                </a:cubicBezTo>
                <a:lnTo>
                  <a:pt x="93787" y="14507"/>
                </a:lnTo>
                <a:lnTo>
                  <a:pt x="98658" y="4263"/>
                </a:lnTo>
                <a:cubicBezTo>
                  <a:pt x="101683" y="1630"/>
                  <a:pt x="105861" y="0"/>
                  <a:pt x="110477" y="0"/>
                </a:cubicBezTo>
                <a:cubicBezTo>
                  <a:pt x="115092" y="0"/>
                  <a:pt x="119271" y="1630"/>
                  <a:pt x="122295" y="4263"/>
                </a:cubicBezTo>
                <a:lnTo>
                  <a:pt x="126028" y="12112"/>
                </a:lnTo>
                <a:cubicBezTo>
                  <a:pt x="126028" y="137004"/>
                  <a:pt x="126027" y="261897"/>
                  <a:pt x="126027" y="386789"/>
                </a:cubicBezTo>
                <a:cubicBezTo>
                  <a:pt x="126027" y="395267"/>
                  <a:pt x="133919" y="402141"/>
                  <a:pt x="143654" y="402141"/>
                </a:cubicBezTo>
                <a:cubicBezTo>
                  <a:pt x="153389" y="402141"/>
                  <a:pt x="161281" y="395267"/>
                  <a:pt x="161281" y="386789"/>
                </a:cubicBezTo>
                <a:lnTo>
                  <a:pt x="161281" y="12671"/>
                </a:lnTo>
                <a:lnTo>
                  <a:pt x="165280" y="4263"/>
                </a:lnTo>
                <a:cubicBezTo>
                  <a:pt x="168305" y="1630"/>
                  <a:pt x="172483" y="0"/>
                  <a:pt x="177098" y="0"/>
                </a:cubicBezTo>
                <a:cubicBezTo>
                  <a:pt x="181714" y="0"/>
                  <a:pt x="185892" y="1630"/>
                  <a:pt x="188917" y="4263"/>
                </a:cubicBezTo>
                <a:lnTo>
                  <a:pt x="193523" y="13949"/>
                </a:lnTo>
                <a:cubicBezTo>
                  <a:pt x="193523" y="137066"/>
                  <a:pt x="193523" y="260183"/>
                  <a:pt x="193523" y="383300"/>
                </a:cubicBezTo>
                <a:cubicBezTo>
                  <a:pt x="193523" y="391778"/>
                  <a:pt x="201415" y="398651"/>
                  <a:pt x="211150" y="398651"/>
                </a:cubicBezTo>
                <a:cubicBezTo>
                  <a:pt x="220885" y="398651"/>
                  <a:pt x="228777" y="391778"/>
                  <a:pt x="228777" y="383300"/>
                </a:cubicBezTo>
                <a:lnTo>
                  <a:pt x="228777" y="13976"/>
                </a:lnTo>
                <a:lnTo>
                  <a:pt x="233396" y="4263"/>
                </a:lnTo>
                <a:cubicBezTo>
                  <a:pt x="236421" y="1630"/>
                  <a:pt x="240599" y="0"/>
                  <a:pt x="245215" y="0"/>
                </a:cubicBezTo>
                <a:cubicBezTo>
                  <a:pt x="254446" y="0"/>
                  <a:pt x="261928" y="6517"/>
                  <a:pt x="261928" y="14556"/>
                </a:cubicBezTo>
                <a:lnTo>
                  <a:pt x="283914" y="553277"/>
                </a:lnTo>
                <a:cubicBezTo>
                  <a:pt x="284158" y="583414"/>
                  <a:pt x="215641" y="655209"/>
                  <a:pt x="181505" y="706175"/>
                </a:cubicBezTo>
                <a:lnTo>
                  <a:pt x="181723" y="706175"/>
                </a:lnTo>
                <a:lnTo>
                  <a:pt x="202579" y="1752609"/>
                </a:lnTo>
                <a:lnTo>
                  <a:pt x="202348" y="1752609"/>
                </a:lnTo>
                <a:lnTo>
                  <a:pt x="202579" y="1753752"/>
                </a:lnTo>
                <a:cubicBezTo>
                  <a:pt x="202579" y="1787224"/>
                  <a:pt x="175444" y="1814359"/>
                  <a:pt x="141972" y="1814359"/>
                </a:cubicBezTo>
                <a:cubicBezTo>
                  <a:pt x="108500" y="1814359"/>
                  <a:pt x="81365" y="1787224"/>
                  <a:pt x="81365" y="1753752"/>
                </a:cubicBezTo>
                <a:lnTo>
                  <a:pt x="81596" y="1752609"/>
                </a:lnTo>
                <a:lnTo>
                  <a:pt x="81365" y="1752609"/>
                </a:lnTo>
                <a:lnTo>
                  <a:pt x="102221" y="706175"/>
                </a:lnTo>
                <a:lnTo>
                  <a:pt x="102440" y="706175"/>
                </a:lnTo>
                <a:cubicBezTo>
                  <a:pt x="68304" y="655209"/>
                  <a:pt x="-1708" y="580810"/>
                  <a:pt x="32" y="553277"/>
                </a:cubicBezTo>
                <a:lnTo>
                  <a:pt x="25647" y="14556"/>
                </a:lnTo>
                <a:cubicBezTo>
                  <a:pt x="25647" y="6517"/>
                  <a:pt x="33130" y="0"/>
                  <a:pt x="42360" y="0"/>
                </a:cubicBezTo>
                <a:close/>
              </a:path>
            </a:pathLst>
          </a:custGeom>
          <a:solidFill>
            <a:schemeClr val="accent2">
              <a:alpha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43" name="Freeform: Shape 42">
            <a:extLst>
              <a:ext uri="{FF2B5EF4-FFF2-40B4-BE49-F238E27FC236}">
                <a16:creationId xmlns:a16="http://schemas.microsoft.com/office/drawing/2014/main" id="{B8A0CAA7-AF68-4782-9D2C-C75609AF5131}"/>
              </a:ext>
            </a:extLst>
          </p:cNvPr>
          <p:cNvSpPr/>
          <p:nvPr/>
        </p:nvSpPr>
        <p:spPr>
          <a:xfrm rot="892310">
            <a:off x="1367397" y="2680367"/>
            <a:ext cx="135813" cy="1297557"/>
          </a:xfrm>
          <a:custGeom>
            <a:avLst/>
            <a:gdLst>
              <a:gd name="connsiteX0" fmla="*/ 99980 w 206039"/>
              <a:gd name="connsiteY0" fmla="*/ 933584 h 1968492"/>
              <a:gd name="connsiteX1" fmla="*/ 183997 w 206039"/>
              <a:gd name="connsiteY1" fmla="*/ 933584 h 1968492"/>
              <a:gd name="connsiteX2" fmla="*/ 206038 w 206039"/>
              <a:gd name="connsiteY2" fmla="*/ 1910824 h 1968492"/>
              <a:gd name="connsiteX3" fmla="*/ 205795 w 206039"/>
              <a:gd name="connsiteY3" fmla="*/ 1910824 h 1968492"/>
              <a:gd name="connsiteX4" fmla="*/ 206039 w 206039"/>
              <a:gd name="connsiteY4" fmla="*/ 1911892 h 1968492"/>
              <a:gd name="connsiteX5" fmla="*/ 141989 w 206039"/>
              <a:gd name="connsiteY5" fmla="*/ 1968492 h 1968492"/>
              <a:gd name="connsiteX6" fmla="*/ 77939 w 206039"/>
              <a:gd name="connsiteY6" fmla="*/ 1911892 h 1968492"/>
              <a:gd name="connsiteX7" fmla="*/ 78183 w 206039"/>
              <a:gd name="connsiteY7" fmla="*/ 1910824 h 1968492"/>
              <a:gd name="connsiteX8" fmla="*/ 77939 w 206039"/>
              <a:gd name="connsiteY8" fmla="*/ 1910824 h 1968492"/>
              <a:gd name="connsiteX9" fmla="*/ 187276 w 206039"/>
              <a:gd name="connsiteY9" fmla="*/ 0 h 1968492"/>
              <a:gd name="connsiteX10" fmla="*/ 183816 w 206039"/>
              <a:gd name="connsiteY10" fmla="*/ 932812 h 1968492"/>
              <a:gd name="connsiteX11" fmla="*/ 3899 w 206039"/>
              <a:gd name="connsiteY11" fmla="*/ 929933 h 1968492"/>
              <a:gd name="connsiteX12" fmla="*/ 187276 w 206039"/>
              <a:gd name="connsiteY12" fmla="*/ 0 h 1968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6039" h="1968492">
                <a:moveTo>
                  <a:pt x="99980" y="933584"/>
                </a:moveTo>
                <a:lnTo>
                  <a:pt x="183997" y="933584"/>
                </a:lnTo>
                <a:lnTo>
                  <a:pt x="206038" y="1910824"/>
                </a:lnTo>
                <a:lnTo>
                  <a:pt x="205795" y="1910824"/>
                </a:lnTo>
                <a:lnTo>
                  <a:pt x="206039" y="1911892"/>
                </a:lnTo>
                <a:cubicBezTo>
                  <a:pt x="206039" y="1943151"/>
                  <a:pt x="177363" y="1968492"/>
                  <a:pt x="141989" y="1968492"/>
                </a:cubicBezTo>
                <a:cubicBezTo>
                  <a:pt x="106615" y="1968492"/>
                  <a:pt x="77939" y="1943151"/>
                  <a:pt x="77939" y="1911892"/>
                </a:cubicBezTo>
                <a:lnTo>
                  <a:pt x="78183" y="1910824"/>
                </a:lnTo>
                <a:lnTo>
                  <a:pt x="77939" y="1910824"/>
                </a:lnTo>
                <a:close/>
                <a:moveTo>
                  <a:pt x="187276" y="0"/>
                </a:moveTo>
                <a:cubicBezTo>
                  <a:pt x="198810" y="2879"/>
                  <a:pt x="193043" y="587326"/>
                  <a:pt x="183816" y="932812"/>
                </a:cubicBezTo>
                <a:cubicBezTo>
                  <a:pt x="126151" y="931852"/>
                  <a:pt x="58105" y="936651"/>
                  <a:pt x="3899" y="929933"/>
                </a:cubicBezTo>
                <a:cubicBezTo>
                  <a:pt x="-16861" y="524947"/>
                  <a:pt x="45419" y="4798"/>
                  <a:pt x="187276" y="0"/>
                </a:cubicBezTo>
                <a:close/>
              </a:path>
            </a:pathLst>
          </a:custGeom>
          <a:solidFill>
            <a:schemeClr val="accent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31" name="Freeform: Shape 30">
            <a:extLst>
              <a:ext uri="{FF2B5EF4-FFF2-40B4-BE49-F238E27FC236}">
                <a16:creationId xmlns:a16="http://schemas.microsoft.com/office/drawing/2014/main" id="{64F4F042-E481-4884-88C2-4952BE65B8E3}"/>
              </a:ext>
            </a:extLst>
          </p:cNvPr>
          <p:cNvSpPr/>
          <p:nvPr/>
        </p:nvSpPr>
        <p:spPr>
          <a:xfrm rot="1421008">
            <a:off x="9290871" y="1951830"/>
            <a:ext cx="462147" cy="1702532"/>
          </a:xfrm>
          <a:custGeom>
            <a:avLst/>
            <a:gdLst>
              <a:gd name="connsiteX0" fmla="*/ 354423 w 728344"/>
              <a:gd name="connsiteY0" fmla="*/ 2536507 h 2683192"/>
              <a:gd name="connsiteX1" fmla="*/ 331563 w 728344"/>
              <a:gd name="connsiteY1" fmla="*/ 2585085 h 2683192"/>
              <a:gd name="connsiteX2" fmla="*/ 380140 w 728344"/>
              <a:gd name="connsiteY2" fmla="*/ 2607944 h 2683192"/>
              <a:gd name="connsiteX3" fmla="*/ 403001 w 728344"/>
              <a:gd name="connsiteY3" fmla="*/ 2559367 h 2683192"/>
              <a:gd name="connsiteX4" fmla="*/ 354423 w 728344"/>
              <a:gd name="connsiteY4" fmla="*/ 2536507 h 2683192"/>
              <a:gd name="connsiteX5" fmla="*/ 590643 w 728344"/>
              <a:gd name="connsiteY5" fmla="*/ 141923 h 2683192"/>
              <a:gd name="connsiteX6" fmla="*/ 562068 w 728344"/>
              <a:gd name="connsiteY6" fmla="*/ 165735 h 2683192"/>
              <a:gd name="connsiteX7" fmla="*/ 562068 w 728344"/>
              <a:gd name="connsiteY7" fmla="*/ 782955 h 2683192"/>
              <a:gd name="connsiteX8" fmla="*/ 590643 w 728344"/>
              <a:gd name="connsiteY8" fmla="*/ 806768 h 2683192"/>
              <a:gd name="connsiteX9" fmla="*/ 619218 w 728344"/>
              <a:gd name="connsiteY9" fmla="*/ 782955 h 2683192"/>
              <a:gd name="connsiteX10" fmla="*/ 619218 w 728344"/>
              <a:gd name="connsiteY10" fmla="*/ 165735 h 2683192"/>
              <a:gd name="connsiteX11" fmla="*/ 590643 w 728344"/>
              <a:gd name="connsiteY11" fmla="*/ 141923 h 2683192"/>
              <a:gd name="connsiteX12" fmla="*/ 479201 w 728344"/>
              <a:gd name="connsiteY12" fmla="*/ 141923 h 2683192"/>
              <a:gd name="connsiteX13" fmla="*/ 450626 w 728344"/>
              <a:gd name="connsiteY13" fmla="*/ 165735 h 2683192"/>
              <a:gd name="connsiteX14" fmla="*/ 450626 w 728344"/>
              <a:gd name="connsiteY14" fmla="*/ 782955 h 2683192"/>
              <a:gd name="connsiteX15" fmla="*/ 479201 w 728344"/>
              <a:gd name="connsiteY15" fmla="*/ 806768 h 2683192"/>
              <a:gd name="connsiteX16" fmla="*/ 507776 w 728344"/>
              <a:gd name="connsiteY16" fmla="*/ 782955 h 2683192"/>
              <a:gd name="connsiteX17" fmla="*/ 507776 w 728344"/>
              <a:gd name="connsiteY17" fmla="*/ 165735 h 2683192"/>
              <a:gd name="connsiteX18" fmla="*/ 479201 w 728344"/>
              <a:gd name="connsiteY18" fmla="*/ 141923 h 2683192"/>
              <a:gd name="connsiteX19" fmla="*/ 367758 w 728344"/>
              <a:gd name="connsiteY19" fmla="*/ 141923 h 2683192"/>
              <a:gd name="connsiteX20" fmla="*/ 339183 w 728344"/>
              <a:gd name="connsiteY20" fmla="*/ 165735 h 2683192"/>
              <a:gd name="connsiteX21" fmla="*/ 339183 w 728344"/>
              <a:gd name="connsiteY21" fmla="*/ 782955 h 2683192"/>
              <a:gd name="connsiteX22" fmla="*/ 367758 w 728344"/>
              <a:gd name="connsiteY22" fmla="*/ 806768 h 2683192"/>
              <a:gd name="connsiteX23" fmla="*/ 396333 w 728344"/>
              <a:gd name="connsiteY23" fmla="*/ 782955 h 2683192"/>
              <a:gd name="connsiteX24" fmla="*/ 396333 w 728344"/>
              <a:gd name="connsiteY24" fmla="*/ 165735 h 2683192"/>
              <a:gd name="connsiteX25" fmla="*/ 367758 w 728344"/>
              <a:gd name="connsiteY25" fmla="*/ 141923 h 2683192"/>
              <a:gd name="connsiteX26" fmla="*/ 256315 w 728344"/>
              <a:gd name="connsiteY26" fmla="*/ 141923 h 2683192"/>
              <a:gd name="connsiteX27" fmla="*/ 227740 w 728344"/>
              <a:gd name="connsiteY27" fmla="*/ 165735 h 2683192"/>
              <a:gd name="connsiteX28" fmla="*/ 227740 w 728344"/>
              <a:gd name="connsiteY28" fmla="*/ 782955 h 2683192"/>
              <a:gd name="connsiteX29" fmla="*/ 256315 w 728344"/>
              <a:gd name="connsiteY29" fmla="*/ 806768 h 2683192"/>
              <a:gd name="connsiteX30" fmla="*/ 284890 w 728344"/>
              <a:gd name="connsiteY30" fmla="*/ 782955 h 2683192"/>
              <a:gd name="connsiteX31" fmla="*/ 284890 w 728344"/>
              <a:gd name="connsiteY31" fmla="*/ 165735 h 2683192"/>
              <a:gd name="connsiteX32" fmla="*/ 256315 w 728344"/>
              <a:gd name="connsiteY32" fmla="*/ 141923 h 2683192"/>
              <a:gd name="connsiteX33" fmla="*/ 144873 w 728344"/>
              <a:gd name="connsiteY33" fmla="*/ 141923 h 2683192"/>
              <a:gd name="connsiteX34" fmla="*/ 116298 w 728344"/>
              <a:gd name="connsiteY34" fmla="*/ 165735 h 2683192"/>
              <a:gd name="connsiteX35" fmla="*/ 116298 w 728344"/>
              <a:gd name="connsiteY35" fmla="*/ 782955 h 2683192"/>
              <a:gd name="connsiteX36" fmla="*/ 144873 w 728344"/>
              <a:gd name="connsiteY36" fmla="*/ 806768 h 2683192"/>
              <a:gd name="connsiteX37" fmla="*/ 173448 w 728344"/>
              <a:gd name="connsiteY37" fmla="*/ 782955 h 2683192"/>
              <a:gd name="connsiteX38" fmla="*/ 173448 w 728344"/>
              <a:gd name="connsiteY38" fmla="*/ 165735 h 2683192"/>
              <a:gd name="connsiteX39" fmla="*/ 144873 w 728344"/>
              <a:gd name="connsiteY39" fmla="*/ 141923 h 2683192"/>
              <a:gd name="connsiteX40" fmla="*/ 229646 w 728344"/>
              <a:gd name="connsiteY40" fmla="*/ 0 h 2683192"/>
              <a:gd name="connsiteX41" fmla="*/ 499203 w 728344"/>
              <a:gd name="connsiteY41" fmla="*/ 0 h 2683192"/>
              <a:gd name="connsiteX42" fmla="*/ 726851 w 728344"/>
              <a:gd name="connsiteY42" fmla="*/ 228600 h 2683192"/>
              <a:gd name="connsiteX43" fmla="*/ 688751 w 728344"/>
              <a:gd name="connsiteY43" fmla="*/ 783908 h 2683192"/>
              <a:gd name="connsiteX44" fmla="*/ 583976 w 728344"/>
              <a:gd name="connsiteY44" fmla="*/ 888683 h 2683192"/>
              <a:gd name="connsiteX45" fmla="*/ 412526 w 728344"/>
              <a:gd name="connsiteY45" fmla="*/ 888683 h 2683192"/>
              <a:gd name="connsiteX46" fmla="*/ 412526 w 728344"/>
              <a:gd name="connsiteY46" fmla="*/ 1535079 h 2683192"/>
              <a:gd name="connsiteX47" fmla="*/ 430981 w 728344"/>
              <a:gd name="connsiteY47" fmla="*/ 1547455 h 2683192"/>
              <a:gd name="connsiteX48" fmla="*/ 457293 w 728344"/>
              <a:gd name="connsiteY48" fmla="*/ 1611630 h 2683192"/>
              <a:gd name="connsiteX49" fmla="*/ 457293 w 728344"/>
              <a:gd name="connsiteY49" fmla="*/ 2592705 h 2683192"/>
              <a:gd name="connsiteX50" fmla="*/ 366806 w 728344"/>
              <a:gd name="connsiteY50" fmla="*/ 2683192 h 2683192"/>
              <a:gd name="connsiteX51" fmla="*/ 276318 w 728344"/>
              <a:gd name="connsiteY51" fmla="*/ 2592705 h 2683192"/>
              <a:gd name="connsiteX52" fmla="*/ 276318 w 728344"/>
              <a:gd name="connsiteY52" fmla="*/ 1611630 h 2683192"/>
              <a:gd name="connsiteX53" fmla="*/ 302989 w 728344"/>
              <a:gd name="connsiteY53" fmla="*/ 1547813 h 2683192"/>
              <a:gd name="connsiteX54" fmla="*/ 322038 w 728344"/>
              <a:gd name="connsiteY54" fmla="*/ 1534909 h 2683192"/>
              <a:gd name="connsiteX55" fmla="*/ 322038 w 728344"/>
              <a:gd name="connsiteY55" fmla="*/ 888683 h 2683192"/>
              <a:gd name="connsiteX56" fmla="*/ 143921 w 728344"/>
              <a:gd name="connsiteY56" fmla="*/ 888683 h 2683192"/>
              <a:gd name="connsiteX57" fmla="*/ 39146 w 728344"/>
              <a:gd name="connsiteY57" fmla="*/ 783908 h 2683192"/>
              <a:gd name="connsiteX58" fmla="*/ 1046 w 728344"/>
              <a:gd name="connsiteY58" fmla="*/ 228600 h 2683192"/>
              <a:gd name="connsiteX59" fmla="*/ 229646 w 728344"/>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4" h="2683192">
                <a:moveTo>
                  <a:pt x="354423" y="2536507"/>
                </a:moveTo>
                <a:cubicBezTo>
                  <a:pt x="334421" y="2543175"/>
                  <a:pt x="323943" y="2565082"/>
                  <a:pt x="331563" y="2585085"/>
                </a:cubicBezTo>
                <a:cubicBezTo>
                  <a:pt x="338231" y="2605087"/>
                  <a:pt x="360138" y="2615565"/>
                  <a:pt x="380140" y="2607944"/>
                </a:cubicBezTo>
                <a:cubicBezTo>
                  <a:pt x="400143" y="2601277"/>
                  <a:pt x="410621" y="2579369"/>
                  <a:pt x="403001" y="2559367"/>
                </a:cubicBezTo>
                <a:cubicBezTo>
                  <a:pt x="396333" y="2539365"/>
                  <a:pt x="374426" y="2529840"/>
                  <a:pt x="354423" y="2536507"/>
                </a:cubicBezTo>
                <a:close/>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535079"/>
                </a:lnTo>
                <a:lnTo>
                  <a:pt x="430981" y="1547455"/>
                </a:lnTo>
                <a:cubicBezTo>
                  <a:pt x="447292" y="1563767"/>
                  <a:pt x="457293" y="1586389"/>
                  <a:pt x="457293" y="1611630"/>
                </a:cubicBezTo>
                <a:lnTo>
                  <a:pt x="457293" y="2592705"/>
                </a:lnTo>
                <a:cubicBezTo>
                  <a:pt x="457293" y="2642235"/>
                  <a:pt x="416335" y="2683192"/>
                  <a:pt x="366806" y="2683192"/>
                </a:cubicBezTo>
                <a:cubicBezTo>
                  <a:pt x="317276" y="2683192"/>
                  <a:pt x="276318" y="2642235"/>
                  <a:pt x="276318" y="2592705"/>
                </a:cubicBezTo>
                <a:lnTo>
                  <a:pt x="276318" y="1611630"/>
                </a:lnTo>
                <a:cubicBezTo>
                  <a:pt x="276318" y="1586865"/>
                  <a:pt x="286558" y="1564243"/>
                  <a:pt x="302989" y="1547813"/>
                </a:cubicBezTo>
                <a:lnTo>
                  <a:pt x="322038" y="1534909"/>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1">
              <a:alpha val="50000"/>
            </a:schemeClr>
          </a:solidFill>
          <a:ln w="9525" cap="flat">
            <a:noFill/>
            <a:prstDash val="solid"/>
            <a:miter/>
          </a:ln>
        </p:spPr>
        <p:txBody>
          <a:bodyPr wrap="square" rtlCol="0" anchor="ctr">
            <a:noAutofit/>
          </a:bodyPr>
          <a:lstStyle/>
          <a:p>
            <a:endParaRPr lang="en-US"/>
          </a:p>
        </p:txBody>
      </p:sp>
      <p:sp>
        <p:nvSpPr>
          <p:cNvPr id="26" name="Freeform: Shape 25">
            <a:extLst>
              <a:ext uri="{FF2B5EF4-FFF2-40B4-BE49-F238E27FC236}">
                <a16:creationId xmlns:a16="http://schemas.microsoft.com/office/drawing/2014/main" id="{DECFF2A7-7812-4E9C-BA72-44B3AD4EE1F5}"/>
              </a:ext>
            </a:extLst>
          </p:cNvPr>
          <p:cNvSpPr/>
          <p:nvPr/>
        </p:nvSpPr>
        <p:spPr>
          <a:xfrm rot="9000000">
            <a:off x="1440147" y="1263874"/>
            <a:ext cx="1611640" cy="2795518"/>
          </a:xfrm>
          <a:custGeom>
            <a:avLst/>
            <a:gdLst>
              <a:gd name="connsiteX0" fmla="*/ 565521 w 1135368"/>
              <a:gd name="connsiteY0" fmla="*/ 1853084 h 1969386"/>
              <a:gd name="connsiteX1" fmla="*/ 536444 w 1135368"/>
              <a:gd name="connsiteY1" fmla="*/ 1882161 h 1969386"/>
              <a:gd name="connsiteX2" fmla="*/ 565521 w 1135368"/>
              <a:gd name="connsiteY2" fmla="*/ 1911235 h 1969386"/>
              <a:gd name="connsiteX3" fmla="*/ 594595 w 1135368"/>
              <a:gd name="connsiteY3" fmla="*/ 1882161 h 1969386"/>
              <a:gd name="connsiteX4" fmla="*/ 565521 w 1135368"/>
              <a:gd name="connsiteY4" fmla="*/ 1853084 h 1969386"/>
              <a:gd name="connsiteX5" fmla="*/ 563581 w 1135368"/>
              <a:gd name="connsiteY5" fmla="*/ 133746 h 1969386"/>
              <a:gd name="connsiteX6" fmla="*/ 997777 w 1135368"/>
              <a:gd name="connsiteY6" fmla="*/ 567942 h 1969386"/>
              <a:gd name="connsiteX7" fmla="*/ 563581 w 1135368"/>
              <a:gd name="connsiteY7" fmla="*/ 1002140 h 1969386"/>
              <a:gd name="connsiteX8" fmla="*/ 127446 w 1135368"/>
              <a:gd name="connsiteY8" fmla="*/ 560188 h 1969386"/>
              <a:gd name="connsiteX9" fmla="*/ 563581 w 1135368"/>
              <a:gd name="connsiteY9" fmla="*/ 133746 h 1969386"/>
              <a:gd name="connsiteX10" fmla="*/ 563581 w 1135368"/>
              <a:gd name="connsiteY10" fmla="*/ 100795 h 1969386"/>
              <a:gd name="connsiteX11" fmla="*/ 94495 w 1135368"/>
              <a:gd name="connsiteY11" fmla="*/ 560188 h 1969386"/>
              <a:gd name="connsiteX12" fmla="*/ 561642 w 1135368"/>
              <a:gd name="connsiteY12" fmla="*/ 1035091 h 1969386"/>
              <a:gd name="connsiteX13" fmla="*/ 1028791 w 1135368"/>
              <a:gd name="connsiteY13" fmla="*/ 567942 h 1969386"/>
              <a:gd name="connsiteX14" fmla="*/ 563581 w 1135368"/>
              <a:gd name="connsiteY14" fmla="*/ 100795 h 1969386"/>
              <a:gd name="connsiteX15" fmla="*/ 542260 w 1135368"/>
              <a:gd name="connsiteY15" fmla="*/ 0 h 1969386"/>
              <a:gd name="connsiteX16" fmla="*/ 573274 w 1135368"/>
              <a:gd name="connsiteY16" fmla="*/ 0 h 1969386"/>
              <a:gd name="connsiteX17" fmla="*/ 829139 w 1135368"/>
              <a:gd name="connsiteY17" fmla="*/ 67844 h 1969386"/>
              <a:gd name="connsiteX18" fmla="*/ 1131525 w 1135368"/>
              <a:gd name="connsiteY18" fmla="*/ 643540 h 1969386"/>
              <a:gd name="connsiteX19" fmla="*/ 677946 w 1135368"/>
              <a:gd name="connsiteY19" fmla="*/ 1120379 h 1969386"/>
              <a:gd name="connsiteX20" fmla="*/ 656623 w 1135368"/>
              <a:gd name="connsiteY20" fmla="*/ 1126195 h 1969386"/>
              <a:gd name="connsiteX21" fmla="*/ 652746 w 1135368"/>
              <a:gd name="connsiteY21" fmla="*/ 1126195 h 1969386"/>
              <a:gd name="connsiteX22" fmla="*/ 646932 w 1135368"/>
              <a:gd name="connsiteY22" fmla="*/ 1132009 h 1969386"/>
              <a:gd name="connsiteX23" fmla="*/ 654686 w 1135368"/>
              <a:gd name="connsiteY23" fmla="*/ 1182407 h 1969386"/>
              <a:gd name="connsiteX24" fmla="*/ 664377 w 1135368"/>
              <a:gd name="connsiteY24" fmla="*/ 1267696 h 1969386"/>
              <a:gd name="connsiteX25" fmla="*/ 619795 w 1135368"/>
              <a:gd name="connsiteY25" fmla="*/ 1424703 h 1969386"/>
              <a:gd name="connsiteX26" fmla="*/ 646932 w 1135368"/>
              <a:gd name="connsiteY26" fmla="*/ 1616603 h 1969386"/>
              <a:gd name="connsiteX27" fmla="*/ 644993 w 1135368"/>
              <a:gd name="connsiteY27" fmla="*/ 1899605 h 1969386"/>
              <a:gd name="connsiteX28" fmla="*/ 613979 w 1135368"/>
              <a:gd name="connsiteY28" fmla="*/ 1957756 h 1969386"/>
              <a:gd name="connsiteX29" fmla="*/ 569397 w 1135368"/>
              <a:gd name="connsiteY29" fmla="*/ 1969386 h 1969386"/>
              <a:gd name="connsiteX30" fmla="*/ 524814 w 1135368"/>
              <a:gd name="connsiteY30" fmla="*/ 1957756 h 1969386"/>
              <a:gd name="connsiteX31" fmla="*/ 493800 w 1135368"/>
              <a:gd name="connsiteY31" fmla="*/ 1899605 h 1969386"/>
              <a:gd name="connsiteX32" fmla="*/ 491862 w 1135368"/>
              <a:gd name="connsiteY32" fmla="*/ 1616603 h 1969386"/>
              <a:gd name="connsiteX33" fmla="*/ 519000 w 1135368"/>
              <a:gd name="connsiteY33" fmla="*/ 1424703 h 1969386"/>
              <a:gd name="connsiteX34" fmla="*/ 474416 w 1135368"/>
              <a:gd name="connsiteY34" fmla="*/ 1267696 h 1969386"/>
              <a:gd name="connsiteX35" fmla="*/ 484109 w 1135368"/>
              <a:gd name="connsiteY35" fmla="*/ 1182407 h 1969386"/>
              <a:gd name="connsiteX36" fmla="*/ 491862 w 1135368"/>
              <a:gd name="connsiteY36" fmla="*/ 1132009 h 1969386"/>
              <a:gd name="connsiteX37" fmla="*/ 486046 w 1135368"/>
              <a:gd name="connsiteY37" fmla="*/ 1126195 h 1969386"/>
              <a:gd name="connsiteX38" fmla="*/ 476355 w 1135368"/>
              <a:gd name="connsiteY38" fmla="*/ 1126195 h 1969386"/>
              <a:gd name="connsiteX39" fmla="*/ 474416 w 1135368"/>
              <a:gd name="connsiteY39" fmla="*/ 1124256 h 1969386"/>
              <a:gd name="connsiteX40" fmla="*/ 232120 w 1135368"/>
              <a:gd name="connsiteY40" fmla="*/ 1023461 h 1969386"/>
              <a:gd name="connsiteX41" fmla="*/ 57667 w 1135368"/>
              <a:gd name="connsiteY41" fmla="*/ 816056 h 1969386"/>
              <a:gd name="connsiteX42" fmla="*/ 1453 w 1135368"/>
              <a:gd name="connsiteY42" fmla="*/ 598956 h 1969386"/>
              <a:gd name="connsiteX43" fmla="*/ 1453 w 1135368"/>
              <a:gd name="connsiteY43" fmla="*/ 531114 h 1969386"/>
              <a:gd name="connsiteX44" fmla="*/ 501553 w 1135368"/>
              <a:gd name="connsiteY44" fmla="*/ 3877 h 1969386"/>
              <a:gd name="connsiteX45" fmla="*/ 542260 w 1135368"/>
              <a:gd name="connsiteY45" fmla="*/ 0 h 1969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135368" h="1969386">
                <a:moveTo>
                  <a:pt x="565521" y="1853084"/>
                </a:moveTo>
                <a:cubicBezTo>
                  <a:pt x="550014" y="1853084"/>
                  <a:pt x="536444" y="1864714"/>
                  <a:pt x="536444" y="1882161"/>
                </a:cubicBezTo>
                <a:cubicBezTo>
                  <a:pt x="536444" y="1897668"/>
                  <a:pt x="548074" y="1911235"/>
                  <a:pt x="565521" y="1911235"/>
                </a:cubicBezTo>
                <a:cubicBezTo>
                  <a:pt x="581028" y="1911235"/>
                  <a:pt x="594595" y="1897668"/>
                  <a:pt x="594595" y="1882161"/>
                </a:cubicBezTo>
                <a:cubicBezTo>
                  <a:pt x="594595" y="1866654"/>
                  <a:pt x="582965" y="1853084"/>
                  <a:pt x="565521" y="1853084"/>
                </a:cubicBezTo>
                <a:close/>
                <a:moveTo>
                  <a:pt x="563581" y="133746"/>
                </a:moveTo>
                <a:cubicBezTo>
                  <a:pt x="802002" y="133746"/>
                  <a:pt x="995840" y="327584"/>
                  <a:pt x="997777" y="567942"/>
                </a:cubicBezTo>
                <a:cubicBezTo>
                  <a:pt x="999714" y="804423"/>
                  <a:pt x="802002" y="1002140"/>
                  <a:pt x="563581" y="1002140"/>
                </a:cubicBezTo>
                <a:cubicBezTo>
                  <a:pt x="319346" y="1002140"/>
                  <a:pt x="127446" y="806363"/>
                  <a:pt x="127446" y="560188"/>
                </a:cubicBezTo>
                <a:cubicBezTo>
                  <a:pt x="127446" y="325646"/>
                  <a:pt x="325160" y="131809"/>
                  <a:pt x="563581" y="133746"/>
                </a:cubicBezTo>
                <a:close/>
                <a:moveTo>
                  <a:pt x="563581" y="100795"/>
                </a:moveTo>
                <a:cubicBezTo>
                  <a:pt x="305777" y="100795"/>
                  <a:pt x="94495" y="306263"/>
                  <a:pt x="94495" y="560188"/>
                </a:cubicBezTo>
                <a:cubicBezTo>
                  <a:pt x="94495" y="825747"/>
                  <a:pt x="299963" y="1035091"/>
                  <a:pt x="561642" y="1035091"/>
                </a:cubicBezTo>
                <a:cubicBezTo>
                  <a:pt x="819447" y="1035091"/>
                  <a:pt x="1028791" y="825747"/>
                  <a:pt x="1028791" y="567942"/>
                </a:cubicBezTo>
                <a:cubicBezTo>
                  <a:pt x="1028791" y="310139"/>
                  <a:pt x="821386" y="100795"/>
                  <a:pt x="563581" y="100795"/>
                </a:cubicBezTo>
                <a:close/>
                <a:moveTo>
                  <a:pt x="542260" y="0"/>
                </a:moveTo>
                <a:cubicBezTo>
                  <a:pt x="551951" y="0"/>
                  <a:pt x="563581" y="0"/>
                  <a:pt x="573274" y="0"/>
                </a:cubicBezTo>
                <a:cubicBezTo>
                  <a:pt x="662439" y="5814"/>
                  <a:pt x="749665" y="25198"/>
                  <a:pt x="829139" y="67844"/>
                </a:cubicBezTo>
                <a:cubicBezTo>
                  <a:pt x="1040421" y="182207"/>
                  <a:pt x="1158663" y="412874"/>
                  <a:pt x="1131525" y="643540"/>
                </a:cubicBezTo>
                <a:cubicBezTo>
                  <a:pt x="1094695" y="885837"/>
                  <a:pt x="918304" y="1073858"/>
                  <a:pt x="677946" y="1120379"/>
                </a:cubicBezTo>
                <a:cubicBezTo>
                  <a:pt x="668253" y="1120379"/>
                  <a:pt x="662439" y="1122319"/>
                  <a:pt x="656623" y="1126195"/>
                </a:cubicBezTo>
                <a:lnTo>
                  <a:pt x="652746" y="1126195"/>
                </a:lnTo>
                <a:cubicBezTo>
                  <a:pt x="650809" y="1128133"/>
                  <a:pt x="648870" y="1130072"/>
                  <a:pt x="646932" y="1132009"/>
                </a:cubicBezTo>
                <a:cubicBezTo>
                  <a:pt x="648870" y="1151393"/>
                  <a:pt x="635302" y="1168840"/>
                  <a:pt x="654686" y="1182407"/>
                </a:cubicBezTo>
                <a:cubicBezTo>
                  <a:pt x="683760" y="1201791"/>
                  <a:pt x="674069" y="1246375"/>
                  <a:pt x="664377" y="1267696"/>
                </a:cubicBezTo>
                <a:cubicBezTo>
                  <a:pt x="639179" y="1329724"/>
                  <a:pt x="617856" y="1356861"/>
                  <a:pt x="619795" y="1424703"/>
                </a:cubicBezTo>
                <a:cubicBezTo>
                  <a:pt x="621732" y="1469286"/>
                  <a:pt x="646932" y="1572021"/>
                  <a:pt x="646932" y="1616603"/>
                </a:cubicBezTo>
                <a:cubicBezTo>
                  <a:pt x="644993" y="1711584"/>
                  <a:pt x="644993" y="1804626"/>
                  <a:pt x="644993" y="1899605"/>
                </a:cubicBezTo>
                <a:cubicBezTo>
                  <a:pt x="644993" y="1924805"/>
                  <a:pt x="637239" y="1946126"/>
                  <a:pt x="613979" y="1957756"/>
                </a:cubicBezTo>
                <a:cubicBezTo>
                  <a:pt x="598472" y="1965510"/>
                  <a:pt x="582965" y="1969386"/>
                  <a:pt x="569397" y="1969386"/>
                </a:cubicBezTo>
                <a:cubicBezTo>
                  <a:pt x="555828" y="1969386"/>
                  <a:pt x="540321" y="1965510"/>
                  <a:pt x="524814" y="1957756"/>
                </a:cubicBezTo>
                <a:cubicBezTo>
                  <a:pt x="501553" y="1946126"/>
                  <a:pt x="493800" y="1924805"/>
                  <a:pt x="493800" y="1899605"/>
                </a:cubicBezTo>
                <a:cubicBezTo>
                  <a:pt x="493800" y="1804626"/>
                  <a:pt x="491862" y="1711584"/>
                  <a:pt x="491862" y="1616603"/>
                </a:cubicBezTo>
                <a:cubicBezTo>
                  <a:pt x="489923" y="1572021"/>
                  <a:pt x="517060" y="1469286"/>
                  <a:pt x="519000" y="1424703"/>
                </a:cubicBezTo>
                <a:cubicBezTo>
                  <a:pt x="520937" y="1356861"/>
                  <a:pt x="499616" y="1327784"/>
                  <a:pt x="474416" y="1267696"/>
                </a:cubicBezTo>
                <a:cubicBezTo>
                  <a:pt x="466663" y="1246375"/>
                  <a:pt x="455032" y="1201791"/>
                  <a:pt x="484109" y="1182407"/>
                </a:cubicBezTo>
                <a:cubicBezTo>
                  <a:pt x="503493" y="1170777"/>
                  <a:pt x="489923" y="1153331"/>
                  <a:pt x="491862" y="1132009"/>
                </a:cubicBezTo>
                <a:cubicBezTo>
                  <a:pt x="489923" y="1130072"/>
                  <a:pt x="487986" y="1128133"/>
                  <a:pt x="486046" y="1126195"/>
                </a:cubicBezTo>
                <a:lnTo>
                  <a:pt x="476355" y="1126195"/>
                </a:lnTo>
                <a:cubicBezTo>
                  <a:pt x="476355" y="1126195"/>
                  <a:pt x="474416" y="1124256"/>
                  <a:pt x="474416" y="1124256"/>
                </a:cubicBezTo>
                <a:cubicBezTo>
                  <a:pt x="385251" y="1108749"/>
                  <a:pt x="303839" y="1077735"/>
                  <a:pt x="232120" y="1023461"/>
                </a:cubicBezTo>
                <a:cubicBezTo>
                  <a:pt x="158462" y="967247"/>
                  <a:pt x="96434" y="899405"/>
                  <a:pt x="57667" y="816056"/>
                </a:cubicBezTo>
                <a:cubicBezTo>
                  <a:pt x="24714" y="748212"/>
                  <a:pt x="1453" y="676491"/>
                  <a:pt x="1453" y="598956"/>
                </a:cubicBezTo>
                <a:cubicBezTo>
                  <a:pt x="-484" y="575698"/>
                  <a:pt x="-484" y="552435"/>
                  <a:pt x="1453" y="531114"/>
                </a:cubicBezTo>
                <a:cubicBezTo>
                  <a:pt x="18900" y="253928"/>
                  <a:pt x="224367" y="36828"/>
                  <a:pt x="501553" y="3877"/>
                </a:cubicBezTo>
                <a:cubicBezTo>
                  <a:pt x="515123" y="0"/>
                  <a:pt x="528690" y="5814"/>
                  <a:pt x="542260" y="0"/>
                </a:cubicBezTo>
                <a:close/>
              </a:path>
            </a:pathLst>
          </a:custGeom>
          <a:solidFill>
            <a:schemeClr val="accent1">
              <a:alpha val="50000"/>
            </a:schemeClr>
          </a:solidFill>
          <a:ln w="9525" cap="flat">
            <a:noFill/>
            <a:prstDash val="solid"/>
            <a:miter/>
          </a:ln>
        </p:spPr>
        <p:txBody>
          <a:bodyPr rtlCol="0" anchor="ctr"/>
          <a:lstStyle/>
          <a:p>
            <a:endParaRPr lang="en-US" dirty="0"/>
          </a:p>
        </p:txBody>
      </p:sp>
      <p:grpSp>
        <p:nvGrpSpPr>
          <p:cNvPr id="5" name="Group 4">
            <a:extLst>
              <a:ext uri="{FF2B5EF4-FFF2-40B4-BE49-F238E27FC236}">
                <a16:creationId xmlns:a16="http://schemas.microsoft.com/office/drawing/2014/main" id="{DE7A35EA-EF9C-44D9-918C-70FC6F6D579D}"/>
              </a:ext>
            </a:extLst>
          </p:cNvPr>
          <p:cNvGrpSpPr/>
          <p:nvPr/>
        </p:nvGrpSpPr>
        <p:grpSpPr>
          <a:xfrm rot="871918">
            <a:off x="6486142" y="2865922"/>
            <a:ext cx="2113914" cy="1275823"/>
            <a:chOff x="1429386" y="2788700"/>
            <a:chExt cx="942975" cy="569119"/>
          </a:xfrm>
          <a:solidFill>
            <a:schemeClr val="accent1">
              <a:alpha val="50000"/>
            </a:schemeClr>
          </a:solidFill>
        </p:grpSpPr>
        <p:sp>
          <p:nvSpPr>
            <p:cNvPr id="6" name="Freeform: Shape 5">
              <a:extLst>
                <a:ext uri="{FF2B5EF4-FFF2-40B4-BE49-F238E27FC236}">
                  <a16:creationId xmlns:a16="http://schemas.microsoft.com/office/drawing/2014/main" id="{0666919C-48ED-4B2F-8D01-BC0EFE1820D7}"/>
                </a:ext>
              </a:extLst>
            </p:cNvPr>
            <p:cNvSpPr/>
            <p:nvPr/>
          </p:nvSpPr>
          <p:spPr>
            <a:xfrm>
              <a:off x="1429386" y="2948244"/>
              <a:ext cx="942975" cy="409575"/>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grp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59124B25-8476-49AA-AFBC-EEA3B4EAEF3A}"/>
                </a:ext>
              </a:extLst>
            </p:cNvPr>
            <p:cNvSpPr/>
            <p:nvPr/>
          </p:nvSpPr>
          <p:spPr>
            <a:xfrm>
              <a:off x="1541207" y="2788700"/>
              <a:ext cx="714375" cy="142875"/>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grp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465FBB22-A565-4CD9-9C87-5F0A0172A152}"/>
              </a:ext>
            </a:extLst>
          </p:cNvPr>
          <p:cNvGrpSpPr/>
          <p:nvPr/>
        </p:nvGrpSpPr>
        <p:grpSpPr>
          <a:xfrm rot="20225513">
            <a:off x="4103134" y="2084665"/>
            <a:ext cx="962025" cy="803434"/>
            <a:chOff x="1720613" y="1882872"/>
            <a:chExt cx="962025" cy="803434"/>
          </a:xfrm>
          <a:solidFill>
            <a:schemeClr val="accent1">
              <a:alpha val="50000"/>
            </a:schemeClr>
          </a:solidFill>
        </p:grpSpPr>
        <p:sp>
          <p:nvSpPr>
            <p:cNvPr id="9" name="Freeform: Shape 8">
              <a:extLst>
                <a:ext uri="{FF2B5EF4-FFF2-40B4-BE49-F238E27FC236}">
                  <a16:creationId xmlns:a16="http://schemas.microsoft.com/office/drawing/2014/main" id="{AFDE863B-04D9-4C19-AA3D-9E29BA759AD1}"/>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E9A113B-7657-4EA0-95DF-2F21094C502D}"/>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11" name="Freeform: Shape 10">
            <a:extLst>
              <a:ext uri="{FF2B5EF4-FFF2-40B4-BE49-F238E27FC236}">
                <a16:creationId xmlns:a16="http://schemas.microsoft.com/office/drawing/2014/main" id="{7135A295-62E0-4B8F-84E0-A073CE301546}"/>
              </a:ext>
            </a:extLst>
          </p:cNvPr>
          <p:cNvSpPr/>
          <p:nvPr/>
        </p:nvSpPr>
        <p:spPr>
          <a:xfrm rot="21089948">
            <a:off x="9833556" y="2543091"/>
            <a:ext cx="457200" cy="662152"/>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B6D6E169-F8D2-4127-B6DB-2D06CBC7BEF7}"/>
              </a:ext>
            </a:extLst>
          </p:cNvPr>
          <p:cNvSpPr/>
          <p:nvPr/>
        </p:nvSpPr>
        <p:spPr>
          <a:xfrm rot="21022553">
            <a:off x="8564257" y="3235118"/>
            <a:ext cx="669203" cy="914578"/>
          </a:xfrm>
          <a:custGeom>
            <a:avLst/>
            <a:gdLst>
              <a:gd name="connsiteX0" fmla="*/ 278353 w 285750"/>
              <a:gd name="connsiteY0" fmla="*/ 0 h 390525"/>
              <a:gd name="connsiteX1" fmla="*/ 144050 w 285750"/>
              <a:gd name="connsiteY1" fmla="*/ 0 h 390525"/>
              <a:gd name="connsiteX2" fmla="*/ 143098 w 285750"/>
              <a:gd name="connsiteY2" fmla="*/ 0 h 390525"/>
              <a:gd name="connsiteX3" fmla="*/ 142145 w 285750"/>
              <a:gd name="connsiteY3" fmla="*/ 0 h 390525"/>
              <a:gd name="connsiteX4" fmla="*/ 7843 w 285750"/>
              <a:gd name="connsiteY4" fmla="*/ 0 h 390525"/>
              <a:gd name="connsiteX5" fmla="*/ 2128 w 285750"/>
              <a:gd name="connsiteY5" fmla="*/ 13335 h 390525"/>
              <a:gd name="connsiteX6" fmla="*/ 4985 w 285750"/>
              <a:gd name="connsiteY6" fmla="*/ 16193 h 390525"/>
              <a:gd name="connsiteX7" fmla="*/ 93568 w 285750"/>
              <a:gd name="connsiteY7" fmla="*/ 116205 h 390525"/>
              <a:gd name="connsiteX8" fmla="*/ 132620 w 285750"/>
              <a:gd name="connsiteY8" fmla="*/ 213360 h 390525"/>
              <a:gd name="connsiteX9" fmla="*/ 135478 w 285750"/>
              <a:gd name="connsiteY9" fmla="*/ 315278 h 390525"/>
              <a:gd name="connsiteX10" fmla="*/ 60230 w 285750"/>
              <a:gd name="connsiteY10" fmla="*/ 380048 h 390525"/>
              <a:gd name="connsiteX11" fmla="*/ 46895 w 285750"/>
              <a:gd name="connsiteY11" fmla="*/ 395288 h 390525"/>
              <a:gd name="connsiteX12" fmla="*/ 59278 w 285750"/>
              <a:gd name="connsiteY12" fmla="*/ 399098 h 390525"/>
              <a:gd name="connsiteX13" fmla="*/ 143098 w 285750"/>
              <a:gd name="connsiteY13" fmla="*/ 399098 h 390525"/>
              <a:gd name="connsiteX14" fmla="*/ 226918 w 285750"/>
              <a:gd name="connsiteY14" fmla="*/ 399098 h 390525"/>
              <a:gd name="connsiteX15" fmla="*/ 239300 w 285750"/>
              <a:gd name="connsiteY15" fmla="*/ 395288 h 390525"/>
              <a:gd name="connsiteX16" fmla="*/ 225965 w 285750"/>
              <a:gd name="connsiteY16" fmla="*/ 380048 h 390525"/>
              <a:gd name="connsiteX17" fmla="*/ 150718 w 285750"/>
              <a:gd name="connsiteY17" fmla="*/ 315278 h 390525"/>
              <a:gd name="connsiteX18" fmla="*/ 153575 w 285750"/>
              <a:gd name="connsiteY18" fmla="*/ 213360 h 390525"/>
              <a:gd name="connsiteX19" fmla="*/ 192628 w 285750"/>
              <a:gd name="connsiteY19" fmla="*/ 116205 h 390525"/>
              <a:gd name="connsiteX20" fmla="*/ 281210 w 285750"/>
              <a:gd name="connsiteY20" fmla="*/ 16193 h 390525"/>
              <a:gd name="connsiteX21" fmla="*/ 284068 w 285750"/>
              <a:gd name="connsiteY21" fmla="*/ 13335 h 390525"/>
              <a:gd name="connsiteX22" fmla="*/ 278353 w 285750"/>
              <a:gd name="connsiteY22" fmla="*/ 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0" h="390525">
                <a:moveTo>
                  <a:pt x="278353" y="0"/>
                </a:moveTo>
                <a:cubicBezTo>
                  <a:pt x="234538" y="0"/>
                  <a:pt x="186913" y="0"/>
                  <a:pt x="144050" y="0"/>
                </a:cubicBezTo>
                <a:cubicBezTo>
                  <a:pt x="144050" y="0"/>
                  <a:pt x="143098" y="0"/>
                  <a:pt x="143098" y="0"/>
                </a:cubicBezTo>
                <a:cubicBezTo>
                  <a:pt x="143098" y="0"/>
                  <a:pt x="142145" y="0"/>
                  <a:pt x="142145" y="0"/>
                </a:cubicBezTo>
                <a:cubicBezTo>
                  <a:pt x="99283" y="0"/>
                  <a:pt x="51658" y="0"/>
                  <a:pt x="7843" y="0"/>
                </a:cubicBezTo>
                <a:cubicBezTo>
                  <a:pt x="1175" y="0"/>
                  <a:pt x="-2635" y="7620"/>
                  <a:pt x="2128" y="13335"/>
                </a:cubicBezTo>
                <a:cubicBezTo>
                  <a:pt x="3080" y="14288"/>
                  <a:pt x="4033" y="15240"/>
                  <a:pt x="4985" y="16193"/>
                </a:cubicBezTo>
                <a:cubicBezTo>
                  <a:pt x="32608" y="49530"/>
                  <a:pt x="65945" y="82867"/>
                  <a:pt x="93568" y="116205"/>
                </a:cubicBezTo>
                <a:cubicBezTo>
                  <a:pt x="134525" y="165735"/>
                  <a:pt x="128810" y="155258"/>
                  <a:pt x="132620" y="213360"/>
                </a:cubicBezTo>
                <a:cubicBezTo>
                  <a:pt x="134525" y="245745"/>
                  <a:pt x="133573" y="281940"/>
                  <a:pt x="135478" y="315278"/>
                </a:cubicBezTo>
                <a:cubicBezTo>
                  <a:pt x="131668" y="366713"/>
                  <a:pt x="79280" y="369570"/>
                  <a:pt x="60230" y="380048"/>
                </a:cubicBezTo>
                <a:cubicBezTo>
                  <a:pt x="57373" y="381953"/>
                  <a:pt x="44038" y="385763"/>
                  <a:pt x="46895" y="395288"/>
                </a:cubicBezTo>
                <a:cubicBezTo>
                  <a:pt x="48800" y="401003"/>
                  <a:pt x="55468" y="399098"/>
                  <a:pt x="59278" y="399098"/>
                </a:cubicBezTo>
                <a:cubicBezTo>
                  <a:pt x="85948" y="399098"/>
                  <a:pt x="114523" y="399098"/>
                  <a:pt x="143098" y="399098"/>
                </a:cubicBezTo>
                <a:cubicBezTo>
                  <a:pt x="171673" y="399098"/>
                  <a:pt x="200248" y="399098"/>
                  <a:pt x="226918" y="399098"/>
                </a:cubicBezTo>
                <a:cubicBezTo>
                  <a:pt x="231680" y="399098"/>
                  <a:pt x="237395" y="401955"/>
                  <a:pt x="239300" y="395288"/>
                </a:cubicBezTo>
                <a:cubicBezTo>
                  <a:pt x="242158" y="385763"/>
                  <a:pt x="228823" y="381953"/>
                  <a:pt x="225965" y="380048"/>
                </a:cubicBezTo>
                <a:cubicBezTo>
                  <a:pt x="205963" y="368618"/>
                  <a:pt x="154528" y="365760"/>
                  <a:pt x="150718" y="315278"/>
                </a:cubicBezTo>
                <a:cubicBezTo>
                  <a:pt x="152623" y="282893"/>
                  <a:pt x="151670" y="246698"/>
                  <a:pt x="153575" y="213360"/>
                </a:cubicBezTo>
                <a:cubicBezTo>
                  <a:pt x="157385" y="155258"/>
                  <a:pt x="151670" y="165735"/>
                  <a:pt x="192628" y="116205"/>
                </a:cubicBezTo>
                <a:cubicBezTo>
                  <a:pt x="220250" y="82867"/>
                  <a:pt x="253588" y="49530"/>
                  <a:pt x="281210" y="16193"/>
                </a:cubicBezTo>
                <a:cubicBezTo>
                  <a:pt x="282163" y="15240"/>
                  <a:pt x="283115" y="14288"/>
                  <a:pt x="284068" y="13335"/>
                </a:cubicBezTo>
                <a:cubicBezTo>
                  <a:pt x="288830" y="7620"/>
                  <a:pt x="285020" y="0"/>
                  <a:pt x="278353" y="0"/>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F3C71EBC-DB55-4D58-BEF3-F76E0C1145B9}"/>
              </a:ext>
            </a:extLst>
          </p:cNvPr>
          <p:cNvSpPr/>
          <p:nvPr/>
        </p:nvSpPr>
        <p:spPr>
          <a:xfrm rot="929773">
            <a:off x="4096021" y="3249238"/>
            <a:ext cx="285750" cy="639536"/>
          </a:xfrm>
          <a:custGeom>
            <a:avLst/>
            <a:gdLst>
              <a:gd name="connsiteX0" fmla="*/ 178362 w 200025"/>
              <a:gd name="connsiteY0" fmla="*/ 436245 h 447675"/>
              <a:gd name="connsiteX1" fmla="*/ 119307 w 200025"/>
              <a:gd name="connsiteY1" fmla="*/ 326708 h 447675"/>
              <a:gd name="connsiteX2" fmla="*/ 133595 w 200025"/>
              <a:gd name="connsiteY2" fmla="*/ 299085 h 447675"/>
              <a:gd name="connsiteX3" fmla="*/ 153597 w 200025"/>
              <a:gd name="connsiteY3" fmla="*/ 280988 h 447675"/>
              <a:gd name="connsiteX4" fmla="*/ 193602 w 200025"/>
              <a:gd name="connsiteY4" fmla="*/ 133350 h 447675"/>
              <a:gd name="connsiteX5" fmla="*/ 186935 w 200025"/>
              <a:gd name="connsiteY5" fmla="*/ 111443 h 447675"/>
              <a:gd name="connsiteX6" fmla="*/ 196460 w 200025"/>
              <a:gd name="connsiteY6" fmla="*/ 14288 h 447675"/>
              <a:gd name="connsiteX7" fmla="*/ 189792 w 200025"/>
              <a:gd name="connsiteY7" fmla="*/ 0 h 447675"/>
              <a:gd name="connsiteX8" fmla="*/ 103115 w 200025"/>
              <a:gd name="connsiteY8" fmla="*/ 0 h 447675"/>
              <a:gd name="connsiteX9" fmla="*/ 16437 w 200025"/>
              <a:gd name="connsiteY9" fmla="*/ 0 h 447675"/>
              <a:gd name="connsiteX10" fmla="*/ 9770 w 200025"/>
              <a:gd name="connsiteY10" fmla="*/ 14288 h 447675"/>
              <a:gd name="connsiteX11" fmla="*/ 19295 w 200025"/>
              <a:gd name="connsiteY11" fmla="*/ 111443 h 447675"/>
              <a:gd name="connsiteX12" fmla="*/ 12627 w 200025"/>
              <a:gd name="connsiteY12" fmla="*/ 133350 h 447675"/>
              <a:gd name="connsiteX13" fmla="*/ 52632 w 200025"/>
              <a:gd name="connsiteY13" fmla="*/ 280988 h 447675"/>
              <a:gd name="connsiteX14" fmla="*/ 70730 w 200025"/>
              <a:gd name="connsiteY14" fmla="*/ 299085 h 447675"/>
              <a:gd name="connsiteX15" fmla="*/ 85017 w 200025"/>
              <a:gd name="connsiteY15" fmla="*/ 326708 h 447675"/>
              <a:gd name="connsiteX16" fmla="*/ 25962 w 200025"/>
              <a:gd name="connsiteY16" fmla="*/ 436245 h 447675"/>
              <a:gd name="connsiteX17" fmla="*/ 5007 w 200025"/>
              <a:gd name="connsiteY17" fmla="*/ 450533 h 447675"/>
              <a:gd name="connsiteX18" fmla="*/ 33582 w 200025"/>
              <a:gd name="connsiteY18" fmla="*/ 455295 h 447675"/>
              <a:gd name="connsiteX19" fmla="*/ 102162 w 200025"/>
              <a:gd name="connsiteY19" fmla="*/ 455295 h 447675"/>
              <a:gd name="connsiteX20" fmla="*/ 170742 w 200025"/>
              <a:gd name="connsiteY20" fmla="*/ 455295 h 447675"/>
              <a:gd name="connsiteX21" fmla="*/ 199317 w 200025"/>
              <a:gd name="connsiteY21" fmla="*/ 450533 h 447675"/>
              <a:gd name="connsiteX22" fmla="*/ 178362 w 200025"/>
              <a:gd name="connsiteY22" fmla="*/ 4362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0025" h="447675">
                <a:moveTo>
                  <a:pt x="178362" y="436245"/>
                </a:moveTo>
                <a:cubicBezTo>
                  <a:pt x="119307" y="413385"/>
                  <a:pt x="109782" y="407670"/>
                  <a:pt x="119307" y="326708"/>
                </a:cubicBezTo>
                <a:cubicBezTo>
                  <a:pt x="120260" y="316230"/>
                  <a:pt x="125975" y="306705"/>
                  <a:pt x="133595" y="299085"/>
                </a:cubicBezTo>
                <a:cubicBezTo>
                  <a:pt x="140262" y="292418"/>
                  <a:pt x="146930" y="286703"/>
                  <a:pt x="153597" y="280988"/>
                </a:cubicBezTo>
                <a:cubicBezTo>
                  <a:pt x="214557" y="233363"/>
                  <a:pt x="214557" y="207645"/>
                  <a:pt x="193602" y="133350"/>
                </a:cubicBezTo>
                <a:cubicBezTo>
                  <a:pt x="191697" y="125730"/>
                  <a:pt x="189792" y="118110"/>
                  <a:pt x="186935" y="111443"/>
                </a:cubicBezTo>
                <a:cubicBezTo>
                  <a:pt x="174552" y="80963"/>
                  <a:pt x="179315" y="44768"/>
                  <a:pt x="196460" y="14288"/>
                </a:cubicBezTo>
                <a:cubicBezTo>
                  <a:pt x="201222" y="5715"/>
                  <a:pt x="202175" y="0"/>
                  <a:pt x="189792" y="0"/>
                </a:cubicBezTo>
                <a:cubicBezTo>
                  <a:pt x="157407" y="0"/>
                  <a:pt x="129785" y="0"/>
                  <a:pt x="103115" y="0"/>
                </a:cubicBezTo>
                <a:cubicBezTo>
                  <a:pt x="76445" y="0"/>
                  <a:pt x="47870" y="0"/>
                  <a:pt x="16437" y="0"/>
                </a:cubicBezTo>
                <a:cubicBezTo>
                  <a:pt x="3102" y="0"/>
                  <a:pt x="4055" y="5715"/>
                  <a:pt x="9770" y="14288"/>
                </a:cubicBezTo>
                <a:cubicBezTo>
                  <a:pt x="26915" y="43815"/>
                  <a:pt x="31677" y="80010"/>
                  <a:pt x="19295" y="111443"/>
                </a:cubicBezTo>
                <a:cubicBezTo>
                  <a:pt x="16437" y="118110"/>
                  <a:pt x="14532" y="125730"/>
                  <a:pt x="12627" y="133350"/>
                </a:cubicBezTo>
                <a:cubicBezTo>
                  <a:pt x="-8328" y="207645"/>
                  <a:pt x="-8328" y="233363"/>
                  <a:pt x="52632" y="280988"/>
                </a:cubicBezTo>
                <a:cubicBezTo>
                  <a:pt x="57395" y="285750"/>
                  <a:pt x="64062" y="292418"/>
                  <a:pt x="70730" y="299085"/>
                </a:cubicBezTo>
                <a:cubicBezTo>
                  <a:pt x="78350" y="306705"/>
                  <a:pt x="84065" y="316230"/>
                  <a:pt x="85017" y="326708"/>
                </a:cubicBezTo>
                <a:cubicBezTo>
                  <a:pt x="93590" y="407670"/>
                  <a:pt x="85017" y="413385"/>
                  <a:pt x="25962" y="436245"/>
                </a:cubicBezTo>
                <a:cubicBezTo>
                  <a:pt x="22152" y="437198"/>
                  <a:pt x="3102" y="441960"/>
                  <a:pt x="5007" y="450533"/>
                </a:cubicBezTo>
                <a:cubicBezTo>
                  <a:pt x="6912" y="458153"/>
                  <a:pt x="27867" y="455295"/>
                  <a:pt x="33582" y="455295"/>
                </a:cubicBezTo>
                <a:cubicBezTo>
                  <a:pt x="57395" y="455295"/>
                  <a:pt x="79302" y="455295"/>
                  <a:pt x="102162" y="455295"/>
                </a:cubicBezTo>
                <a:cubicBezTo>
                  <a:pt x="125022" y="455295"/>
                  <a:pt x="146930" y="456248"/>
                  <a:pt x="170742" y="455295"/>
                </a:cubicBezTo>
                <a:cubicBezTo>
                  <a:pt x="177410" y="455295"/>
                  <a:pt x="197412" y="458153"/>
                  <a:pt x="199317" y="450533"/>
                </a:cubicBezTo>
                <a:cubicBezTo>
                  <a:pt x="201222" y="441960"/>
                  <a:pt x="182172" y="437198"/>
                  <a:pt x="178362" y="436245"/>
                </a:cubicBezTo>
                <a:close/>
              </a:path>
            </a:pathLst>
          </a:custGeom>
          <a:solidFill>
            <a:schemeClr val="accent1">
              <a:alpha val="50000"/>
            </a:schemeClr>
          </a:solidFill>
          <a:ln w="952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EE11B921-F9E0-4E9D-AEED-D3B14AEA7674}"/>
              </a:ext>
            </a:extLst>
          </p:cNvPr>
          <p:cNvSpPr/>
          <p:nvPr/>
        </p:nvSpPr>
        <p:spPr>
          <a:xfrm rot="21158542">
            <a:off x="140140" y="3025188"/>
            <a:ext cx="837489" cy="1129636"/>
          </a:xfrm>
          <a:custGeom>
            <a:avLst/>
            <a:gdLst>
              <a:gd name="connsiteX0" fmla="*/ 398633 w 409575"/>
              <a:gd name="connsiteY0" fmla="*/ 415290 h 552450"/>
              <a:gd name="connsiteX1" fmla="*/ 377678 w 409575"/>
              <a:gd name="connsiteY1" fmla="*/ 399098 h 552450"/>
              <a:gd name="connsiteX2" fmla="*/ 242423 w 409575"/>
              <a:gd name="connsiteY2" fmla="*/ 150495 h 552450"/>
              <a:gd name="connsiteX3" fmla="*/ 284333 w 409575"/>
              <a:gd name="connsiteY3" fmla="*/ 21907 h 552450"/>
              <a:gd name="connsiteX4" fmla="*/ 270045 w 409575"/>
              <a:gd name="connsiteY4" fmla="*/ 0 h 552450"/>
              <a:gd name="connsiteX5" fmla="*/ 147173 w 409575"/>
              <a:gd name="connsiteY5" fmla="*/ 0 h 552450"/>
              <a:gd name="connsiteX6" fmla="*/ 132885 w 409575"/>
              <a:gd name="connsiteY6" fmla="*/ 21907 h 552450"/>
              <a:gd name="connsiteX7" fmla="*/ 174795 w 409575"/>
              <a:gd name="connsiteY7" fmla="*/ 150495 h 552450"/>
              <a:gd name="connsiteX8" fmla="*/ 39541 w 409575"/>
              <a:gd name="connsiteY8" fmla="*/ 399098 h 552450"/>
              <a:gd name="connsiteX9" fmla="*/ 18585 w 409575"/>
              <a:gd name="connsiteY9" fmla="*/ 415290 h 552450"/>
              <a:gd name="connsiteX10" fmla="*/ 8108 w 409575"/>
              <a:gd name="connsiteY10" fmla="*/ 475298 h 552450"/>
              <a:gd name="connsiteX11" fmla="*/ 71925 w 409575"/>
              <a:gd name="connsiteY11" fmla="*/ 528638 h 552450"/>
              <a:gd name="connsiteX12" fmla="*/ 207181 w 409575"/>
              <a:gd name="connsiteY12" fmla="*/ 555308 h 552450"/>
              <a:gd name="connsiteX13" fmla="*/ 207181 w 409575"/>
              <a:gd name="connsiteY13" fmla="*/ 555308 h 552450"/>
              <a:gd name="connsiteX14" fmla="*/ 342435 w 409575"/>
              <a:gd name="connsiteY14" fmla="*/ 528638 h 552450"/>
              <a:gd name="connsiteX15" fmla="*/ 406253 w 409575"/>
              <a:gd name="connsiteY15" fmla="*/ 475298 h 552450"/>
              <a:gd name="connsiteX16" fmla="*/ 398633 w 409575"/>
              <a:gd name="connsiteY16" fmla="*/ 415290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9575" h="552450">
                <a:moveTo>
                  <a:pt x="398633" y="415290"/>
                </a:moveTo>
                <a:cubicBezTo>
                  <a:pt x="391966" y="409575"/>
                  <a:pt x="384345" y="404812"/>
                  <a:pt x="377678" y="399098"/>
                </a:cubicBezTo>
                <a:cubicBezTo>
                  <a:pt x="301478" y="336233"/>
                  <a:pt x="240518" y="252412"/>
                  <a:pt x="242423" y="150495"/>
                </a:cubicBezTo>
                <a:cubicBezTo>
                  <a:pt x="243375" y="107632"/>
                  <a:pt x="266235" y="60960"/>
                  <a:pt x="284333" y="21907"/>
                </a:cubicBezTo>
                <a:cubicBezTo>
                  <a:pt x="294810" y="0"/>
                  <a:pt x="294810" y="0"/>
                  <a:pt x="270045" y="0"/>
                </a:cubicBezTo>
                <a:cubicBezTo>
                  <a:pt x="251948" y="0"/>
                  <a:pt x="166223" y="0"/>
                  <a:pt x="147173" y="0"/>
                </a:cubicBezTo>
                <a:cubicBezTo>
                  <a:pt x="122408" y="0"/>
                  <a:pt x="122408" y="0"/>
                  <a:pt x="132885" y="21907"/>
                </a:cubicBezTo>
                <a:cubicBezTo>
                  <a:pt x="150983" y="60960"/>
                  <a:pt x="174795" y="107632"/>
                  <a:pt x="174795" y="150495"/>
                </a:cubicBezTo>
                <a:cubicBezTo>
                  <a:pt x="176700" y="253365"/>
                  <a:pt x="116693" y="336233"/>
                  <a:pt x="39541" y="399098"/>
                </a:cubicBezTo>
                <a:cubicBezTo>
                  <a:pt x="32873" y="404812"/>
                  <a:pt x="25253" y="409575"/>
                  <a:pt x="18585" y="415290"/>
                </a:cubicBezTo>
                <a:cubicBezTo>
                  <a:pt x="-2370" y="434340"/>
                  <a:pt x="-5227" y="449580"/>
                  <a:pt x="8108" y="475298"/>
                </a:cubicBezTo>
                <a:cubicBezTo>
                  <a:pt x="21443" y="500062"/>
                  <a:pt x="48113" y="516255"/>
                  <a:pt x="71925" y="528638"/>
                </a:cubicBezTo>
                <a:cubicBezTo>
                  <a:pt x="115741" y="549593"/>
                  <a:pt x="160508" y="556260"/>
                  <a:pt x="207181" y="555308"/>
                </a:cubicBezTo>
                <a:lnTo>
                  <a:pt x="207181" y="555308"/>
                </a:lnTo>
                <a:cubicBezTo>
                  <a:pt x="253853" y="557213"/>
                  <a:pt x="298620" y="550545"/>
                  <a:pt x="342435" y="528638"/>
                </a:cubicBezTo>
                <a:cubicBezTo>
                  <a:pt x="367200" y="516255"/>
                  <a:pt x="393870" y="500062"/>
                  <a:pt x="406253" y="475298"/>
                </a:cubicBezTo>
                <a:cubicBezTo>
                  <a:pt x="422445" y="449580"/>
                  <a:pt x="419588" y="434340"/>
                  <a:pt x="398633" y="415290"/>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F97D9709-1409-4BA6-8E1C-18884BFDAC41}"/>
              </a:ext>
            </a:extLst>
          </p:cNvPr>
          <p:cNvSpPr/>
          <p:nvPr/>
        </p:nvSpPr>
        <p:spPr>
          <a:xfrm rot="19507612">
            <a:off x="5586425" y="1959401"/>
            <a:ext cx="570842" cy="2033625"/>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A90007FC-01ED-4247-AE04-AA4FC0155640}"/>
              </a:ext>
            </a:extLst>
          </p:cNvPr>
          <p:cNvSpPr/>
          <p:nvPr/>
        </p:nvSpPr>
        <p:spPr>
          <a:xfrm rot="8100000">
            <a:off x="3194994" y="1977124"/>
            <a:ext cx="305801" cy="119854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1">
              <a:alpha val="50000"/>
            </a:schemeClr>
          </a:solidFill>
          <a:ln w="9525" cap="flat">
            <a:noFill/>
            <a:prstDash val="solid"/>
            <a:miter/>
          </a:ln>
        </p:spPr>
        <p:txBody>
          <a:bodyPr rtlCol="0" anchor="ctr"/>
          <a:lstStyle/>
          <a:p>
            <a:endParaRPr lang="en-US"/>
          </a:p>
        </p:txBody>
      </p:sp>
      <p:grpSp>
        <p:nvGrpSpPr>
          <p:cNvPr id="17" name="Graphic 3">
            <a:extLst>
              <a:ext uri="{FF2B5EF4-FFF2-40B4-BE49-F238E27FC236}">
                <a16:creationId xmlns:a16="http://schemas.microsoft.com/office/drawing/2014/main" id="{003DCB9F-8C82-4538-A9CE-B9082232C39C}"/>
              </a:ext>
            </a:extLst>
          </p:cNvPr>
          <p:cNvGrpSpPr/>
          <p:nvPr/>
        </p:nvGrpSpPr>
        <p:grpSpPr>
          <a:xfrm>
            <a:off x="0" y="291908"/>
            <a:ext cx="12184393" cy="3801878"/>
            <a:chOff x="0" y="2854133"/>
            <a:chExt cx="12184393" cy="3801878"/>
          </a:xfrm>
        </p:grpSpPr>
        <p:sp>
          <p:nvSpPr>
            <p:cNvPr id="18" name="Freeform: Shape 17">
              <a:extLst>
                <a:ext uri="{FF2B5EF4-FFF2-40B4-BE49-F238E27FC236}">
                  <a16:creationId xmlns:a16="http://schemas.microsoft.com/office/drawing/2014/main" id="{3D6763D9-5F97-4FA4-84F2-BD8054F8259E}"/>
                </a:ext>
              </a:extLst>
            </p:cNvPr>
            <p:cNvSpPr/>
            <p:nvPr/>
          </p:nvSpPr>
          <p:spPr>
            <a:xfrm>
              <a:off x="0" y="2854133"/>
              <a:ext cx="6340" cy="6340"/>
            </a:xfrm>
            <a:custGeom>
              <a:avLst/>
              <a:gdLst/>
              <a:ahLst/>
              <a:cxnLst/>
              <a:rect l="l" t="t" r="r" b="b"/>
              <a:pathLst>
                <a:path/>
              </a:pathLst>
            </a:custGeom>
            <a:noFill/>
            <a:ln w="38539" cap="flat">
              <a:solidFill>
                <a:schemeClr val="accent4"/>
              </a:solid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F4D79BD6-7618-47B9-A5FB-9C79D6CE1421}"/>
                </a:ext>
              </a:extLst>
            </p:cNvPr>
            <p:cNvSpPr/>
            <p:nvPr/>
          </p:nvSpPr>
          <p:spPr>
            <a:xfrm>
              <a:off x="0" y="2854133"/>
              <a:ext cx="6340" cy="6340"/>
            </a:xfrm>
            <a:custGeom>
              <a:avLst/>
              <a:gdLst/>
              <a:ahLst/>
              <a:cxnLst/>
              <a:rect l="l" t="t" r="r" b="b"/>
              <a:pathLst>
                <a:path/>
              </a:pathLst>
            </a:custGeom>
            <a:noFill/>
            <a:ln w="33469" cap="flat">
              <a:solidFill>
                <a:schemeClr val="accent4"/>
              </a:solid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3340FABF-EC6D-4427-A382-ABAC23671CBC}"/>
                </a:ext>
              </a:extLst>
            </p:cNvPr>
            <p:cNvSpPr/>
            <p:nvPr/>
          </p:nvSpPr>
          <p:spPr>
            <a:xfrm>
              <a:off x="8876" y="2866813"/>
              <a:ext cx="12175517" cy="3789198"/>
            </a:xfrm>
            <a:custGeom>
              <a:avLst/>
              <a:gdLst>
                <a:gd name="connsiteX0" fmla="*/ 0 w 12172979"/>
                <a:gd name="connsiteY0" fmla="*/ 2899959 h 3785035"/>
                <a:gd name="connsiteX1" fmla="*/ 223805 w 12172979"/>
                <a:gd name="connsiteY1" fmla="*/ 2802955 h 3785035"/>
                <a:gd name="connsiteX2" fmla="*/ 244728 w 12172979"/>
                <a:gd name="connsiteY2" fmla="*/ 3170681 h 3785035"/>
                <a:gd name="connsiteX3" fmla="*/ 514182 w 12172979"/>
                <a:gd name="connsiteY3" fmla="*/ 3354543 h 3785035"/>
                <a:gd name="connsiteX4" fmla="*/ 883175 w 12172979"/>
                <a:gd name="connsiteY4" fmla="*/ 3190969 h 3785035"/>
                <a:gd name="connsiteX5" fmla="*/ 881273 w 12172979"/>
                <a:gd name="connsiteY5" fmla="*/ 3136444 h 3785035"/>
                <a:gd name="connsiteX6" fmla="*/ 880005 w 12172979"/>
                <a:gd name="connsiteY6" fmla="*/ 3135810 h 3785035"/>
                <a:gd name="connsiteX7" fmla="*/ 720869 w 12172979"/>
                <a:gd name="connsiteY7" fmla="*/ 3090161 h 3785035"/>
                <a:gd name="connsiteX8" fmla="*/ 657468 w 12172979"/>
                <a:gd name="connsiteY8" fmla="*/ 3059729 h 3785035"/>
                <a:gd name="connsiteX9" fmla="*/ 715797 w 12172979"/>
                <a:gd name="connsiteY9" fmla="*/ 3040709 h 3785035"/>
                <a:gd name="connsiteX10" fmla="*/ 925654 w 12172979"/>
                <a:gd name="connsiteY10" fmla="*/ 2825780 h 3785035"/>
                <a:gd name="connsiteX11" fmla="*/ 911072 w 12172979"/>
                <a:gd name="connsiteY11" fmla="*/ 2752235 h 3785035"/>
                <a:gd name="connsiteX12" fmla="*/ 881273 w 12172979"/>
                <a:gd name="connsiteY12" fmla="*/ 2698344 h 3785035"/>
                <a:gd name="connsiteX13" fmla="*/ 886979 w 12172979"/>
                <a:gd name="connsiteY13" fmla="*/ 2329350 h 3785035"/>
                <a:gd name="connsiteX14" fmla="*/ 916778 w 12172979"/>
                <a:gd name="connsiteY14" fmla="*/ 2283068 h 3785035"/>
                <a:gd name="connsiteX15" fmla="*/ 959890 w 12172979"/>
                <a:gd name="connsiteY15" fmla="*/ 2051020 h 3785035"/>
                <a:gd name="connsiteX16" fmla="*/ 984617 w 12172979"/>
                <a:gd name="connsiteY16" fmla="*/ 2022490 h 3785035"/>
                <a:gd name="connsiteX17" fmla="*/ 1185598 w 12172979"/>
                <a:gd name="connsiteY17" fmla="*/ 2080185 h 3785035"/>
                <a:gd name="connsiteX18" fmla="*/ 1386579 w 12172979"/>
                <a:gd name="connsiteY18" fmla="*/ 2137880 h 3785035"/>
                <a:gd name="connsiteX19" fmla="*/ 1392285 w 12172979"/>
                <a:gd name="connsiteY19" fmla="*/ 2175286 h 3785035"/>
                <a:gd name="connsiteX20" fmla="*/ 1305425 w 12172979"/>
                <a:gd name="connsiteY20" fmla="*/ 2394019 h 3785035"/>
                <a:gd name="connsiteX21" fmla="*/ 1306059 w 12172979"/>
                <a:gd name="connsiteY21" fmla="*/ 2449178 h 3785035"/>
                <a:gd name="connsiteX22" fmla="*/ 1114588 w 12172979"/>
                <a:gd name="connsiteY22" fmla="*/ 2764915 h 3785035"/>
                <a:gd name="connsiteX23" fmla="*/ 1056260 w 12172979"/>
                <a:gd name="connsiteY23" fmla="*/ 2793445 h 3785035"/>
                <a:gd name="connsiteX24" fmla="*/ 1004905 w 12172979"/>
                <a:gd name="connsiteY24" fmla="*/ 2847970 h 3785035"/>
                <a:gd name="connsiteX25" fmla="*/ 1068940 w 12172979"/>
                <a:gd name="connsiteY25" fmla="*/ 3141516 h 3785035"/>
                <a:gd name="connsiteX26" fmla="*/ 1068940 w 12172979"/>
                <a:gd name="connsiteY26" fmla="*/ 3141516 h 3785035"/>
                <a:gd name="connsiteX27" fmla="*/ 1108248 w 12172979"/>
                <a:gd name="connsiteY27" fmla="*/ 3188433 h 3785035"/>
                <a:gd name="connsiteX28" fmla="*/ 989689 w 12172979"/>
                <a:gd name="connsiteY28" fmla="*/ 3209355 h 3785035"/>
                <a:gd name="connsiteX29" fmla="*/ 1701047 w 12172979"/>
                <a:gd name="connsiteY29" fmla="*/ 2617824 h 3785035"/>
                <a:gd name="connsiteX30" fmla="*/ 1940069 w 12172979"/>
                <a:gd name="connsiteY30" fmla="*/ 2250099 h 3785035"/>
                <a:gd name="connsiteX31" fmla="*/ 1961625 w 12172979"/>
                <a:gd name="connsiteY31" fmla="*/ 2226641 h 3785035"/>
                <a:gd name="connsiteX32" fmla="*/ 1966697 w 12172979"/>
                <a:gd name="connsiteY32" fmla="*/ 2223471 h 3785035"/>
                <a:gd name="connsiteX33" fmla="*/ 1969867 w 12172979"/>
                <a:gd name="connsiteY33" fmla="*/ 2211424 h 3785035"/>
                <a:gd name="connsiteX34" fmla="*/ 1923584 w 12172979"/>
                <a:gd name="connsiteY34" fmla="*/ 2155632 h 3785035"/>
                <a:gd name="connsiteX35" fmla="*/ 1849405 w 12172979"/>
                <a:gd name="connsiteY35" fmla="*/ 2059896 h 3785035"/>
                <a:gd name="connsiteX36" fmla="*/ 1787906 w 12172979"/>
                <a:gd name="connsiteY36" fmla="*/ 1837993 h 3785035"/>
                <a:gd name="connsiteX37" fmla="*/ 1614188 w 12172979"/>
                <a:gd name="connsiteY37" fmla="*/ 1626234 h 3785035"/>
                <a:gd name="connsiteX38" fmla="*/ 1408135 w 12172979"/>
                <a:gd name="connsiteY38" fmla="*/ 1282601 h 3785035"/>
                <a:gd name="connsiteX39" fmla="*/ 1403063 w 12172979"/>
                <a:gd name="connsiteY39" fmla="*/ 1189402 h 3785035"/>
                <a:gd name="connsiteX40" fmla="*/ 1448711 w 12172979"/>
                <a:gd name="connsiteY40" fmla="*/ 1142485 h 3785035"/>
                <a:gd name="connsiteX41" fmla="*/ 1510844 w 12172979"/>
                <a:gd name="connsiteY41" fmla="*/ 1123465 h 3785035"/>
                <a:gd name="connsiteX42" fmla="*/ 1591364 w 12172979"/>
                <a:gd name="connsiteY42" fmla="*/ 1170381 h 3785035"/>
                <a:gd name="connsiteX43" fmla="*/ 1802489 w 12172979"/>
                <a:gd name="connsiteY43" fmla="*/ 1510844 h 3785035"/>
                <a:gd name="connsiteX44" fmla="*/ 1911538 w 12172979"/>
                <a:gd name="connsiteY44" fmla="*/ 1762546 h 3785035"/>
                <a:gd name="connsiteX45" fmla="*/ 2080819 w 12172979"/>
                <a:gd name="connsiteY45" fmla="*/ 1918512 h 3785035"/>
                <a:gd name="connsiteX46" fmla="*/ 2132174 w 12172979"/>
                <a:gd name="connsiteY46" fmla="*/ 2028196 h 3785035"/>
                <a:gd name="connsiteX47" fmla="*/ 2160704 w 12172979"/>
                <a:gd name="connsiteY47" fmla="*/ 2094767 h 3785035"/>
                <a:gd name="connsiteX48" fmla="*/ 2172750 w 12172979"/>
                <a:gd name="connsiteY48" fmla="*/ 2097937 h 3785035"/>
                <a:gd name="connsiteX49" fmla="*/ 2184162 w 12172979"/>
                <a:gd name="connsiteY49" fmla="*/ 2090963 h 3785035"/>
                <a:gd name="connsiteX50" fmla="*/ 2187966 w 12172979"/>
                <a:gd name="connsiteY50" fmla="*/ 2092231 h 3785035"/>
                <a:gd name="connsiteX51" fmla="*/ 2553790 w 12172979"/>
                <a:gd name="connsiteY51" fmla="*/ 2035804 h 3785035"/>
                <a:gd name="connsiteX52" fmla="*/ 2917077 w 12172979"/>
                <a:gd name="connsiteY52" fmla="*/ 2158168 h 3785035"/>
                <a:gd name="connsiteX53" fmla="*/ 3144687 w 12172979"/>
                <a:gd name="connsiteY53" fmla="*/ 2378803 h 3785035"/>
                <a:gd name="connsiteX54" fmla="*/ 3194139 w 12172979"/>
                <a:gd name="connsiteY54" fmla="*/ 2459956 h 3785035"/>
                <a:gd name="connsiteX55" fmla="*/ 2979844 w 12172979"/>
                <a:gd name="connsiteY55" fmla="*/ 3464227 h 3785035"/>
                <a:gd name="connsiteX56" fmla="*/ 2934196 w 12172979"/>
                <a:gd name="connsiteY56" fmla="*/ 3499098 h 3785035"/>
                <a:gd name="connsiteX57" fmla="*/ 2896789 w 12172979"/>
                <a:gd name="connsiteY57" fmla="*/ 3521922 h 3785035"/>
                <a:gd name="connsiteX58" fmla="*/ 2539208 w 12172979"/>
                <a:gd name="connsiteY58" fmla="*/ 3628435 h 3785035"/>
                <a:gd name="connsiteX59" fmla="*/ 2539208 w 12172979"/>
                <a:gd name="connsiteY59" fmla="*/ 3628435 h 3785035"/>
                <a:gd name="connsiteX60" fmla="*/ 1822777 w 12172979"/>
                <a:gd name="connsiteY60" fmla="*/ 3280998 h 3785035"/>
                <a:gd name="connsiteX61" fmla="*/ 1799953 w 12172979"/>
                <a:gd name="connsiteY61" fmla="*/ 3054023 h 3785035"/>
                <a:gd name="connsiteX62" fmla="*/ 1701681 w 12172979"/>
                <a:gd name="connsiteY62" fmla="*/ 2852408 h 3785035"/>
                <a:gd name="connsiteX63" fmla="*/ 1909002 w 12172979"/>
                <a:gd name="connsiteY63" fmla="*/ 2842898 h 3785035"/>
                <a:gd name="connsiteX64" fmla="*/ 2492291 w 12172979"/>
                <a:gd name="connsiteY64" fmla="*/ 2259609 h 3785035"/>
                <a:gd name="connsiteX65" fmla="*/ 3075580 w 12172979"/>
                <a:gd name="connsiteY65" fmla="*/ 2851774 h 3785035"/>
                <a:gd name="connsiteX66" fmla="*/ 2492925 w 12172979"/>
                <a:gd name="connsiteY66" fmla="*/ 3426820 h 3785035"/>
                <a:gd name="connsiteX67" fmla="*/ 1990155 w 12172979"/>
                <a:gd name="connsiteY67" fmla="*/ 3142150 h 3785035"/>
                <a:gd name="connsiteX68" fmla="*/ 3193505 w 12172979"/>
                <a:gd name="connsiteY68" fmla="*/ 3461691 h 3785035"/>
                <a:gd name="connsiteX69" fmla="*/ 3873797 w 12172979"/>
                <a:gd name="connsiteY69" fmla="*/ 3710856 h 3785035"/>
                <a:gd name="connsiteX70" fmla="*/ 3670914 w 12172979"/>
                <a:gd name="connsiteY70" fmla="*/ 3663306 h 3785035"/>
                <a:gd name="connsiteX71" fmla="*/ 3623998 w 12172979"/>
                <a:gd name="connsiteY71" fmla="*/ 3574544 h 3785035"/>
                <a:gd name="connsiteX72" fmla="*/ 3850973 w 12172979"/>
                <a:gd name="connsiteY72" fmla="*/ 2837826 h 3785035"/>
                <a:gd name="connsiteX73" fmla="*/ 3885843 w 12172979"/>
                <a:gd name="connsiteY73" fmla="*/ 2795981 h 3785035"/>
                <a:gd name="connsiteX74" fmla="*/ 3902962 w 12172979"/>
                <a:gd name="connsiteY74" fmla="*/ 2790909 h 3785035"/>
                <a:gd name="connsiteX75" fmla="*/ 4049418 w 12172979"/>
                <a:gd name="connsiteY75" fmla="*/ 2315402 h 3785035"/>
                <a:gd name="connsiteX76" fmla="*/ 3949879 w 12172979"/>
                <a:gd name="connsiteY76" fmla="*/ 2284970 h 3785035"/>
                <a:gd name="connsiteX77" fmla="*/ 3907400 w 12172979"/>
                <a:gd name="connsiteY77" fmla="*/ 2204451 h 3785035"/>
                <a:gd name="connsiteX78" fmla="*/ 4011377 w 12172979"/>
                <a:gd name="connsiteY78" fmla="*/ 1865889 h 3785035"/>
                <a:gd name="connsiteX79" fmla="*/ 4330284 w 12172979"/>
                <a:gd name="connsiteY79" fmla="*/ 1697243 h 3785035"/>
                <a:gd name="connsiteX80" fmla="*/ 4330284 w 12172979"/>
                <a:gd name="connsiteY80" fmla="*/ 1697243 h 3785035"/>
                <a:gd name="connsiteX81" fmla="*/ 4442504 w 12172979"/>
                <a:gd name="connsiteY81" fmla="*/ 1732114 h 3785035"/>
                <a:gd name="connsiteX82" fmla="*/ 4472936 w 12172979"/>
                <a:gd name="connsiteY82" fmla="*/ 1789808 h 3785035"/>
                <a:gd name="connsiteX83" fmla="*/ 4306826 w 12172979"/>
                <a:gd name="connsiteY83" fmla="*/ 2328082 h 3785035"/>
                <a:gd name="connsiteX84" fmla="*/ 4227575 w 12172979"/>
                <a:gd name="connsiteY84" fmla="*/ 2369927 h 3785035"/>
                <a:gd name="connsiteX85" fmla="*/ 4116623 w 12172979"/>
                <a:gd name="connsiteY85" fmla="*/ 2335690 h 3785035"/>
                <a:gd name="connsiteX86" fmla="*/ 3970167 w 12172979"/>
                <a:gd name="connsiteY86" fmla="*/ 2811197 h 3785035"/>
                <a:gd name="connsiteX87" fmla="*/ 3980945 w 12172979"/>
                <a:gd name="connsiteY87" fmla="*/ 2825146 h 3785035"/>
                <a:gd name="connsiteX88" fmla="*/ 3986017 w 12172979"/>
                <a:gd name="connsiteY88" fmla="*/ 2879036 h 3785035"/>
                <a:gd name="connsiteX89" fmla="*/ 3781232 w 12172979"/>
                <a:gd name="connsiteY89" fmla="*/ 3550452 h 3785035"/>
                <a:gd name="connsiteX90" fmla="*/ 3816737 w 12172979"/>
                <a:gd name="connsiteY90" fmla="*/ 3592931 h 3785035"/>
                <a:gd name="connsiteX91" fmla="*/ 4391783 w 12172979"/>
                <a:gd name="connsiteY91" fmla="*/ 3537138 h 3785035"/>
                <a:gd name="connsiteX92" fmla="*/ 5117090 w 12172979"/>
                <a:gd name="connsiteY92" fmla="*/ 3537772 h 3785035"/>
                <a:gd name="connsiteX93" fmla="*/ 5243892 w 12172979"/>
                <a:gd name="connsiteY93" fmla="*/ 3646187 h 3785035"/>
                <a:gd name="connsiteX94" fmla="*/ 5051153 w 12172979"/>
                <a:gd name="connsiteY94" fmla="*/ 3466129 h 3785035"/>
                <a:gd name="connsiteX95" fmla="*/ 4844466 w 12172979"/>
                <a:gd name="connsiteY95" fmla="*/ 3542844 h 3785035"/>
                <a:gd name="connsiteX96" fmla="*/ 4840662 w 12172979"/>
                <a:gd name="connsiteY96" fmla="*/ 3543478 h 3785035"/>
                <a:gd name="connsiteX97" fmla="*/ 4822275 w 12172979"/>
                <a:gd name="connsiteY97" fmla="*/ 3529530 h 3785035"/>
                <a:gd name="connsiteX98" fmla="*/ 4611784 w 12172979"/>
                <a:gd name="connsiteY98" fmla="*/ 3208721 h 3785035"/>
                <a:gd name="connsiteX99" fmla="*/ 4550920 w 12172979"/>
                <a:gd name="connsiteY99" fmla="*/ 2979844 h 3785035"/>
                <a:gd name="connsiteX100" fmla="*/ 4556625 w 12172979"/>
                <a:gd name="connsiteY100" fmla="*/ 2930391 h 3785035"/>
                <a:gd name="connsiteX101" fmla="*/ 5172883 w 12172979"/>
                <a:gd name="connsiteY101" fmla="*/ 2772523 h 3785035"/>
                <a:gd name="connsiteX102" fmla="*/ 5207753 w 12172979"/>
                <a:gd name="connsiteY102" fmla="*/ 2868892 h 3785035"/>
                <a:gd name="connsiteX103" fmla="*/ 5231211 w 12172979"/>
                <a:gd name="connsiteY103" fmla="*/ 2952582 h 3785035"/>
                <a:gd name="connsiteX104" fmla="*/ 5262278 w 12172979"/>
                <a:gd name="connsiteY104" fmla="*/ 3144686 h 3785035"/>
                <a:gd name="connsiteX105" fmla="*/ 5281298 w 12172979"/>
                <a:gd name="connsiteY105" fmla="*/ 3162438 h 3785035"/>
                <a:gd name="connsiteX106" fmla="*/ 5397322 w 12172979"/>
                <a:gd name="connsiteY106" fmla="*/ 3049585 h 3785035"/>
                <a:gd name="connsiteX107" fmla="*/ 5397322 w 12172979"/>
                <a:gd name="connsiteY107" fmla="*/ 3049585 h 3785035"/>
                <a:gd name="connsiteX108" fmla="*/ 5363085 w 12172979"/>
                <a:gd name="connsiteY108" fmla="*/ 2951947 h 3785035"/>
                <a:gd name="connsiteX109" fmla="*/ 5273056 w 12172979"/>
                <a:gd name="connsiteY109" fmla="*/ 2901227 h 3785035"/>
                <a:gd name="connsiteX110" fmla="*/ 5302221 w 12172979"/>
                <a:gd name="connsiteY110" fmla="*/ 2850506 h 3785035"/>
                <a:gd name="connsiteX111" fmla="*/ 5378936 w 12172979"/>
                <a:gd name="connsiteY111" fmla="*/ 2889181 h 3785035"/>
                <a:gd name="connsiteX112" fmla="*/ 5378936 w 12172979"/>
                <a:gd name="connsiteY112" fmla="*/ 2889181 h 3785035"/>
                <a:gd name="connsiteX113" fmla="*/ 5450579 w 12172979"/>
                <a:gd name="connsiteY113" fmla="*/ 3088259 h 3785035"/>
                <a:gd name="connsiteX114" fmla="*/ 5290174 w 12172979"/>
                <a:gd name="connsiteY114" fmla="*/ 3229009 h 3785035"/>
                <a:gd name="connsiteX115" fmla="*/ 5266716 w 12172979"/>
                <a:gd name="connsiteY115" fmla="*/ 3300652 h 3785035"/>
                <a:gd name="connsiteX116" fmla="*/ 5210923 w 12172979"/>
                <a:gd name="connsiteY116" fmla="*/ 3419212 h 3785035"/>
                <a:gd name="connsiteX117" fmla="*/ 5754903 w 12172979"/>
                <a:gd name="connsiteY117" fmla="*/ 3438232 h 3785035"/>
                <a:gd name="connsiteX118" fmla="*/ 5711157 w 12172979"/>
                <a:gd name="connsiteY118" fmla="*/ 2832754 h 3785035"/>
                <a:gd name="connsiteX119" fmla="*/ 5710522 w 12172979"/>
                <a:gd name="connsiteY119" fmla="*/ 2814367 h 3785035"/>
                <a:gd name="connsiteX120" fmla="*/ 5240088 w 12172979"/>
                <a:gd name="connsiteY120" fmla="*/ 1900126 h 3785035"/>
                <a:gd name="connsiteX121" fmla="*/ 5247062 w 12172979"/>
                <a:gd name="connsiteY121" fmla="*/ 1833555 h 3785035"/>
                <a:gd name="connsiteX122" fmla="*/ 5247062 w 12172979"/>
                <a:gd name="connsiteY122" fmla="*/ 1833555 h 3785035"/>
                <a:gd name="connsiteX123" fmla="*/ 5247062 w 12172979"/>
                <a:gd name="connsiteY123" fmla="*/ 1833555 h 3785035"/>
                <a:gd name="connsiteX124" fmla="*/ 5247062 w 12172979"/>
                <a:gd name="connsiteY124" fmla="*/ 1833555 h 3785035"/>
                <a:gd name="connsiteX125" fmla="*/ 5276226 w 12172979"/>
                <a:gd name="connsiteY125" fmla="*/ 1823411 h 3785035"/>
                <a:gd name="connsiteX126" fmla="*/ 5642684 w 12172979"/>
                <a:gd name="connsiteY126" fmla="*/ 1751768 h 3785035"/>
                <a:gd name="connsiteX127" fmla="*/ 5733981 w 12172979"/>
                <a:gd name="connsiteY127" fmla="*/ 1816437 h 3785035"/>
                <a:gd name="connsiteX128" fmla="*/ 6032599 w 12172979"/>
                <a:gd name="connsiteY128" fmla="*/ 2486585 h 3785035"/>
                <a:gd name="connsiteX129" fmla="*/ 6255137 w 12172979"/>
                <a:gd name="connsiteY129" fmla="*/ 2876500 h 3785035"/>
                <a:gd name="connsiteX130" fmla="*/ 6477674 w 12172979"/>
                <a:gd name="connsiteY130" fmla="*/ 3280364 h 3785035"/>
                <a:gd name="connsiteX131" fmla="*/ 6468164 w 12172979"/>
                <a:gd name="connsiteY131" fmla="*/ 3395754 h 3785035"/>
                <a:gd name="connsiteX132" fmla="*/ 6377500 w 12172979"/>
                <a:gd name="connsiteY132" fmla="*/ 3402728 h 3785035"/>
                <a:gd name="connsiteX133" fmla="*/ 6312197 w 12172979"/>
                <a:gd name="connsiteY133" fmla="*/ 3292410 h 3785035"/>
                <a:gd name="connsiteX134" fmla="*/ 6257673 w 12172979"/>
                <a:gd name="connsiteY134" fmla="*/ 3187165 h 3785035"/>
                <a:gd name="connsiteX135" fmla="*/ 6044012 w 12172979"/>
                <a:gd name="connsiteY135" fmla="*/ 2760477 h 3785035"/>
                <a:gd name="connsiteX136" fmla="*/ 5947642 w 12172979"/>
                <a:gd name="connsiteY136" fmla="*/ 2731946 h 3785035"/>
                <a:gd name="connsiteX137" fmla="*/ 5894385 w 12172979"/>
                <a:gd name="connsiteY137" fmla="*/ 2769987 h 3785035"/>
                <a:gd name="connsiteX138" fmla="*/ 5884875 w 12172979"/>
                <a:gd name="connsiteY138" fmla="*/ 2908201 h 3785035"/>
                <a:gd name="connsiteX139" fmla="*/ 5884875 w 12172979"/>
                <a:gd name="connsiteY139" fmla="*/ 2908201 h 3785035"/>
                <a:gd name="connsiteX140" fmla="*/ 6012311 w 12172979"/>
                <a:gd name="connsiteY140" fmla="*/ 2898057 h 3785035"/>
                <a:gd name="connsiteX141" fmla="*/ 6364186 w 12172979"/>
                <a:gd name="connsiteY141" fmla="*/ 2630505 h 3785035"/>
                <a:gd name="connsiteX142" fmla="*/ 6607012 w 12172979"/>
                <a:gd name="connsiteY142" fmla="*/ 2413040 h 3785035"/>
                <a:gd name="connsiteX143" fmla="*/ 6587992 w 12172979"/>
                <a:gd name="connsiteY143" fmla="*/ 3123130 h 3785035"/>
                <a:gd name="connsiteX144" fmla="*/ 6605109 w 12172979"/>
                <a:gd name="connsiteY144" fmla="*/ 3784402 h 3785035"/>
                <a:gd name="connsiteX145" fmla="*/ 6793411 w 12172979"/>
                <a:gd name="connsiteY145" fmla="*/ 3417944 h 3785035"/>
                <a:gd name="connsiteX146" fmla="*/ 6801019 w 12172979"/>
                <a:gd name="connsiteY146" fmla="*/ 2814367 h 3785035"/>
                <a:gd name="connsiteX147" fmla="*/ 6769318 w 12172979"/>
                <a:gd name="connsiteY147" fmla="*/ 2798517 h 3785035"/>
                <a:gd name="connsiteX148" fmla="*/ 6655830 w 12172979"/>
                <a:gd name="connsiteY148" fmla="*/ 3094600 h 3785035"/>
                <a:gd name="connsiteX149" fmla="*/ 6892950 w 12172979"/>
                <a:gd name="connsiteY149" fmla="*/ 3235984 h 3785035"/>
                <a:gd name="connsiteX150" fmla="*/ 6969031 w 12172979"/>
                <a:gd name="connsiteY150" fmla="*/ 3120594 h 3785035"/>
                <a:gd name="connsiteX151" fmla="*/ 6880270 w 12172979"/>
                <a:gd name="connsiteY151" fmla="*/ 2863186 h 3785035"/>
                <a:gd name="connsiteX152" fmla="*/ 7545346 w 12172979"/>
                <a:gd name="connsiteY152" fmla="*/ 1931826 h 3785035"/>
                <a:gd name="connsiteX153" fmla="*/ 8214859 w 12172979"/>
                <a:gd name="connsiteY153" fmla="*/ 2137246 h 3785035"/>
                <a:gd name="connsiteX154" fmla="*/ 8324543 w 12172979"/>
                <a:gd name="connsiteY154" fmla="*/ 2187332 h 3785035"/>
                <a:gd name="connsiteX155" fmla="*/ 8326445 w 12172979"/>
                <a:gd name="connsiteY155" fmla="*/ 2187332 h 3785035"/>
                <a:gd name="connsiteX156" fmla="*/ 8391114 w 12172979"/>
                <a:gd name="connsiteY156" fmla="*/ 2184162 h 3785035"/>
                <a:gd name="connsiteX157" fmla="*/ 8664372 w 12172979"/>
                <a:gd name="connsiteY157" fmla="*/ 2343933 h 3785035"/>
                <a:gd name="connsiteX158" fmla="*/ 8598435 w 12172979"/>
                <a:gd name="connsiteY158" fmla="*/ 2586124 h 3785035"/>
                <a:gd name="connsiteX159" fmla="*/ 8503333 w 12172979"/>
                <a:gd name="connsiteY159" fmla="*/ 2558228 h 3785035"/>
                <a:gd name="connsiteX160" fmla="*/ 8396186 w 12172979"/>
                <a:gd name="connsiteY160" fmla="*/ 2281166 h 3785035"/>
                <a:gd name="connsiteX161" fmla="*/ 8346100 w 12172979"/>
                <a:gd name="connsiteY161" fmla="*/ 2298284 h 3785035"/>
                <a:gd name="connsiteX162" fmla="*/ 8462757 w 12172979"/>
                <a:gd name="connsiteY162" fmla="*/ 2620360 h 3785035"/>
                <a:gd name="connsiteX163" fmla="*/ 7793243 w 12172979"/>
                <a:gd name="connsiteY163" fmla="*/ 3514314 h 3785035"/>
                <a:gd name="connsiteX164" fmla="*/ 7215027 w 12172979"/>
                <a:gd name="connsiteY164" fmla="*/ 3391316 h 3785035"/>
                <a:gd name="connsiteX165" fmla="*/ 7161136 w 12172979"/>
                <a:gd name="connsiteY165" fmla="*/ 3208087 h 3785035"/>
                <a:gd name="connsiteX166" fmla="*/ 7381137 w 12172979"/>
                <a:gd name="connsiteY166" fmla="*/ 3231546 h 3785035"/>
                <a:gd name="connsiteX167" fmla="*/ 7271454 w 12172979"/>
                <a:gd name="connsiteY167" fmla="*/ 3098404 h 3785035"/>
                <a:gd name="connsiteX168" fmla="*/ 7116755 w 12172979"/>
                <a:gd name="connsiteY168" fmla="*/ 2812465 h 3785035"/>
                <a:gd name="connsiteX169" fmla="*/ 7594164 w 12172979"/>
                <a:gd name="connsiteY169" fmla="*/ 2169580 h 3785035"/>
                <a:gd name="connsiteX170" fmla="*/ 8223736 w 12172979"/>
                <a:gd name="connsiteY170" fmla="*/ 2643819 h 3785035"/>
                <a:gd name="connsiteX171" fmla="*/ 7757739 w 12172979"/>
                <a:gd name="connsiteY171" fmla="*/ 3277194 h 3785035"/>
                <a:gd name="connsiteX172" fmla="*/ 7543443 w 12172979"/>
                <a:gd name="connsiteY172" fmla="*/ 3180191 h 3785035"/>
                <a:gd name="connsiteX173" fmla="*/ 8405696 w 12172979"/>
                <a:gd name="connsiteY173" fmla="*/ 3544746 h 3785035"/>
                <a:gd name="connsiteX174" fmla="*/ 9238150 w 12172979"/>
                <a:gd name="connsiteY174" fmla="*/ 3310797 h 3785035"/>
                <a:gd name="connsiteX175" fmla="*/ 8963624 w 12172979"/>
                <a:gd name="connsiteY175" fmla="*/ 3078115 h 3785035"/>
                <a:gd name="connsiteX176" fmla="*/ 9846166 w 12172979"/>
                <a:gd name="connsiteY176" fmla="*/ 3491489 h 3785035"/>
                <a:gd name="connsiteX177" fmla="*/ 10123227 w 12172979"/>
                <a:gd name="connsiteY177" fmla="*/ 3303189 h 3785035"/>
                <a:gd name="connsiteX178" fmla="*/ 9983111 w 12172979"/>
                <a:gd name="connsiteY178" fmla="*/ 3224571 h 3785035"/>
                <a:gd name="connsiteX179" fmla="*/ 9958385 w 12172979"/>
                <a:gd name="connsiteY179" fmla="*/ 3260076 h 3785035"/>
                <a:gd name="connsiteX180" fmla="*/ 9991354 w 12172979"/>
                <a:gd name="connsiteY180" fmla="*/ 3328549 h 3785035"/>
                <a:gd name="connsiteX181" fmla="*/ 10026224 w 12172979"/>
                <a:gd name="connsiteY181" fmla="*/ 3360883 h 3785035"/>
                <a:gd name="connsiteX182" fmla="*/ 10198675 w 12172979"/>
                <a:gd name="connsiteY182" fmla="*/ 3554890 h 3785035"/>
                <a:gd name="connsiteX183" fmla="*/ 10198041 w 12172979"/>
                <a:gd name="connsiteY183" fmla="*/ 3625899 h 3785035"/>
                <a:gd name="connsiteX184" fmla="*/ 10148588 w 12172979"/>
                <a:gd name="connsiteY184" fmla="*/ 3661404 h 3785035"/>
                <a:gd name="connsiteX185" fmla="*/ 10110547 w 12172979"/>
                <a:gd name="connsiteY185" fmla="*/ 3653162 h 3785035"/>
                <a:gd name="connsiteX186" fmla="*/ 9955849 w 12172979"/>
                <a:gd name="connsiteY186" fmla="*/ 3462325 h 3785035"/>
                <a:gd name="connsiteX187" fmla="*/ 9858212 w 12172979"/>
                <a:gd name="connsiteY187" fmla="*/ 3343131 h 3785035"/>
                <a:gd name="connsiteX188" fmla="*/ 9839192 w 12172979"/>
                <a:gd name="connsiteY188" fmla="*/ 3345667 h 3785035"/>
                <a:gd name="connsiteX189" fmla="*/ 9733312 w 12172979"/>
                <a:gd name="connsiteY189" fmla="*/ 3324111 h 3785035"/>
                <a:gd name="connsiteX190" fmla="*/ 8944604 w 12172979"/>
                <a:gd name="connsiteY190" fmla="*/ 2362319 h 3785035"/>
                <a:gd name="connsiteX191" fmla="*/ 8948408 w 12172979"/>
                <a:gd name="connsiteY191" fmla="*/ 2257707 h 3785035"/>
                <a:gd name="connsiteX192" fmla="*/ 8953480 w 12172979"/>
                <a:gd name="connsiteY192" fmla="*/ 2239955 h 3785035"/>
                <a:gd name="connsiteX193" fmla="*/ 8850771 w 12172979"/>
                <a:gd name="connsiteY193" fmla="*/ 2116323 h 3785035"/>
                <a:gd name="connsiteX194" fmla="*/ 8827947 w 12172979"/>
                <a:gd name="connsiteY194" fmla="*/ 2094133 h 3785035"/>
                <a:gd name="connsiteX195" fmla="*/ 8828580 w 12172979"/>
                <a:gd name="connsiteY195" fmla="*/ 2095401 h 3785035"/>
                <a:gd name="connsiteX196" fmla="*/ 8732845 w 12172979"/>
                <a:gd name="connsiteY196" fmla="*/ 1974305 h 3785035"/>
                <a:gd name="connsiteX197" fmla="*/ 8693536 w 12172979"/>
                <a:gd name="connsiteY197" fmla="*/ 1924852 h 3785035"/>
                <a:gd name="connsiteX198" fmla="*/ 8693536 w 12172979"/>
                <a:gd name="connsiteY198" fmla="*/ 1924852 h 3785035"/>
                <a:gd name="connsiteX199" fmla="*/ 8764546 w 12172979"/>
                <a:gd name="connsiteY199" fmla="*/ 1841797 h 3785035"/>
                <a:gd name="connsiteX200" fmla="*/ 8817168 w 12172979"/>
                <a:gd name="connsiteY200" fmla="*/ 1870328 h 3785035"/>
                <a:gd name="connsiteX201" fmla="*/ 8937630 w 12172979"/>
                <a:gd name="connsiteY201" fmla="*/ 2016784 h 3785035"/>
                <a:gd name="connsiteX202" fmla="*/ 8958552 w 12172979"/>
                <a:gd name="connsiteY202" fmla="*/ 2068138 h 3785035"/>
                <a:gd name="connsiteX203" fmla="*/ 8983913 w 12172979"/>
                <a:gd name="connsiteY203" fmla="*/ 2099205 h 3785035"/>
                <a:gd name="connsiteX204" fmla="*/ 9052385 w 12172979"/>
                <a:gd name="connsiteY204" fmla="*/ 2152462 h 3785035"/>
                <a:gd name="connsiteX205" fmla="*/ 9075210 w 12172979"/>
                <a:gd name="connsiteY205" fmla="*/ 2146756 h 3785035"/>
                <a:gd name="connsiteX206" fmla="*/ 9156997 w 12172979"/>
                <a:gd name="connsiteY206" fmla="*/ 2154998 h 3785035"/>
                <a:gd name="connsiteX207" fmla="*/ 9202646 w 12172979"/>
                <a:gd name="connsiteY207" fmla="*/ 2208888 h 3785035"/>
                <a:gd name="connsiteX208" fmla="*/ 9952679 w 12172979"/>
                <a:gd name="connsiteY208" fmla="*/ 3123764 h 3785035"/>
                <a:gd name="connsiteX209" fmla="*/ 10380001 w 12172979"/>
                <a:gd name="connsiteY209" fmla="*/ 3002034 h 3785035"/>
                <a:gd name="connsiteX210" fmla="*/ 10308359 w 12172979"/>
                <a:gd name="connsiteY210" fmla="*/ 3294947 h 3785035"/>
                <a:gd name="connsiteX211" fmla="*/ 10492855 w 12172979"/>
                <a:gd name="connsiteY211" fmla="*/ 3492758 h 3785035"/>
                <a:gd name="connsiteX212" fmla="*/ 10496659 w 12172979"/>
                <a:gd name="connsiteY212" fmla="*/ 3496561 h 3785035"/>
                <a:gd name="connsiteX213" fmla="*/ 10877065 w 12172979"/>
                <a:gd name="connsiteY213" fmla="*/ 3542210 h 3785035"/>
                <a:gd name="connsiteX214" fmla="*/ 10670378 w 12172979"/>
                <a:gd name="connsiteY214" fmla="*/ 3281632 h 3785035"/>
                <a:gd name="connsiteX215" fmla="*/ 10713490 w 12172979"/>
                <a:gd name="connsiteY215" fmla="*/ 3050219 h 3785035"/>
                <a:gd name="connsiteX216" fmla="*/ 10220865 w 12172979"/>
                <a:gd name="connsiteY216" fmla="*/ 1840529 h 3785035"/>
                <a:gd name="connsiteX217" fmla="*/ 10155562 w 12172979"/>
                <a:gd name="connsiteY217" fmla="*/ 1694707 h 3785035"/>
                <a:gd name="connsiteX218" fmla="*/ 9991988 w 12172979"/>
                <a:gd name="connsiteY218" fmla="*/ 1758742 h 3785035"/>
                <a:gd name="connsiteX219" fmla="*/ 9723168 w 12172979"/>
                <a:gd name="connsiteY219" fmla="*/ 1839895 h 3785035"/>
                <a:gd name="connsiteX220" fmla="*/ 9264778 w 12172979"/>
                <a:gd name="connsiteY220" fmla="*/ 1670615 h 3785035"/>
                <a:gd name="connsiteX221" fmla="*/ 8924316 w 12172979"/>
                <a:gd name="connsiteY221" fmla="*/ 1289575 h 3785035"/>
                <a:gd name="connsiteX222" fmla="*/ 8982644 w 12172979"/>
                <a:gd name="connsiteY222" fmla="*/ 1257241 h 3785035"/>
                <a:gd name="connsiteX223" fmla="*/ 8964893 w 12172979"/>
                <a:gd name="connsiteY223" fmla="*/ 1226808 h 3785035"/>
                <a:gd name="connsiteX224" fmla="*/ 9082818 w 12172979"/>
                <a:gd name="connsiteY224" fmla="*/ 1200180 h 3785035"/>
                <a:gd name="connsiteX225" fmla="*/ 9122761 w 12172979"/>
                <a:gd name="connsiteY225" fmla="*/ 1186865 h 3785035"/>
                <a:gd name="connsiteX226" fmla="*/ 9122761 w 12172979"/>
                <a:gd name="connsiteY226" fmla="*/ 1186865 h 3785035"/>
                <a:gd name="connsiteX227" fmla="*/ 9176017 w 12172979"/>
                <a:gd name="connsiteY227" fmla="*/ 1217932 h 3785035"/>
                <a:gd name="connsiteX228" fmla="*/ 9415673 w 12172979"/>
                <a:gd name="connsiteY228" fmla="*/ 1377068 h 3785035"/>
                <a:gd name="connsiteX229" fmla="*/ 9224836 w 12172979"/>
                <a:gd name="connsiteY229" fmla="*/ 1501334 h 3785035"/>
                <a:gd name="connsiteX230" fmla="*/ 9846166 w 12172979"/>
                <a:gd name="connsiteY230" fmla="*/ 1595801 h 3785035"/>
                <a:gd name="connsiteX231" fmla="*/ 9880402 w 12172979"/>
                <a:gd name="connsiteY231" fmla="*/ 1588193 h 3785035"/>
                <a:gd name="connsiteX232" fmla="*/ 9847433 w 12172979"/>
                <a:gd name="connsiteY232" fmla="*/ 1560297 h 3785035"/>
                <a:gd name="connsiteX233" fmla="*/ 9295845 w 12172979"/>
                <a:gd name="connsiteY233" fmla="*/ 1493726 h 3785035"/>
                <a:gd name="connsiteX234" fmla="*/ 9758672 w 12172979"/>
                <a:gd name="connsiteY234" fmla="*/ 1381506 h 3785035"/>
                <a:gd name="connsiteX235" fmla="*/ 10018616 w 12172979"/>
                <a:gd name="connsiteY235" fmla="*/ 1250266 h 3785035"/>
                <a:gd name="connsiteX236" fmla="*/ 9803053 w 12172979"/>
                <a:gd name="connsiteY236" fmla="*/ 1185597 h 3785035"/>
                <a:gd name="connsiteX237" fmla="*/ 9783398 w 12172979"/>
                <a:gd name="connsiteY237" fmla="*/ 1183695 h 3785035"/>
                <a:gd name="connsiteX238" fmla="*/ 9792909 w 12172979"/>
                <a:gd name="connsiteY238" fmla="*/ 1287673 h 3785035"/>
                <a:gd name="connsiteX239" fmla="*/ 9876598 w 12172979"/>
                <a:gd name="connsiteY239" fmla="*/ 1080986 h 3785035"/>
                <a:gd name="connsiteX240" fmla="*/ 8814632 w 12172979"/>
                <a:gd name="connsiteY240" fmla="*/ 1078450 h 3785035"/>
                <a:gd name="connsiteX241" fmla="*/ 8767081 w 12172979"/>
                <a:gd name="connsiteY241" fmla="*/ 1030265 h 3785035"/>
                <a:gd name="connsiteX242" fmla="*/ 8814632 w 12172979"/>
                <a:gd name="connsiteY242" fmla="*/ 982080 h 3785035"/>
                <a:gd name="connsiteX243" fmla="*/ 9830315 w 12172979"/>
                <a:gd name="connsiteY243" fmla="*/ 964328 h 3785035"/>
                <a:gd name="connsiteX244" fmla="*/ 9772621 w 12172979"/>
                <a:gd name="connsiteY244" fmla="*/ 912339 h 3785035"/>
                <a:gd name="connsiteX245" fmla="*/ 8834287 w 12172979"/>
                <a:gd name="connsiteY245" fmla="*/ 912339 h 3785035"/>
                <a:gd name="connsiteX246" fmla="*/ 8883105 w 12172979"/>
                <a:gd name="connsiteY246" fmla="*/ 789342 h 3785035"/>
                <a:gd name="connsiteX247" fmla="*/ 9258438 w 12172979"/>
                <a:gd name="connsiteY247" fmla="*/ 365823 h 3785035"/>
                <a:gd name="connsiteX248" fmla="*/ 9678153 w 12172979"/>
                <a:gd name="connsiteY248" fmla="*/ 230779 h 3785035"/>
                <a:gd name="connsiteX249" fmla="*/ 9709854 w 12172979"/>
                <a:gd name="connsiteY249" fmla="*/ 229511 h 3785035"/>
                <a:gd name="connsiteX250" fmla="*/ 9709854 w 12172979"/>
                <a:gd name="connsiteY250" fmla="*/ 159136 h 3785035"/>
                <a:gd name="connsiteX251" fmla="*/ 9695905 w 12172979"/>
                <a:gd name="connsiteY251" fmla="*/ 159136 h 3785035"/>
                <a:gd name="connsiteX252" fmla="*/ 9627432 w 12172979"/>
                <a:gd name="connsiteY252" fmla="*/ 90029 h 3785035"/>
                <a:gd name="connsiteX253" fmla="*/ 9627432 w 12172979"/>
                <a:gd name="connsiteY253" fmla="*/ 69107 h 3785035"/>
                <a:gd name="connsiteX254" fmla="*/ 9695905 w 12172979"/>
                <a:gd name="connsiteY254" fmla="*/ 0 h 3785035"/>
                <a:gd name="connsiteX255" fmla="*/ 9903860 w 12172979"/>
                <a:gd name="connsiteY255" fmla="*/ 0 h 3785035"/>
                <a:gd name="connsiteX256" fmla="*/ 9903860 w 12172979"/>
                <a:gd name="connsiteY256" fmla="*/ 0 h 3785035"/>
                <a:gd name="connsiteX257" fmla="*/ 9972334 w 12172979"/>
                <a:gd name="connsiteY257" fmla="*/ 69107 h 3785035"/>
                <a:gd name="connsiteX258" fmla="*/ 9972334 w 12172979"/>
                <a:gd name="connsiteY258" fmla="*/ 90029 h 3785035"/>
                <a:gd name="connsiteX259" fmla="*/ 9903860 w 12172979"/>
                <a:gd name="connsiteY259" fmla="*/ 159136 h 3785035"/>
                <a:gd name="connsiteX260" fmla="*/ 9889912 w 12172979"/>
                <a:gd name="connsiteY260" fmla="*/ 159136 h 3785035"/>
                <a:gd name="connsiteX261" fmla="*/ 9889912 w 12172979"/>
                <a:gd name="connsiteY261" fmla="*/ 234583 h 3785035"/>
                <a:gd name="connsiteX262" fmla="*/ 9972334 w 12172979"/>
                <a:gd name="connsiteY262" fmla="*/ 241558 h 3785035"/>
                <a:gd name="connsiteX263" fmla="*/ 10341327 w 12172979"/>
                <a:gd name="connsiteY263" fmla="*/ 368993 h 3785035"/>
                <a:gd name="connsiteX264" fmla="*/ 10750263 w 12172979"/>
                <a:gd name="connsiteY264" fmla="*/ 886345 h 3785035"/>
                <a:gd name="connsiteX265" fmla="*/ 10750897 w 12172979"/>
                <a:gd name="connsiteY265" fmla="*/ 914875 h 3785035"/>
                <a:gd name="connsiteX266" fmla="*/ 10750897 w 12172979"/>
                <a:gd name="connsiteY266" fmla="*/ 914875 h 3785035"/>
                <a:gd name="connsiteX267" fmla="*/ 9943168 w 12172979"/>
                <a:gd name="connsiteY267" fmla="*/ 919314 h 3785035"/>
                <a:gd name="connsiteX268" fmla="*/ 9927318 w 12172979"/>
                <a:gd name="connsiteY268" fmla="*/ 958622 h 3785035"/>
                <a:gd name="connsiteX269" fmla="*/ 10784499 w 12172979"/>
                <a:gd name="connsiteY269" fmla="*/ 984616 h 3785035"/>
                <a:gd name="connsiteX270" fmla="*/ 10784499 w 12172979"/>
                <a:gd name="connsiteY270" fmla="*/ 984616 h 3785035"/>
                <a:gd name="connsiteX271" fmla="*/ 10832050 w 12172979"/>
                <a:gd name="connsiteY271" fmla="*/ 1032801 h 3785035"/>
                <a:gd name="connsiteX272" fmla="*/ 10784499 w 12172979"/>
                <a:gd name="connsiteY272" fmla="*/ 1080986 h 3785035"/>
                <a:gd name="connsiteX273" fmla="*/ 10115619 w 12172979"/>
                <a:gd name="connsiteY273" fmla="*/ 1108882 h 3785035"/>
                <a:gd name="connsiteX274" fmla="*/ 10286802 w 12172979"/>
                <a:gd name="connsiteY274" fmla="*/ 1162773 h 3785035"/>
                <a:gd name="connsiteX275" fmla="*/ 10651357 w 12172979"/>
                <a:gd name="connsiteY275" fmla="*/ 1495628 h 3785035"/>
                <a:gd name="connsiteX276" fmla="*/ 11325309 w 12172979"/>
                <a:gd name="connsiteY276" fmla="*/ 2536671 h 3785035"/>
                <a:gd name="connsiteX277" fmla="*/ 11568769 w 12172979"/>
                <a:gd name="connsiteY277" fmla="*/ 2583588 h 3785035"/>
                <a:gd name="connsiteX278" fmla="*/ 11687963 w 12172979"/>
                <a:gd name="connsiteY278" fmla="*/ 2856846 h 3785035"/>
                <a:gd name="connsiteX279" fmla="*/ 11880067 w 12172979"/>
                <a:gd name="connsiteY279" fmla="*/ 3051487 h 3785035"/>
                <a:gd name="connsiteX280" fmla="*/ 11978973 w 12172979"/>
                <a:gd name="connsiteY280" fmla="*/ 3282900 h 3785035"/>
                <a:gd name="connsiteX281" fmla="*/ 12175516 w 12172979"/>
                <a:gd name="connsiteY281" fmla="*/ 3417310 h 3785035"/>
                <a:gd name="connsiteX0" fmla="*/ 0 w 12175516"/>
                <a:gd name="connsiteY0" fmla="*/ 2899959 h 3789197"/>
                <a:gd name="connsiteX1" fmla="*/ 223805 w 12175516"/>
                <a:gd name="connsiteY1" fmla="*/ 2802955 h 3789197"/>
                <a:gd name="connsiteX2" fmla="*/ 244728 w 12175516"/>
                <a:gd name="connsiteY2" fmla="*/ 3170681 h 3789197"/>
                <a:gd name="connsiteX3" fmla="*/ 514182 w 12175516"/>
                <a:gd name="connsiteY3" fmla="*/ 3354543 h 3789197"/>
                <a:gd name="connsiteX4" fmla="*/ 883175 w 12175516"/>
                <a:gd name="connsiteY4" fmla="*/ 3190969 h 3789197"/>
                <a:gd name="connsiteX5" fmla="*/ 881273 w 12175516"/>
                <a:gd name="connsiteY5" fmla="*/ 3136444 h 3789197"/>
                <a:gd name="connsiteX6" fmla="*/ 880005 w 12175516"/>
                <a:gd name="connsiteY6" fmla="*/ 3135810 h 3789197"/>
                <a:gd name="connsiteX7" fmla="*/ 720869 w 12175516"/>
                <a:gd name="connsiteY7" fmla="*/ 3090161 h 3789197"/>
                <a:gd name="connsiteX8" fmla="*/ 657468 w 12175516"/>
                <a:gd name="connsiteY8" fmla="*/ 3059729 h 3789197"/>
                <a:gd name="connsiteX9" fmla="*/ 715797 w 12175516"/>
                <a:gd name="connsiteY9" fmla="*/ 3040709 h 3789197"/>
                <a:gd name="connsiteX10" fmla="*/ 925654 w 12175516"/>
                <a:gd name="connsiteY10" fmla="*/ 2825780 h 3789197"/>
                <a:gd name="connsiteX11" fmla="*/ 911072 w 12175516"/>
                <a:gd name="connsiteY11" fmla="*/ 2752235 h 3789197"/>
                <a:gd name="connsiteX12" fmla="*/ 881273 w 12175516"/>
                <a:gd name="connsiteY12" fmla="*/ 2698344 h 3789197"/>
                <a:gd name="connsiteX13" fmla="*/ 886979 w 12175516"/>
                <a:gd name="connsiteY13" fmla="*/ 2329350 h 3789197"/>
                <a:gd name="connsiteX14" fmla="*/ 916778 w 12175516"/>
                <a:gd name="connsiteY14" fmla="*/ 2283068 h 3789197"/>
                <a:gd name="connsiteX15" fmla="*/ 959890 w 12175516"/>
                <a:gd name="connsiteY15" fmla="*/ 2051020 h 3789197"/>
                <a:gd name="connsiteX16" fmla="*/ 984617 w 12175516"/>
                <a:gd name="connsiteY16" fmla="*/ 2022490 h 3789197"/>
                <a:gd name="connsiteX17" fmla="*/ 1185598 w 12175516"/>
                <a:gd name="connsiteY17" fmla="*/ 2080185 h 3789197"/>
                <a:gd name="connsiteX18" fmla="*/ 1386579 w 12175516"/>
                <a:gd name="connsiteY18" fmla="*/ 2137880 h 3789197"/>
                <a:gd name="connsiteX19" fmla="*/ 1392285 w 12175516"/>
                <a:gd name="connsiteY19" fmla="*/ 2175286 h 3789197"/>
                <a:gd name="connsiteX20" fmla="*/ 1305425 w 12175516"/>
                <a:gd name="connsiteY20" fmla="*/ 2394019 h 3789197"/>
                <a:gd name="connsiteX21" fmla="*/ 1306059 w 12175516"/>
                <a:gd name="connsiteY21" fmla="*/ 2449178 h 3789197"/>
                <a:gd name="connsiteX22" fmla="*/ 1114588 w 12175516"/>
                <a:gd name="connsiteY22" fmla="*/ 2764915 h 3789197"/>
                <a:gd name="connsiteX23" fmla="*/ 1056260 w 12175516"/>
                <a:gd name="connsiteY23" fmla="*/ 2793445 h 3789197"/>
                <a:gd name="connsiteX24" fmla="*/ 1004905 w 12175516"/>
                <a:gd name="connsiteY24" fmla="*/ 2847970 h 3789197"/>
                <a:gd name="connsiteX25" fmla="*/ 1068940 w 12175516"/>
                <a:gd name="connsiteY25" fmla="*/ 3141516 h 3789197"/>
                <a:gd name="connsiteX26" fmla="*/ 1068940 w 12175516"/>
                <a:gd name="connsiteY26" fmla="*/ 3141516 h 3789197"/>
                <a:gd name="connsiteX27" fmla="*/ 1108248 w 12175516"/>
                <a:gd name="connsiteY27" fmla="*/ 3188433 h 3789197"/>
                <a:gd name="connsiteX28" fmla="*/ 989689 w 12175516"/>
                <a:gd name="connsiteY28" fmla="*/ 3209355 h 3789197"/>
                <a:gd name="connsiteX29" fmla="*/ 1701047 w 12175516"/>
                <a:gd name="connsiteY29" fmla="*/ 2617824 h 3789197"/>
                <a:gd name="connsiteX30" fmla="*/ 1940069 w 12175516"/>
                <a:gd name="connsiteY30" fmla="*/ 2250099 h 3789197"/>
                <a:gd name="connsiteX31" fmla="*/ 1961625 w 12175516"/>
                <a:gd name="connsiteY31" fmla="*/ 2226641 h 3789197"/>
                <a:gd name="connsiteX32" fmla="*/ 1966697 w 12175516"/>
                <a:gd name="connsiteY32" fmla="*/ 2223471 h 3789197"/>
                <a:gd name="connsiteX33" fmla="*/ 1969867 w 12175516"/>
                <a:gd name="connsiteY33" fmla="*/ 2211424 h 3789197"/>
                <a:gd name="connsiteX34" fmla="*/ 1923584 w 12175516"/>
                <a:gd name="connsiteY34" fmla="*/ 2155632 h 3789197"/>
                <a:gd name="connsiteX35" fmla="*/ 1849405 w 12175516"/>
                <a:gd name="connsiteY35" fmla="*/ 2059896 h 3789197"/>
                <a:gd name="connsiteX36" fmla="*/ 1787906 w 12175516"/>
                <a:gd name="connsiteY36" fmla="*/ 1837993 h 3789197"/>
                <a:gd name="connsiteX37" fmla="*/ 1614188 w 12175516"/>
                <a:gd name="connsiteY37" fmla="*/ 1626234 h 3789197"/>
                <a:gd name="connsiteX38" fmla="*/ 1408135 w 12175516"/>
                <a:gd name="connsiteY38" fmla="*/ 1282601 h 3789197"/>
                <a:gd name="connsiteX39" fmla="*/ 1403063 w 12175516"/>
                <a:gd name="connsiteY39" fmla="*/ 1189402 h 3789197"/>
                <a:gd name="connsiteX40" fmla="*/ 1448711 w 12175516"/>
                <a:gd name="connsiteY40" fmla="*/ 1142485 h 3789197"/>
                <a:gd name="connsiteX41" fmla="*/ 1510844 w 12175516"/>
                <a:gd name="connsiteY41" fmla="*/ 1123465 h 3789197"/>
                <a:gd name="connsiteX42" fmla="*/ 1591364 w 12175516"/>
                <a:gd name="connsiteY42" fmla="*/ 1170381 h 3789197"/>
                <a:gd name="connsiteX43" fmla="*/ 1802489 w 12175516"/>
                <a:gd name="connsiteY43" fmla="*/ 1510844 h 3789197"/>
                <a:gd name="connsiteX44" fmla="*/ 1911538 w 12175516"/>
                <a:gd name="connsiteY44" fmla="*/ 1762546 h 3789197"/>
                <a:gd name="connsiteX45" fmla="*/ 2080819 w 12175516"/>
                <a:gd name="connsiteY45" fmla="*/ 1918512 h 3789197"/>
                <a:gd name="connsiteX46" fmla="*/ 2132174 w 12175516"/>
                <a:gd name="connsiteY46" fmla="*/ 2028196 h 3789197"/>
                <a:gd name="connsiteX47" fmla="*/ 2160704 w 12175516"/>
                <a:gd name="connsiteY47" fmla="*/ 2094767 h 3789197"/>
                <a:gd name="connsiteX48" fmla="*/ 2172750 w 12175516"/>
                <a:gd name="connsiteY48" fmla="*/ 2097937 h 3789197"/>
                <a:gd name="connsiteX49" fmla="*/ 2184162 w 12175516"/>
                <a:gd name="connsiteY49" fmla="*/ 2090963 h 3789197"/>
                <a:gd name="connsiteX50" fmla="*/ 2187966 w 12175516"/>
                <a:gd name="connsiteY50" fmla="*/ 2092231 h 3789197"/>
                <a:gd name="connsiteX51" fmla="*/ 2553790 w 12175516"/>
                <a:gd name="connsiteY51" fmla="*/ 2035804 h 3789197"/>
                <a:gd name="connsiteX52" fmla="*/ 2917077 w 12175516"/>
                <a:gd name="connsiteY52" fmla="*/ 2158168 h 3789197"/>
                <a:gd name="connsiteX53" fmla="*/ 3144687 w 12175516"/>
                <a:gd name="connsiteY53" fmla="*/ 2378803 h 3789197"/>
                <a:gd name="connsiteX54" fmla="*/ 3194139 w 12175516"/>
                <a:gd name="connsiteY54" fmla="*/ 2459956 h 3789197"/>
                <a:gd name="connsiteX55" fmla="*/ 2979844 w 12175516"/>
                <a:gd name="connsiteY55" fmla="*/ 3464227 h 3789197"/>
                <a:gd name="connsiteX56" fmla="*/ 2934196 w 12175516"/>
                <a:gd name="connsiteY56" fmla="*/ 3499098 h 3789197"/>
                <a:gd name="connsiteX57" fmla="*/ 2896789 w 12175516"/>
                <a:gd name="connsiteY57" fmla="*/ 3521922 h 3789197"/>
                <a:gd name="connsiteX58" fmla="*/ 2539208 w 12175516"/>
                <a:gd name="connsiteY58" fmla="*/ 3628435 h 3789197"/>
                <a:gd name="connsiteX59" fmla="*/ 2539208 w 12175516"/>
                <a:gd name="connsiteY59" fmla="*/ 3628435 h 3789197"/>
                <a:gd name="connsiteX60" fmla="*/ 1822777 w 12175516"/>
                <a:gd name="connsiteY60" fmla="*/ 3280998 h 3789197"/>
                <a:gd name="connsiteX61" fmla="*/ 1799953 w 12175516"/>
                <a:gd name="connsiteY61" fmla="*/ 3054023 h 3789197"/>
                <a:gd name="connsiteX62" fmla="*/ 1701681 w 12175516"/>
                <a:gd name="connsiteY62" fmla="*/ 2852408 h 3789197"/>
                <a:gd name="connsiteX63" fmla="*/ 1909002 w 12175516"/>
                <a:gd name="connsiteY63" fmla="*/ 2842898 h 3789197"/>
                <a:gd name="connsiteX64" fmla="*/ 2492291 w 12175516"/>
                <a:gd name="connsiteY64" fmla="*/ 2259609 h 3789197"/>
                <a:gd name="connsiteX65" fmla="*/ 3075580 w 12175516"/>
                <a:gd name="connsiteY65" fmla="*/ 2851774 h 3789197"/>
                <a:gd name="connsiteX66" fmla="*/ 2492925 w 12175516"/>
                <a:gd name="connsiteY66" fmla="*/ 3426820 h 3789197"/>
                <a:gd name="connsiteX67" fmla="*/ 1990155 w 12175516"/>
                <a:gd name="connsiteY67" fmla="*/ 3142150 h 3789197"/>
                <a:gd name="connsiteX68" fmla="*/ 3193505 w 12175516"/>
                <a:gd name="connsiteY68" fmla="*/ 3461691 h 3789197"/>
                <a:gd name="connsiteX69" fmla="*/ 3873797 w 12175516"/>
                <a:gd name="connsiteY69" fmla="*/ 3710856 h 3789197"/>
                <a:gd name="connsiteX70" fmla="*/ 3670914 w 12175516"/>
                <a:gd name="connsiteY70" fmla="*/ 3663306 h 3789197"/>
                <a:gd name="connsiteX71" fmla="*/ 3623998 w 12175516"/>
                <a:gd name="connsiteY71" fmla="*/ 3574544 h 3789197"/>
                <a:gd name="connsiteX72" fmla="*/ 3850973 w 12175516"/>
                <a:gd name="connsiteY72" fmla="*/ 2837826 h 3789197"/>
                <a:gd name="connsiteX73" fmla="*/ 3885843 w 12175516"/>
                <a:gd name="connsiteY73" fmla="*/ 2795981 h 3789197"/>
                <a:gd name="connsiteX74" fmla="*/ 3902962 w 12175516"/>
                <a:gd name="connsiteY74" fmla="*/ 2790909 h 3789197"/>
                <a:gd name="connsiteX75" fmla="*/ 4049418 w 12175516"/>
                <a:gd name="connsiteY75" fmla="*/ 2315402 h 3789197"/>
                <a:gd name="connsiteX76" fmla="*/ 3949879 w 12175516"/>
                <a:gd name="connsiteY76" fmla="*/ 2284970 h 3789197"/>
                <a:gd name="connsiteX77" fmla="*/ 3907400 w 12175516"/>
                <a:gd name="connsiteY77" fmla="*/ 2204451 h 3789197"/>
                <a:gd name="connsiteX78" fmla="*/ 4011377 w 12175516"/>
                <a:gd name="connsiteY78" fmla="*/ 1865889 h 3789197"/>
                <a:gd name="connsiteX79" fmla="*/ 4330284 w 12175516"/>
                <a:gd name="connsiteY79" fmla="*/ 1697243 h 3789197"/>
                <a:gd name="connsiteX80" fmla="*/ 4330284 w 12175516"/>
                <a:gd name="connsiteY80" fmla="*/ 1697243 h 3789197"/>
                <a:gd name="connsiteX81" fmla="*/ 4442504 w 12175516"/>
                <a:gd name="connsiteY81" fmla="*/ 1732114 h 3789197"/>
                <a:gd name="connsiteX82" fmla="*/ 4472936 w 12175516"/>
                <a:gd name="connsiteY82" fmla="*/ 1789808 h 3789197"/>
                <a:gd name="connsiteX83" fmla="*/ 4306826 w 12175516"/>
                <a:gd name="connsiteY83" fmla="*/ 2328082 h 3789197"/>
                <a:gd name="connsiteX84" fmla="*/ 4227575 w 12175516"/>
                <a:gd name="connsiteY84" fmla="*/ 2369927 h 3789197"/>
                <a:gd name="connsiteX85" fmla="*/ 4116623 w 12175516"/>
                <a:gd name="connsiteY85" fmla="*/ 2335690 h 3789197"/>
                <a:gd name="connsiteX86" fmla="*/ 3970167 w 12175516"/>
                <a:gd name="connsiteY86" fmla="*/ 2811197 h 3789197"/>
                <a:gd name="connsiteX87" fmla="*/ 3980945 w 12175516"/>
                <a:gd name="connsiteY87" fmla="*/ 2825146 h 3789197"/>
                <a:gd name="connsiteX88" fmla="*/ 3986017 w 12175516"/>
                <a:gd name="connsiteY88" fmla="*/ 2879036 h 3789197"/>
                <a:gd name="connsiteX89" fmla="*/ 3781232 w 12175516"/>
                <a:gd name="connsiteY89" fmla="*/ 3550452 h 3789197"/>
                <a:gd name="connsiteX90" fmla="*/ 3816737 w 12175516"/>
                <a:gd name="connsiteY90" fmla="*/ 3592931 h 3789197"/>
                <a:gd name="connsiteX91" fmla="*/ 4391783 w 12175516"/>
                <a:gd name="connsiteY91" fmla="*/ 3537138 h 3789197"/>
                <a:gd name="connsiteX92" fmla="*/ 5117090 w 12175516"/>
                <a:gd name="connsiteY92" fmla="*/ 3537772 h 3789197"/>
                <a:gd name="connsiteX93" fmla="*/ 5243892 w 12175516"/>
                <a:gd name="connsiteY93" fmla="*/ 3646187 h 3789197"/>
                <a:gd name="connsiteX94" fmla="*/ 5051153 w 12175516"/>
                <a:gd name="connsiteY94" fmla="*/ 3466129 h 3789197"/>
                <a:gd name="connsiteX95" fmla="*/ 4844466 w 12175516"/>
                <a:gd name="connsiteY95" fmla="*/ 3542844 h 3789197"/>
                <a:gd name="connsiteX96" fmla="*/ 4840662 w 12175516"/>
                <a:gd name="connsiteY96" fmla="*/ 3543478 h 3789197"/>
                <a:gd name="connsiteX97" fmla="*/ 4822275 w 12175516"/>
                <a:gd name="connsiteY97" fmla="*/ 3529530 h 3789197"/>
                <a:gd name="connsiteX98" fmla="*/ 4611784 w 12175516"/>
                <a:gd name="connsiteY98" fmla="*/ 3208721 h 3789197"/>
                <a:gd name="connsiteX99" fmla="*/ 4550920 w 12175516"/>
                <a:gd name="connsiteY99" fmla="*/ 2979844 h 3789197"/>
                <a:gd name="connsiteX100" fmla="*/ 4556625 w 12175516"/>
                <a:gd name="connsiteY100" fmla="*/ 2930391 h 3789197"/>
                <a:gd name="connsiteX101" fmla="*/ 5172883 w 12175516"/>
                <a:gd name="connsiteY101" fmla="*/ 2772523 h 3789197"/>
                <a:gd name="connsiteX102" fmla="*/ 5207753 w 12175516"/>
                <a:gd name="connsiteY102" fmla="*/ 2868892 h 3789197"/>
                <a:gd name="connsiteX103" fmla="*/ 5231211 w 12175516"/>
                <a:gd name="connsiteY103" fmla="*/ 2952582 h 3789197"/>
                <a:gd name="connsiteX104" fmla="*/ 5262278 w 12175516"/>
                <a:gd name="connsiteY104" fmla="*/ 3144686 h 3789197"/>
                <a:gd name="connsiteX105" fmla="*/ 5281298 w 12175516"/>
                <a:gd name="connsiteY105" fmla="*/ 3162438 h 3789197"/>
                <a:gd name="connsiteX106" fmla="*/ 5397322 w 12175516"/>
                <a:gd name="connsiteY106" fmla="*/ 3049585 h 3789197"/>
                <a:gd name="connsiteX107" fmla="*/ 5397322 w 12175516"/>
                <a:gd name="connsiteY107" fmla="*/ 3049585 h 3789197"/>
                <a:gd name="connsiteX108" fmla="*/ 5363085 w 12175516"/>
                <a:gd name="connsiteY108" fmla="*/ 2951947 h 3789197"/>
                <a:gd name="connsiteX109" fmla="*/ 5273056 w 12175516"/>
                <a:gd name="connsiteY109" fmla="*/ 2901227 h 3789197"/>
                <a:gd name="connsiteX110" fmla="*/ 5302221 w 12175516"/>
                <a:gd name="connsiteY110" fmla="*/ 2850506 h 3789197"/>
                <a:gd name="connsiteX111" fmla="*/ 5378936 w 12175516"/>
                <a:gd name="connsiteY111" fmla="*/ 2889181 h 3789197"/>
                <a:gd name="connsiteX112" fmla="*/ 5378936 w 12175516"/>
                <a:gd name="connsiteY112" fmla="*/ 2889181 h 3789197"/>
                <a:gd name="connsiteX113" fmla="*/ 5450579 w 12175516"/>
                <a:gd name="connsiteY113" fmla="*/ 3088259 h 3789197"/>
                <a:gd name="connsiteX114" fmla="*/ 5290174 w 12175516"/>
                <a:gd name="connsiteY114" fmla="*/ 3229009 h 3789197"/>
                <a:gd name="connsiteX115" fmla="*/ 5266716 w 12175516"/>
                <a:gd name="connsiteY115" fmla="*/ 3300652 h 3789197"/>
                <a:gd name="connsiteX116" fmla="*/ 5210923 w 12175516"/>
                <a:gd name="connsiteY116" fmla="*/ 3419212 h 3789197"/>
                <a:gd name="connsiteX117" fmla="*/ 5754903 w 12175516"/>
                <a:gd name="connsiteY117" fmla="*/ 3438232 h 3789197"/>
                <a:gd name="connsiteX118" fmla="*/ 5711157 w 12175516"/>
                <a:gd name="connsiteY118" fmla="*/ 2832754 h 3789197"/>
                <a:gd name="connsiteX119" fmla="*/ 5710522 w 12175516"/>
                <a:gd name="connsiteY119" fmla="*/ 2814367 h 3789197"/>
                <a:gd name="connsiteX120" fmla="*/ 5240088 w 12175516"/>
                <a:gd name="connsiteY120" fmla="*/ 1900126 h 3789197"/>
                <a:gd name="connsiteX121" fmla="*/ 5247062 w 12175516"/>
                <a:gd name="connsiteY121" fmla="*/ 1833555 h 3789197"/>
                <a:gd name="connsiteX122" fmla="*/ 5247062 w 12175516"/>
                <a:gd name="connsiteY122" fmla="*/ 1833555 h 3789197"/>
                <a:gd name="connsiteX123" fmla="*/ 5247062 w 12175516"/>
                <a:gd name="connsiteY123" fmla="*/ 1833555 h 3789197"/>
                <a:gd name="connsiteX124" fmla="*/ 5247062 w 12175516"/>
                <a:gd name="connsiteY124" fmla="*/ 1833555 h 3789197"/>
                <a:gd name="connsiteX125" fmla="*/ 5276226 w 12175516"/>
                <a:gd name="connsiteY125" fmla="*/ 1823411 h 3789197"/>
                <a:gd name="connsiteX126" fmla="*/ 5642684 w 12175516"/>
                <a:gd name="connsiteY126" fmla="*/ 1751768 h 3789197"/>
                <a:gd name="connsiteX127" fmla="*/ 5733981 w 12175516"/>
                <a:gd name="connsiteY127" fmla="*/ 1816437 h 3789197"/>
                <a:gd name="connsiteX128" fmla="*/ 6032599 w 12175516"/>
                <a:gd name="connsiteY128" fmla="*/ 2486585 h 3789197"/>
                <a:gd name="connsiteX129" fmla="*/ 6255137 w 12175516"/>
                <a:gd name="connsiteY129" fmla="*/ 2876500 h 3789197"/>
                <a:gd name="connsiteX130" fmla="*/ 6477674 w 12175516"/>
                <a:gd name="connsiteY130" fmla="*/ 3280364 h 3789197"/>
                <a:gd name="connsiteX131" fmla="*/ 6468164 w 12175516"/>
                <a:gd name="connsiteY131" fmla="*/ 3395754 h 3789197"/>
                <a:gd name="connsiteX132" fmla="*/ 6377500 w 12175516"/>
                <a:gd name="connsiteY132" fmla="*/ 3402728 h 3789197"/>
                <a:gd name="connsiteX133" fmla="*/ 6312197 w 12175516"/>
                <a:gd name="connsiteY133" fmla="*/ 3292410 h 3789197"/>
                <a:gd name="connsiteX134" fmla="*/ 6257673 w 12175516"/>
                <a:gd name="connsiteY134" fmla="*/ 3187165 h 3789197"/>
                <a:gd name="connsiteX135" fmla="*/ 6044012 w 12175516"/>
                <a:gd name="connsiteY135" fmla="*/ 2760477 h 3789197"/>
                <a:gd name="connsiteX136" fmla="*/ 5947642 w 12175516"/>
                <a:gd name="connsiteY136" fmla="*/ 2731946 h 3789197"/>
                <a:gd name="connsiteX137" fmla="*/ 5894385 w 12175516"/>
                <a:gd name="connsiteY137" fmla="*/ 2769987 h 3789197"/>
                <a:gd name="connsiteX138" fmla="*/ 5884875 w 12175516"/>
                <a:gd name="connsiteY138" fmla="*/ 2908201 h 3789197"/>
                <a:gd name="connsiteX139" fmla="*/ 5884875 w 12175516"/>
                <a:gd name="connsiteY139" fmla="*/ 2908201 h 3789197"/>
                <a:gd name="connsiteX140" fmla="*/ 6012311 w 12175516"/>
                <a:gd name="connsiteY140" fmla="*/ 2898057 h 3789197"/>
                <a:gd name="connsiteX141" fmla="*/ 6364186 w 12175516"/>
                <a:gd name="connsiteY141" fmla="*/ 2630505 h 3789197"/>
                <a:gd name="connsiteX142" fmla="*/ 6607012 w 12175516"/>
                <a:gd name="connsiteY142" fmla="*/ 2413040 h 3789197"/>
                <a:gd name="connsiteX143" fmla="*/ 6587992 w 12175516"/>
                <a:gd name="connsiteY143" fmla="*/ 3123130 h 3789197"/>
                <a:gd name="connsiteX144" fmla="*/ 6605109 w 12175516"/>
                <a:gd name="connsiteY144" fmla="*/ 3784402 h 3789197"/>
                <a:gd name="connsiteX145" fmla="*/ 6793411 w 12175516"/>
                <a:gd name="connsiteY145" fmla="*/ 3417944 h 3789197"/>
                <a:gd name="connsiteX146" fmla="*/ 6801019 w 12175516"/>
                <a:gd name="connsiteY146" fmla="*/ 2814367 h 3789197"/>
                <a:gd name="connsiteX147" fmla="*/ 6769318 w 12175516"/>
                <a:gd name="connsiteY147" fmla="*/ 2798517 h 3789197"/>
                <a:gd name="connsiteX148" fmla="*/ 6655830 w 12175516"/>
                <a:gd name="connsiteY148" fmla="*/ 3094600 h 3789197"/>
                <a:gd name="connsiteX149" fmla="*/ 6892950 w 12175516"/>
                <a:gd name="connsiteY149" fmla="*/ 3235984 h 3789197"/>
                <a:gd name="connsiteX150" fmla="*/ 6969031 w 12175516"/>
                <a:gd name="connsiteY150" fmla="*/ 3120594 h 3789197"/>
                <a:gd name="connsiteX151" fmla="*/ 6880270 w 12175516"/>
                <a:gd name="connsiteY151" fmla="*/ 2863186 h 3789197"/>
                <a:gd name="connsiteX152" fmla="*/ 7545346 w 12175516"/>
                <a:gd name="connsiteY152" fmla="*/ 1931826 h 3789197"/>
                <a:gd name="connsiteX153" fmla="*/ 8214859 w 12175516"/>
                <a:gd name="connsiteY153" fmla="*/ 2137246 h 3789197"/>
                <a:gd name="connsiteX154" fmla="*/ 8324543 w 12175516"/>
                <a:gd name="connsiteY154" fmla="*/ 2187332 h 3789197"/>
                <a:gd name="connsiteX155" fmla="*/ 8326445 w 12175516"/>
                <a:gd name="connsiteY155" fmla="*/ 2187332 h 3789197"/>
                <a:gd name="connsiteX156" fmla="*/ 8391114 w 12175516"/>
                <a:gd name="connsiteY156" fmla="*/ 2184162 h 3789197"/>
                <a:gd name="connsiteX157" fmla="*/ 8664372 w 12175516"/>
                <a:gd name="connsiteY157" fmla="*/ 2343933 h 3789197"/>
                <a:gd name="connsiteX158" fmla="*/ 8598435 w 12175516"/>
                <a:gd name="connsiteY158" fmla="*/ 2586124 h 3789197"/>
                <a:gd name="connsiteX159" fmla="*/ 8503333 w 12175516"/>
                <a:gd name="connsiteY159" fmla="*/ 2558228 h 3789197"/>
                <a:gd name="connsiteX160" fmla="*/ 8396186 w 12175516"/>
                <a:gd name="connsiteY160" fmla="*/ 2281166 h 3789197"/>
                <a:gd name="connsiteX161" fmla="*/ 8346100 w 12175516"/>
                <a:gd name="connsiteY161" fmla="*/ 2298284 h 3789197"/>
                <a:gd name="connsiteX162" fmla="*/ 8462757 w 12175516"/>
                <a:gd name="connsiteY162" fmla="*/ 2620360 h 3789197"/>
                <a:gd name="connsiteX163" fmla="*/ 7793243 w 12175516"/>
                <a:gd name="connsiteY163" fmla="*/ 3514314 h 3789197"/>
                <a:gd name="connsiteX164" fmla="*/ 7215027 w 12175516"/>
                <a:gd name="connsiteY164" fmla="*/ 3391316 h 3789197"/>
                <a:gd name="connsiteX165" fmla="*/ 7161136 w 12175516"/>
                <a:gd name="connsiteY165" fmla="*/ 3208087 h 3789197"/>
                <a:gd name="connsiteX166" fmla="*/ 7381137 w 12175516"/>
                <a:gd name="connsiteY166" fmla="*/ 3231546 h 3789197"/>
                <a:gd name="connsiteX167" fmla="*/ 7271454 w 12175516"/>
                <a:gd name="connsiteY167" fmla="*/ 3098404 h 3789197"/>
                <a:gd name="connsiteX168" fmla="*/ 7116755 w 12175516"/>
                <a:gd name="connsiteY168" fmla="*/ 2812465 h 3789197"/>
                <a:gd name="connsiteX169" fmla="*/ 7594164 w 12175516"/>
                <a:gd name="connsiteY169" fmla="*/ 2169580 h 3789197"/>
                <a:gd name="connsiteX170" fmla="*/ 8223736 w 12175516"/>
                <a:gd name="connsiteY170" fmla="*/ 2643819 h 3789197"/>
                <a:gd name="connsiteX171" fmla="*/ 7757739 w 12175516"/>
                <a:gd name="connsiteY171" fmla="*/ 3277194 h 3789197"/>
                <a:gd name="connsiteX172" fmla="*/ 7543443 w 12175516"/>
                <a:gd name="connsiteY172" fmla="*/ 3180191 h 3789197"/>
                <a:gd name="connsiteX173" fmla="*/ 8405696 w 12175516"/>
                <a:gd name="connsiteY173" fmla="*/ 3544746 h 3789197"/>
                <a:gd name="connsiteX174" fmla="*/ 9238150 w 12175516"/>
                <a:gd name="connsiteY174" fmla="*/ 3310797 h 3789197"/>
                <a:gd name="connsiteX175" fmla="*/ 8963624 w 12175516"/>
                <a:gd name="connsiteY175" fmla="*/ 3078115 h 3789197"/>
                <a:gd name="connsiteX176" fmla="*/ 9846166 w 12175516"/>
                <a:gd name="connsiteY176" fmla="*/ 3491489 h 3789197"/>
                <a:gd name="connsiteX177" fmla="*/ 10123227 w 12175516"/>
                <a:gd name="connsiteY177" fmla="*/ 3303189 h 3789197"/>
                <a:gd name="connsiteX178" fmla="*/ 9983111 w 12175516"/>
                <a:gd name="connsiteY178" fmla="*/ 3224571 h 3789197"/>
                <a:gd name="connsiteX179" fmla="*/ 9958385 w 12175516"/>
                <a:gd name="connsiteY179" fmla="*/ 3260076 h 3789197"/>
                <a:gd name="connsiteX180" fmla="*/ 9991354 w 12175516"/>
                <a:gd name="connsiteY180" fmla="*/ 3328549 h 3789197"/>
                <a:gd name="connsiteX181" fmla="*/ 10026224 w 12175516"/>
                <a:gd name="connsiteY181" fmla="*/ 3360883 h 3789197"/>
                <a:gd name="connsiteX182" fmla="*/ 10198675 w 12175516"/>
                <a:gd name="connsiteY182" fmla="*/ 3554890 h 3789197"/>
                <a:gd name="connsiteX183" fmla="*/ 10198041 w 12175516"/>
                <a:gd name="connsiteY183" fmla="*/ 3625899 h 3789197"/>
                <a:gd name="connsiteX184" fmla="*/ 10148588 w 12175516"/>
                <a:gd name="connsiteY184" fmla="*/ 3661404 h 3789197"/>
                <a:gd name="connsiteX185" fmla="*/ 10110547 w 12175516"/>
                <a:gd name="connsiteY185" fmla="*/ 3653162 h 3789197"/>
                <a:gd name="connsiteX186" fmla="*/ 9955849 w 12175516"/>
                <a:gd name="connsiteY186" fmla="*/ 3462325 h 3789197"/>
                <a:gd name="connsiteX187" fmla="*/ 9858212 w 12175516"/>
                <a:gd name="connsiteY187" fmla="*/ 3343131 h 3789197"/>
                <a:gd name="connsiteX188" fmla="*/ 9839192 w 12175516"/>
                <a:gd name="connsiteY188" fmla="*/ 3345667 h 3789197"/>
                <a:gd name="connsiteX189" fmla="*/ 9733312 w 12175516"/>
                <a:gd name="connsiteY189" fmla="*/ 3324111 h 3789197"/>
                <a:gd name="connsiteX190" fmla="*/ 8944604 w 12175516"/>
                <a:gd name="connsiteY190" fmla="*/ 2362319 h 3789197"/>
                <a:gd name="connsiteX191" fmla="*/ 8948408 w 12175516"/>
                <a:gd name="connsiteY191" fmla="*/ 2257707 h 3789197"/>
                <a:gd name="connsiteX192" fmla="*/ 8953480 w 12175516"/>
                <a:gd name="connsiteY192" fmla="*/ 2239955 h 3789197"/>
                <a:gd name="connsiteX193" fmla="*/ 8850771 w 12175516"/>
                <a:gd name="connsiteY193" fmla="*/ 2116323 h 3789197"/>
                <a:gd name="connsiteX194" fmla="*/ 8827947 w 12175516"/>
                <a:gd name="connsiteY194" fmla="*/ 2094133 h 3789197"/>
                <a:gd name="connsiteX195" fmla="*/ 8732845 w 12175516"/>
                <a:gd name="connsiteY195" fmla="*/ 1974305 h 3789197"/>
                <a:gd name="connsiteX196" fmla="*/ 8693536 w 12175516"/>
                <a:gd name="connsiteY196" fmla="*/ 1924852 h 3789197"/>
                <a:gd name="connsiteX197" fmla="*/ 8693536 w 12175516"/>
                <a:gd name="connsiteY197" fmla="*/ 1924852 h 3789197"/>
                <a:gd name="connsiteX198" fmla="*/ 8764546 w 12175516"/>
                <a:gd name="connsiteY198" fmla="*/ 1841797 h 3789197"/>
                <a:gd name="connsiteX199" fmla="*/ 8817168 w 12175516"/>
                <a:gd name="connsiteY199" fmla="*/ 1870328 h 3789197"/>
                <a:gd name="connsiteX200" fmla="*/ 8937630 w 12175516"/>
                <a:gd name="connsiteY200" fmla="*/ 2016784 h 3789197"/>
                <a:gd name="connsiteX201" fmla="*/ 8958552 w 12175516"/>
                <a:gd name="connsiteY201" fmla="*/ 2068138 h 3789197"/>
                <a:gd name="connsiteX202" fmla="*/ 8983913 w 12175516"/>
                <a:gd name="connsiteY202" fmla="*/ 2099205 h 3789197"/>
                <a:gd name="connsiteX203" fmla="*/ 9052385 w 12175516"/>
                <a:gd name="connsiteY203" fmla="*/ 2152462 h 3789197"/>
                <a:gd name="connsiteX204" fmla="*/ 9075210 w 12175516"/>
                <a:gd name="connsiteY204" fmla="*/ 2146756 h 3789197"/>
                <a:gd name="connsiteX205" fmla="*/ 9156997 w 12175516"/>
                <a:gd name="connsiteY205" fmla="*/ 2154998 h 3789197"/>
                <a:gd name="connsiteX206" fmla="*/ 9202646 w 12175516"/>
                <a:gd name="connsiteY206" fmla="*/ 2208888 h 3789197"/>
                <a:gd name="connsiteX207" fmla="*/ 9952679 w 12175516"/>
                <a:gd name="connsiteY207" fmla="*/ 3123764 h 3789197"/>
                <a:gd name="connsiteX208" fmla="*/ 10380001 w 12175516"/>
                <a:gd name="connsiteY208" fmla="*/ 3002034 h 3789197"/>
                <a:gd name="connsiteX209" fmla="*/ 10308359 w 12175516"/>
                <a:gd name="connsiteY209" fmla="*/ 3294947 h 3789197"/>
                <a:gd name="connsiteX210" fmla="*/ 10492855 w 12175516"/>
                <a:gd name="connsiteY210" fmla="*/ 3492758 h 3789197"/>
                <a:gd name="connsiteX211" fmla="*/ 10496659 w 12175516"/>
                <a:gd name="connsiteY211" fmla="*/ 3496561 h 3789197"/>
                <a:gd name="connsiteX212" fmla="*/ 10877065 w 12175516"/>
                <a:gd name="connsiteY212" fmla="*/ 3542210 h 3789197"/>
                <a:gd name="connsiteX213" fmla="*/ 10670378 w 12175516"/>
                <a:gd name="connsiteY213" fmla="*/ 3281632 h 3789197"/>
                <a:gd name="connsiteX214" fmla="*/ 10713490 w 12175516"/>
                <a:gd name="connsiteY214" fmla="*/ 3050219 h 3789197"/>
                <a:gd name="connsiteX215" fmla="*/ 10220865 w 12175516"/>
                <a:gd name="connsiteY215" fmla="*/ 1840529 h 3789197"/>
                <a:gd name="connsiteX216" fmla="*/ 10155562 w 12175516"/>
                <a:gd name="connsiteY216" fmla="*/ 1694707 h 3789197"/>
                <a:gd name="connsiteX217" fmla="*/ 9991988 w 12175516"/>
                <a:gd name="connsiteY217" fmla="*/ 1758742 h 3789197"/>
                <a:gd name="connsiteX218" fmla="*/ 9723168 w 12175516"/>
                <a:gd name="connsiteY218" fmla="*/ 1839895 h 3789197"/>
                <a:gd name="connsiteX219" fmla="*/ 9264778 w 12175516"/>
                <a:gd name="connsiteY219" fmla="*/ 1670615 h 3789197"/>
                <a:gd name="connsiteX220" fmla="*/ 8924316 w 12175516"/>
                <a:gd name="connsiteY220" fmla="*/ 1289575 h 3789197"/>
                <a:gd name="connsiteX221" fmla="*/ 8982644 w 12175516"/>
                <a:gd name="connsiteY221" fmla="*/ 1257241 h 3789197"/>
                <a:gd name="connsiteX222" fmla="*/ 8964893 w 12175516"/>
                <a:gd name="connsiteY222" fmla="*/ 1226808 h 3789197"/>
                <a:gd name="connsiteX223" fmla="*/ 9082818 w 12175516"/>
                <a:gd name="connsiteY223" fmla="*/ 1200180 h 3789197"/>
                <a:gd name="connsiteX224" fmla="*/ 9122761 w 12175516"/>
                <a:gd name="connsiteY224" fmla="*/ 1186865 h 3789197"/>
                <a:gd name="connsiteX225" fmla="*/ 9122761 w 12175516"/>
                <a:gd name="connsiteY225" fmla="*/ 1186865 h 3789197"/>
                <a:gd name="connsiteX226" fmla="*/ 9176017 w 12175516"/>
                <a:gd name="connsiteY226" fmla="*/ 1217932 h 3789197"/>
                <a:gd name="connsiteX227" fmla="*/ 9415673 w 12175516"/>
                <a:gd name="connsiteY227" fmla="*/ 1377068 h 3789197"/>
                <a:gd name="connsiteX228" fmla="*/ 9224836 w 12175516"/>
                <a:gd name="connsiteY228" fmla="*/ 1501334 h 3789197"/>
                <a:gd name="connsiteX229" fmla="*/ 9846166 w 12175516"/>
                <a:gd name="connsiteY229" fmla="*/ 1595801 h 3789197"/>
                <a:gd name="connsiteX230" fmla="*/ 9880402 w 12175516"/>
                <a:gd name="connsiteY230" fmla="*/ 1588193 h 3789197"/>
                <a:gd name="connsiteX231" fmla="*/ 9847433 w 12175516"/>
                <a:gd name="connsiteY231" fmla="*/ 1560297 h 3789197"/>
                <a:gd name="connsiteX232" fmla="*/ 9295845 w 12175516"/>
                <a:gd name="connsiteY232" fmla="*/ 1493726 h 3789197"/>
                <a:gd name="connsiteX233" fmla="*/ 9758672 w 12175516"/>
                <a:gd name="connsiteY233" fmla="*/ 1381506 h 3789197"/>
                <a:gd name="connsiteX234" fmla="*/ 10018616 w 12175516"/>
                <a:gd name="connsiteY234" fmla="*/ 1250266 h 3789197"/>
                <a:gd name="connsiteX235" fmla="*/ 9803053 w 12175516"/>
                <a:gd name="connsiteY235" fmla="*/ 1185597 h 3789197"/>
                <a:gd name="connsiteX236" fmla="*/ 9783398 w 12175516"/>
                <a:gd name="connsiteY236" fmla="*/ 1183695 h 3789197"/>
                <a:gd name="connsiteX237" fmla="*/ 9792909 w 12175516"/>
                <a:gd name="connsiteY237" fmla="*/ 1287673 h 3789197"/>
                <a:gd name="connsiteX238" fmla="*/ 9876598 w 12175516"/>
                <a:gd name="connsiteY238" fmla="*/ 1080986 h 3789197"/>
                <a:gd name="connsiteX239" fmla="*/ 8814632 w 12175516"/>
                <a:gd name="connsiteY239" fmla="*/ 1078450 h 3789197"/>
                <a:gd name="connsiteX240" fmla="*/ 8767081 w 12175516"/>
                <a:gd name="connsiteY240" fmla="*/ 1030265 h 3789197"/>
                <a:gd name="connsiteX241" fmla="*/ 8814632 w 12175516"/>
                <a:gd name="connsiteY241" fmla="*/ 982080 h 3789197"/>
                <a:gd name="connsiteX242" fmla="*/ 9830315 w 12175516"/>
                <a:gd name="connsiteY242" fmla="*/ 964328 h 3789197"/>
                <a:gd name="connsiteX243" fmla="*/ 9772621 w 12175516"/>
                <a:gd name="connsiteY243" fmla="*/ 912339 h 3789197"/>
                <a:gd name="connsiteX244" fmla="*/ 8834287 w 12175516"/>
                <a:gd name="connsiteY244" fmla="*/ 912339 h 3789197"/>
                <a:gd name="connsiteX245" fmla="*/ 8883105 w 12175516"/>
                <a:gd name="connsiteY245" fmla="*/ 789342 h 3789197"/>
                <a:gd name="connsiteX246" fmla="*/ 9258438 w 12175516"/>
                <a:gd name="connsiteY246" fmla="*/ 365823 h 3789197"/>
                <a:gd name="connsiteX247" fmla="*/ 9678153 w 12175516"/>
                <a:gd name="connsiteY247" fmla="*/ 230779 h 3789197"/>
                <a:gd name="connsiteX248" fmla="*/ 9709854 w 12175516"/>
                <a:gd name="connsiteY248" fmla="*/ 229511 h 3789197"/>
                <a:gd name="connsiteX249" fmla="*/ 9709854 w 12175516"/>
                <a:gd name="connsiteY249" fmla="*/ 159136 h 3789197"/>
                <a:gd name="connsiteX250" fmla="*/ 9695905 w 12175516"/>
                <a:gd name="connsiteY250" fmla="*/ 159136 h 3789197"/>
                <a:gd name="connsiteX251" fmla="*/ 9627432 w 12175516"/>
                <a:gd name="connsiteY251" fmla="*/ 90029 h 3789197"/>
                <a:gd name="connsiteX252" fmla="*/ 9627432 w 12175516"/>
                <a:gd name="connsiteY252" fmla="*/ 69107 h 3789197"/>
                <a:gd name="connsiteX253" fmla="*/ 9695905 w 12175516"/>
                <a:gd name="connsiteY253" fmla="*/ 0 h 3789197"/>
                <a:gd name="connsiteX254" fmla="*/ 9903860 w 12175516"/>
                <a:gd name="connsiteY254" fmla="*/ 0 h 3789197"/>
                <a:gd name="connsiteX255" fmla="*/ 9903860 w 12175516"/>
                <a:gd name="connsiteY255" fmla="*/ 0 h 3789197"/>
                <a:gd name="connsiteX256" fmla="*/ 9972334 w 12175516"/>
                <a:gd name="connsiteY256" fmla="*/ 69107 h 3789197"/>
                <a:gd name="connsiteX257" fmla="*/ 9972334 w 12175516"/>
                <a:gd name="connsiteY257" fmla="*/ 90029 h 3789197"/>
                <a:gd name="connsiteX258" fmla="*/ 9903860 w 12175516"/>
                <a:gd name="connsiteY258" fmla="*/ 159136 h 3789197"/>
                <a:gd name="connsiteX259" fmla="*/ 9889912 w 12175516"/>
                <a:gd name="connsiteY259" fmla="*/ 159136 h 3789197"/>
                <a:gd name="connsiteX260" fmla="*/ 9889912 w 12175516"/>
                <a:gd name="connsiteY260" fmla="*/ 234583 h 3789197"/>
                <a:gd name="connsiteX261" fmla="*/ 9972334 w 12175516"/>
                <a:gd name="connsiteY261" fmla="*/ 241558 h 3789197"/>
                <a:gd name="connsiteX262" fmla="*/ 10341327 w 12175516"/>
                <a:gd name="connsiteY262" fmla="*/ 368993 h 3789197"/>
                <a:gd name="connsiteX263" fmla="*/ 10750263 w 12175516"/>
                <a:gd name="connsiteY263" fmla="*/ 886345 h 3789197"/>
                <a:gd name="connsiteX264" fmla="*/ 10750897 w 12175516"/>
                <a:gd name="connsiteY264" fmla="*/ 914875 h 3789197"/>
                <a:gd name="connsiteX265" fmla="*/ 10750897 w 12175516"/>
                <a:gd name="connsiteY265" fmla="*/ 914875 h 3789197"/>
                <a:gd name="connsiteX266" fmla="*/ 9943168 w 12175516"/>
                <a:gd name="connsiteY266" fmla="*/ 919314 h 3789197"/>
                <a:gd name="connsiteX267" fmla="*/ 9927318 w 12175516"/>
                <a:gd name="connsiteY267" fmla="*/ 958622 h 3789197"/>
                <a:gd name="connsiteX268" fmla="*/ 10784499 w 12175516"/>
                <a:gd name="connsiteY268" fmla="*/ 984616 h 3789197"/>
                <a:gd name="connsiteX269" fmla="*/ 10784499 w 12175516"/>
                <a:gd name="connsiteY269" fmla="*/ 984616 h 3789197"/>
                <a:gd name="connsiteX270" fmla="*/ 10832050 w 12175516"/>
                <a:gd name="connsiteY270" fmla="*/ 1032801 h 3789197"/>
                <a:gd name="connsiteX271" fmla="*/ 10784499 w 12175516"/>
                <a:gd name="connsiteY271" fmla="*/ 1080986 h 3789197"/>
                <a:gd name="connsiteX272" fmla="*/ 10115619 w 12175516"/>
                <a:gd name="connsiteY272" fmla="*/ 1108882 h 3789197"/>
                <a:gd name="connsiteX273" fmla="*/ 10286802 w 12175516"/>
                <a:gd name="connsiteY273" fmla="*/ 1162773 h 3789197"/>
                <a:gd name="connsiteX274" fmla="*/ 10651357 w 12175516"/>
                <a:gd name="connsiteY274" fmla="*/ 1495628 h 3789197"/>
                <a:gd name="connsiteX275" fmla="*/ 11325309 w 12175516"/>
                <a:gd name="connsiteY275" fmla="*/ 2536671 h 3789197"/>
                <a:gd name="connsiteX276" fmla="*/ 11568769 w 12175516"/>
                <a:gd name="connsiteY276" fmla="*/ 2583588 h 3789197"/>
                <a:gd name="connsiteX277" fmla="*/ 11687963 w 12175516"/>
                <a:gd name="connsiteY277" fmla="*/ 2856846 h 3789197"/>
                <a:gd name="connsiteX278" fmla="*/ 11880067 w 12175516"/>
                <a:gd name="connsiteY278" fmla="*/ 3051487 h 3789197"/>
                <a:gd name="connsiteX279" fmla="*/ 11978973 w 12175516"/>
                <a:gd name="connsiteY279" fmla="*/ 3282900 h 3789197"/>
                <a:gd name="connsiteX280" fmla="*/ 12175516 w 12175516"/>
                <a:gd name="connsiteY280" fmla="*/ 3417310 h 378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Lst>
              <a:rect l="l" t="t" r="r" b="b"/>
              <a:pathLst>
                <a:path w="12175516" h="3789197">
                  <a:moveTo>
                    <a:pt x="0" y="2899959"/>
                  </a:moveTo>
                  <a:cubicBezTo>
                    <a:pt x="0" y="2899959"/>
                    <a:pt x="214295" y="2671715"/>
                    <a:pt x="223805" y="2802955"/>
                  </a:cubicBezTo>
                  <a:cubicBezTo>
                    <a:pt x="233315" y="2934195"/>
                    <a:pt x="25360" y="3270220"/>
                    <a:pt x="244728" y="3170681"/>
                  </a:cubicBezTo>
                  <a:cubicBezTo>
                    <a:pt x="617525" y="3000766"/>
                    <a:pt x="618793" y="3376734"/>
                    <a:pt x="514182" y="3354543"/>
                  </a:cubicBezTo>
                  <a:cubicBezTo>
                    <a:pt x="437466" y="3338059"/>
                    <a:pt x="476141" y="3275292"/>
                    <a:pt x="883175" y="3190969"/>
                  </a:cubicBezTo>
                  <a:cubicBezTo>
                    <a:pt x="910437" y="3185263"/>
                    <a:pt x="907901" y="3144052"/>
                    <a:pt x="881273" y="3136444"/>
                  </a:cubicBezTo>
                  <a:cubicBezTo>
                    <a:pt x="880639" y="3136444"/>
                    <a:pt x="880005" y="3136444"/>
                    <a:pt x="880005" y="3135810"/>
                  </a:cubicBezTo>
                  <a:lnTo>
                    <a:pt x="720869" y="3090161"/>
                  </a:lnTo>
                  <a:cubicBezTo>
                    <a:pt x="707554" y="3086357"/>
                    <a:pt x="656834" y="3078749"/>
                    <a:pt x="657468" y="3059729"/>
                  </a:cubicBezTo>
                  <a:cubicBezTo>
                    <a:pt x="658736" y="3038807"/>
                    <a:pt x="706286" y="3040075"/>
                    <a:pt x="715797" y="3040709"/>
                  </a:cubicBezTo>
                  <a:cubicBezTo>
                    <a:pt x="867959" y="3027395"/>
                    <a:pt x="892051" y="3019786"/>
                    <a:pt x="925654" y="2825780"/>
                  </a:cubicBezTo>
                  <a:cubicBezTo>
                    <a:pt x="930726" y="2801053"/>
                    <a:pt x="923752" y="2775059"/>
                    <a:pt x="911072" y="2752235"/>
                  </a:cubicBezTo>
                  <a:cubicBezTo>
                    <a:pt x="900293" y="2732580"/>
                    <a:pt x="888881" y="2712292"/>
                    <a:pt x="881273" y="2698344"/>
                  </a:cubicBezTo>
                  <a:cubicBezTo>
                    <a:pt x="771589" y="2547449"/>
                    <a:pt x="788708" y="2487219"/>
                    <a:pt x="886979" y="2329350"/>
                  </a:cubicBezTo>
                  <a:cubicBezTo>
                    <a:pt x="896489" y="2312866"/>
                    <a:pt x="905999" y="2296382"/>
                    <a:pt x="916778" y="2283068"/>
                  </a:cubicBezTo>
                  <a:cubicBezTo>
                    <a:pt x="966230" y="2218399"/>
                    <a:pt x="979544" y="2131539"/>
                    <a:pt x="959890" y="2051020"/>
                  </a:cubicBezTo>
                  <a:cubicBezTo>
                    <a:pt x="952282" y="2027562"/>
                    <a:pt x="954184" y="2013614"/>
                    <a:pt x="984617" y="2022490"/>
                  </a:cubicBezTo>
                  <a:lnTo>
                    <a:pt x="1185598" y="2080185"/>
                  </a:lnTo>
                  <a:lnTo>
                    <a:pt x="1386579" y="2137880"/>
                  </a:lnTo>
                  <a:cubicBezTo>
                    <a:pt x="1415109" y="2146122"/>
                    <a:pt x="1409403" y="2158802"/>
                    <a:pt x="1392285" y="2175286"/>
                  </a:cubicBezTo>
                  <a:cubicBezTo>
                    <a:pt x="1332054" y="2234249"/>
                    <a:pt x="1297183" y="2315402"/>
                    <a:pt x="1305425" y="2394019"/>
                  </a:cubicBezTo>
                  <a:cubicBezTo>
                    <a:pt x="1307327" y="2411137"/>
                    <a:pt x="1306693" y="2430158"/>
                    <a:pt x="1306059" y="2449178"/>
                  </a:cubicBezTo>
                  <a:cubicBezTo>
                    <a:pt x="1304791" y="2635577"/>
                    <a:pt x="1287673" y="2695174"/>
                    <a:pt x="1114588" y="2764915"/>
                  </a:cubicBezTo>
                  <a:cubicBezTo>
                    <a:pt x="1095568" y="2773791"/>
                    <a:pt x="1075914" y="2782667"/>
                    <a:pt x="1056260" y="2793445"/>
                  </a:cubicBezTo>
                  <a:cubicBezTo>
                    <a:pt x="1033435" y="2806125"/>
                    <a:pt x="1013781" y="2824512"/>
                    <a:pt x="1004905" y="2847970"/>
                  </a:cubicBezTo>
                  <a:cubicBezTo>
                    <a:pt x="928824" y="3029296"/>
                    <a:pt x="947210" y="3048951"/>
                    <a:pt x="1068940" y="3141516"/>
                  </a:cubicBezTo>
                  <a:lnTo>
                    <a:pt x="1068940" y="3141516"/>
                  </a:lnTo>
                  <a:cubicBezTo>
                    <a:pt x="1077182" y="3146588"/>
                    <a:pt x="1111418" y="3167511"/>
                    <a:pt x="1108248" y="3188433"/>
                  </a:cubicBezTo>
                  <a:cubicBezTo>
                    <a:pt x="1100640" y="3237886"/>
                    <a:pt x="978911" y="3279096"/>
                    <a:pt x="989689" y="3209355"/>
                  </a:cubicBezTo>
                  <a:cubicBezTo>
                    <a:pt x="1004905" y="3115522"/>
                    <a:pt x="1553957" y="3308895"/>
                    <a:pt x="1701047" y="2617824"/>
                  </a:cubicBezTo>
                  <a:cubicBezTo>
                    <a:pt x="1722604" y="2517017"/>
                    <a:pt x="1813901" y="2364855"/>
                    <a:pt x="1940069" y="2250099"/>
                  </a:cubicBezTo>
                  <a:cubicBezTo>
                    <a:pt x="1952749" y="2242491"/>
                    <a:pt x="1957187" y="2236151"/>
                    <a:pt x="1961625" y="2226641"/>
                  </a:cubicBezTo>
                  <a:lnTo>
                    <a:pt x="1966697" y="2223471"/>
                  </a:lnTo>
                  <a:lnTo>
                    <a:pt x="1969867" y="2211424"/>
                  </a:lnTo>
                  <a:cubicBezTo>
                    <a:pt x="1954017" y="2188600"/>
                    <a:pt x="1957187" y="2156900"/>
                    <a:pt x="1923584" y="2155632"/>
                  </a:cubicBezTo>
                  <a:cubicBezTo>
                    <a:pt x="1874132" y="2153096"/>
                    <a:pt x="1854477" y="2092865"/>
                    <a:pt x="1849405" y="2059896"/>
                  </a:cubicBezTo>
                  <a:cubicBezTo>
                    <a:pt x="1833555" y="1966697"/>
                    <a:pt x="1839895" y="1917878"/>
                    <a:pt x="1787906" y="1837993"/>
                  </a:cubicBezTo>
                  <a:cubicBezTo>
                    <a:pt x="1752402" y="1785370"/>
                    <a:pt x="1646522" y="1680125"/>
                    <a:pt x="1614188" y="1626234"/>
                  </a:cubicBezTo>
                  <a:cubicBezTo>
                    <a:pt x="1546349" y="1509576"/>
                    <a:pt x="1477242" y="1396723"/>
                    <a:pt x="1408135" y="1282601"/>
                  </a:cubicBezTo>
                  <a:cubicBezTo>
                    <a:pt x="1389749" y="1252802"/>
                    <a:pt x="1384042" y="1219834"/>
                    <a:pt x="1403063" y="1189402"/>
                  </a:cubicBezTo>
                  <a:cubicBezTo>
                    <a:pt x="1416377" y="1169113"/>
                    <a:pt x="1432227" y="1152629"/>
                    <a:pt x="1448711" y="1142485"/>
                  </a:cubicBezTo>
                  <a:cubicBezTo>
                    <a:pt x="1465196" y="1132341"/>
                    <a:pt x="1486752" y="1126001"/>
                    <a:pt x="1510844" y="1123465"/>
                  </a:cubicBezTo>
                  <a:cubicBezTo>
                    <a:pt x="1548251" y="1119661"/>
                    <a:pt x="1572977" y="1140583"/>
                    <a:pt x="1591364" y="1170381"/>
                  </a:cubicBezTo>
                  <a:cubicBezTo>
                    <a:pt x="1661739" y="1285771"/>
                    <a:pt x="1732748" y="1396723"/>
                    <a:pt x="1802489" y="1510844"/>
                  </a:cubicBezTo>
                  <a:cubicBezTo>
                    <a:pt x="1837993" y="1563467"/>
                    <a:pt x="1881106" y="1706753"/>
                    <a:pt x="1911538" y="1762546"/>
                  </a:cubicBezTo>
                  <a:cubicBezTo>
                    <a:pt x="1958455" y="1845601"/>
                    <a:pt x="2006640" y="1864621"/>
                    <a:pt x="2080819" y="1918512"/>
                  </a:cubicBezTo>
                  <a:cubicBezTo>
                    <a:pt x="2106179" y="1937533"/>
                    <a:pt x="2152462" y="1983181"/>
                    <a:pt x="2132174" y="2028196"/>
                  </a:cubicBezTo>
                  <a:cubicBezTo>
                    <a:pt x="2118859" y="2056726"/>
                    <a:pt x="2147390" y="2066870"/>
                    <a:pt x="2160704" y="2094767"/>
                  </a:cubicBezTo>
                  <a:lnTo>
                    <a:pt x="2172750" y="2097937"/>
                  </a:lnTo>
                  <a:lnTo>
                    <a:pt x="2184162" y="2090963"/>
                  </a:lnTo>
                  <a:lnTo>
                    <a:pt x="2187966" y="2092231"/>
                  </a:lnTo>
                  <a:cubicBezTo>
                    <a:pt x="2307160" y="2045314"/>
                    <a:pt x="2427622" y="2023124"/>
                    <a:pt x="2553790" y="2035804"/>
                  </a:cubicBezTo>
                  <a:cubicBezTo>
                    <a:pt x="2683762" y="2049118"/>
                    <a:pt x="2809296" y="2085891"/>
                    <a:pt x="2917077" y="2158168"/>
                  </a:cubicBezTo>
                  <a:cubicBezTo>
                    <a:pt x="3007107" y="2215229"/>
                    <a:pt x="3086992" y="2284970"/>
                    <a:pt x="3144687" y="2378803"/>
                  </a:cubicBezTo>
                  <a:cubicBezTo>
                    <a:pt x="3163707" y="2404797"/>
                    <a:pt x="3180825" y="2432694"/>
                    <a:pt x="3194139" y="2459956"/>
                  </a:cubicBezTo>
                  <a:cubicBezTo>
                    <a:pt x="3343132" y="2742724"/>
                    <a:pt x="3360250" y="3164341"/>
                    <a:pt x="2979844" y="3464227"/>
                  </a:cubicBezTo>
                  <a:cubicBezTo>
                    <a:pt x="2966530" y="3479443"/>
                    <a:pt x="2945608" y="3481345"/>
                    <a:pt x="2934196" y="3499098"/>
                  </a:cubicBezTo>
                  <a:lnTo>
                    <a:pt x="2896789" y="3521922"/>
                  </a:lnTo>
                  <a:cubicBezTo>
                    <a:pt x="2786471" y="3580885"/>
                    <a:pt x="2667278" y="3620827"/>
                    <a:pt x="2539208" y="3628435"/>
                  </a:cubicBezTo>
                  <a:lnTo>
                    <a:pt x="2539208" y="3628435"/>
                  </a:lnTo>
                  <a:cubicBezTo>
                    <a:pt x="2250733" y="3642384"/>
                    <a:pt x="1981279" y="3506072"/>
                    <a:pt x="1822777" y="3280998"/>
                  </a:cubicBezTo>
                  <a:cubicBezTo>
                    <a:pt x="1775860" y="3215061"/>
                    <a:pt x="1766984" y="3128202"/>
                    <a:pt x="1799953" y="3054023"/>
                  </a:cubicBezTo>
                  <a:cubicBezTo>
                    <a:pt x="1856380" y="2929123"/>
                    <a:pt x="1808829" y="2705318"/>
                    <a:pt x="1701681" y="2852408"/>
                  </a:cubicBezTo>
                  <a:cubicBezTo>
                    <a:pt x="1611018" y="2977308"/>
                    <a:pt x="1909002" y="2951947"/>
                    <a:pt x="1909002" y="2842898"/>
                  </a:cubicBezTo>
                  <a:cubicBezTo>
                    <a:pt x="1909002" y="2520821"/>
                    <a:pt x="2170214" y="2259609"/>
                    <a:pt x="2492291" y="2259609"/>
                  </a:cubicBezTo>
                  <a:cubicBezTo>
                    <a:pt x="2817538" y="2259609"/>
                    <a:pt x="3080652" y="2525259"/>
                    <a:pt x="3075580" y="2851774"/>
                  </a:cubicBezTo>
                  <a:cubicBezTo>
                    <a:pt x="3071141" y="3168779"/>
                    <a:pt x="2810564" y="3426187"/>
                    <a:pt x="2492925" y="3426820"/>
                  </a:cubicBezTo>
                  <a:cubicBezTo>
                    <a:pt x="2279264" y="3427454"/>
                    <a:pt x="2022490" y="3227107"/>
                    <a:pt x="1990155" y="3142150"/>
                  </a:cubicBezTo>
                  <a:cubicBezTo>
                    <a:pt x="1824045" y="2706586"/>
                    <a:pt x="3459789" y="3084455"/>
                    <a:pt x="3193505" y="3461691"/>
                  </a:cubicBezTo>
                  <a:cubicBezTo>
                    <a:pt x="2728142" y="4120427"/>
                    <a:pt x="3920714" y="3554890"/>
                    <a:pt x="3873797" y="3710856"/>
                  </a:cubicBezTo>
                  <a:cubicBezTo>
                    <a:pt x="3834489" y="3842096"/>
                    <a:pt x="3708321" y="3674718"/>
                    <a:pt x="3670914" y="3663306"/>
                  </a:cubicBezTo>
                  <a:cubicBezTo>
                    <a:pt x="3633508" y="3651894"/>
                    <a:pt x="3612586" y="3611317"/>
                    <a:pt x="3623998" y="3574544"/>
                  </a:cubicBezTo>
                  <a:lnTo>
                    <a:pt x="3850973" y="2837826"/>
                  </a:lnTo>
                  <a:cubicBezTo>
                    <a:pt x="3856679" y="2819440"/>
                    <a:pt x="3869359" y="2804857"/>
                    <a:pt x="3885843" y="2795981"/>
                  </a:cubicBezTo>
                  <a:lnTo>
                    <a:pt x="3902962" y="2790909"/>
                  </a:lnTo>
                  <a:lnTo>
                    <a:pt x="4049418" y="2315402"/>
                  </a:lnTo>
                  <a:lnTo>
                    <a:pt x="3949879" y="2284970"/>
                  </a:lnTo>
                  <a:cubicBezTo>
                    <a:pt x="3916276" y="2274825"/>
                    <a:pt x="3896622" y="2238053"/>
                    <a:pt x="3907400" y="2204451"/>
                  </a:cubicBezTo>
                  <a:lnTo>
                    <a:pt x="4011377" y="1865889"/>
                  </a:lnTo>
                  <a:cubicBezTo>
                    <a:pt x="4052588" y="1732114"/>
                    <a:pt x="4195874" y="1655398"/>
                    <a:pt x="4330284" y="1697243"/>
                  </a:cubicBezTo>
                  <a:lnTo>
                    <a:pt x="4330284" y="1697243"/>
                  </a:lnTo>
                  <a:lnTo>
                    <a:pt x="4442504" y="1732114"/>
                  </a:lnTo>
                  <a:cubicBezTo>
                    <a:pt x="4466596" y="1739722"/>
                    <a:pt x="4480544" y="1765716"/>
                    <a:pt x="4472936" y="1789808"/>
                  </a:cubicBezTo>
                  <a:lnTo>
                    <a:pt x="4306826" y="2328082"/>
                  </a:lnTo>
                  <a:cubicBezTo>
                    <a:pt x="4296682" y="2361685"/>
                    <a:pt x="4261177" y="2380705"/>
                    <a:pt x="4227575" y="2369927"/>
                  </a:cubicBezTo>
                  <a:lnTo>
                    <a:pt x="4116623" y="2335690"/>
                  </a:lnTo>
                  <a:lnTo>
                    <a:pt x="3970167" y="2811197"/>
                  </a:lnTo>
                  <a:lnTo>
                    <a:pt x="3980945" y="2825146"/>
                  </a:lnTo>
                  <a:cubicBezTo>
                    <a:pt x="3989187" y="2840996"/>
                    <a:pt x="3991723" y="2860650"/>
                    <a:pt x="3986017" y="2879036"/>
                  </a:cubicBezTo>
                  <a:lnTo>
                    <a:pt x="3781232" y="3550452"/>
                  </a:lnTo>
                  <a:cubicBezTo>
                    <a:pt x="3774258" y="3573276"/>
                    <a:pt x="3792644" y="3595467"/>
                    <a:pt x="3816737" y="3592931"/>
                  </a:cubicBezTo>
                  <a:cubicBezTo>
                    <a:pt x="3816737" y="3592931"/>
                    <a:pt x="4124865" y="3341863"/>
                    <a:pt x="4391783" y="3537138"/>
                  </a:cubicBezTo>
                  <a:cubicBezTo>
                    <a:pt x="4744292" y="3795814"/>
                    <a:pt x="5013112" y="3578349"/>
                    <a:pt x="5117090" y="3537772"/>
                  </a:cubicBezTo>
                  <a:cubicBezTo>
                    <a:pt x="5273056" y="3476907"/>
                    <a:pt x="5331385" y="3624631"/>
                    <a:pt x="5243892" y="3646187"/>
                  </a:cubicBezTo>
                  <a:cubicBezTo>
                    <a:pt x="5148790" y="3669646"/>
                    <a:pt x="5191269" y="3417310"/>
                    <a:pt x="5051153" y="3466129"/>
                  </a:cubicBezTo>
                  <a:cubicBezTo>
                    <a:pt x="5012478" y="3479443"/>
                    <a:pt x="4880604" y="3535870"/>
                    <a:pt x="4844466" y="3542844"/>
                  </a:cubicBezTo>
                  <a:cubicBezTo>
                    <a:pt x="4843198" y="3542844"/>
                    <a:pt x="4841930" y="3543478"/>
                    <a:pt x="4840662" y="3543478"/>
                  </a:cubicBezTo>
                  <a:cubicBezTo>
                    <a:pt x="4831786" y="3541576"/>
                    <a:pt x="4826714" y="3536504"/>
                    <a:pt x="4822275" y="3529530"/>
                  </a:cubicBezTo>
                  <a:cubicBezTo>
                    <a:pt x="4725272" y="3401460"/>
                    <a:pt x="4665675" y="3362786"/>
                    <a:pt x="4611784" y="3208721"/>
                  </a:cubicBezTo>
                  <a:cubicBezTo>
                    <a:pt x="4592130" y="3147222"/>
                    <a:pt x="4555358" y="3012178"/>
                    <a:pt x="4550920" y="2979844"/>
                  </a:cubicBezTo>
                  <a:cubicBezTo>
                    <a:pt x="4547749" y="2974772"/>
                    <a:pt x="4537605" y="2935463"/>
                    <a:pt x="4556625" y="2930391"/>
                  </a:cubicBezTo>
                  <a:lnTo>
                    <a:pt x="5172883" y="2772523"/>
                  </a:lnTo>
                  <a:cubicBezTo>
                    <a:pt x="5189367" y="2780765"/>
                    <a:pt x="5201413" y="2846068"/>
                    <a:pt x="5207753" y="2868892"/>
                  </a:cubicBezTo>
                  <a:lnTo>
                    <a:pt x="5231211" y="2952582"/>
                  </a:lnTo>
                  <a:cubicBezTo>
                    <a:pt x="5246428" y="3012812"/>
                    <a:pt x="5254670" y="3082553"/>
                    <a:pt x="5262278" y="3144686"/>
                  </a:cubicBezTo>
                  <a:cubicBezTo>
                    <a:pt x="5264814" y="3154196"/>
                    <a:pt x="5259108" y="3172583"/>
                    <a:pt x="5281298" y="3162438"/>
                  </a:cubicBezTo>
                  <a:cubicBezTo>
                    <a:pt x="5333287" y="3138980"/>
                    <a:pt x="5378936" y="3106646"/>
                    <a:pt x="5397322" y="3049585"/>
                  </a:cubicBezTo>
                  <a:lnTo>
                    <a:pt x="5397322" y="3049585"/>
                  </a:lnTo>
                  <a:cubicBezTo>
                    <a:pt x="5410002" y="3011544"/>
                    <a:pt x="5396054" y="2977308"/>
                    <a:pt x="5363085" y="2951947"/>
                  </a:cubicBezTo>
                  <a:cubicBezTo>
                    <a:pt x="5347235" y="2939901"/>
                    <a:pt x="5273056" y="2901227"/>
                    <a:pt x="5273056" y="2901227"/>
                  </a:cubicBezTo>
                  <a:cubicBezTo>
                    <a:pt x="5252134" y="2886011"/>
                    <a:pt x="5278128" y="2840362"/>
                    <a:pt x="5302221" y="2850506"/>
                  </a:cubicBezTo>
                  <a:lnTo>
                    <a:pt x="5378936" y="2889181"/>
                  </a:lnTo>
                  <a:lnTo>
                    <a:pt x="5378936" y="2889181"/>
                  </a:lnTo>
                  <a:cubicBezTo>
                    <a:pt x="5458187" y="2924685"/>
                    <a:pt x="5493692" y="3012812"/>
                    <a:pt x="5450579" y="3088259"/>
                  </a:cubicBezTo>
                  <a:cubicBezTo>
                    <a:pt x="5416342" y="3157366"/>
                    <a:pt x="5362451" y="3204283"/>
                    <a:pt x="5290174" y="3229009"/>
                  </a:cubicBezTo>
                  <a:cubicBezTo>
                    <a:pt x="5271154" y="3235984"/>
                    <a:pt x="5262912" y="3275292"/>
                    <a:pt x="5266716" y="3300652"/>
                  </a:cubicBezTo>
                  <a:cubicBezTo>
                    <a:pt x="5274958" y="3354543"/>
                    <a:pt x="5169712" y="3338059"/>
                    <a:pt x="5210923" y="3419212"/>
                  </a:cubicBezTo>
                  <a:cubicBezTo>
                    <a:pt x="5263546" y="3521922"/>
                    <a:pt x="5865855" y="3339327"/>
                    <a:pt x="5754903" y="3438232"/>
                  </a:cubicBezTo>
                  <a:cubicBezTo>
                    <a:pt x="5550118" y="3620827"/>
                    <a:pt x="5539974" y="3163072"/>
                    <a:pt x="5711157" y="2832754"/>
                  </a:cubicBezTo>
                  <a:cubicBezTo>
                    <a:pt x="5714327" y="2827048"/>
                    <a:pt x="5713692" y="2820073"/>
                    <a:pt x="5710522" y="2814367"/>
                  </a:cubicBezTo>
                  <a:cubicBezTo>
                    <a:pt x="5576113" y="2593732"/>
                    <a:pt x="5283834" y="1992691"/>
                    <a:pt x="5240088" y="1900126"/>
                  </a:cubicBezTo>
                  <a:cubicBezTo>
                    <a:pt x="5226139" y="1867157"/>
                    <a:pt x="5225505" y="1846869"/>
                    <a:pt x="5247062" y="1833555"/>
                  </a:cubicBezTo>
                  <a:lnTo>
                    <a:pt x="5247062" y="1833555"/>
                  </a:lnTo>
                  <a:lnTo>
                    <a:pt x="5247062" y="1833555"/>
                  </a:lnTo>
                  <a:lnTo>
                    <a:pt x="5247062" y="1833555"/>
                  </a:lnTo>
                  <a:cubicBezTo>
                    <a:pt x="5254036" y="1829117"/>
                    <a:pt x="5264180" y="1825947"/>
                    <a:pt x="5276226" y="1823411"/>
                  </a:cubicBezTo>
                  <a:lnTo>
                    <a:pt x="5642684" y="1751768"/>
                  </a:lnTo>
                  <a:cubicBezTo>
                    <a:pt x="5695306" y="1741624"/>
                    <a:pt x="5718765" y="1771422"/>
                    <a:pt x="5733981" y="1816437"/>
                  </a:cubicBezTo>
                  <a:cubicBezTo>
                    <a:pt x="5844299" y="2049118"/>
                    <a:pt x="5916575" y="2274192"/>
                    <a:pt x="6032599" y="2486585"/>
                  </a:cubicBezTo>
                  <a:cubicBezTo>
                    <a:pt x="6104242" y="2615923"/>
                    <a:pt x="6180324" y="2749699"/>
                    <a:pt x="6255137" y="2876500"/>
                  </a:cubicBezTo>
                  <a:cubicBezTo>
                    <a:pt x="6333754" y="3010910"/>
                    <a:pt x="6413005" y="3137712"/>
                    <a:pt x="6477674" y="3280364"/>
                  </a:cubicBezTo>
                  <a:cubicBezTo>
                    <a:pt x="6497328" y="3323477"/>
                    <a:pt x="6506204" y="3360883"/>
                    <a:pt x="6468164" y="3395754"/>
                  </a:cubicBezTo>
                  <a:cubicBezTo>
                    <a:pt x="6432659" y="3431259"/>
                    <a:pt x="6406031" y="3416676"/>
                    <a:pt x="6377500" y="3402728"/>
                  </a:cubicBezTo>
                  <a:cubicBezTo>
                    <a:pt x="6324878" y="3372296"/>
                    <a:pt x="6291909" y="3360249"/>
                    <a:pt x="6312197" y="3292410"/>
                  </a:cubicBezTo>
                  <a:cubicBezTo>
                    <a:pt x="6319171" y="3271488"/>
                    <a:pt x="6269719" y="3206185"/>
                    <a:pt x="6257673" y="3187165"/>
                  </a:cubicBezTo>
                  <a:cubicBezTo>
                    <a:pt x="6163839" y="3039441"/>
                    <a:pt x="6087124" y="2932927"/>
                    <a:pt x="6044012" y="2760477"/>
                  </a:cubicBezTo>
                  <a:cubicBezTo>
                    <a:pt x="6028795" y="2693906"/>
                    <a:pt x="6002801" y="2689468"/>
                    <a:pt x="5947642" y="2731946"/>
                  </a:cubicBezTo>
                  <a:cubicBezTo>
                    <a:pt x="5928622" y="2746529"/>
                    <a:pt x="5911503" y="2758575"/>
                    <a:pt x="5894385" y="2769987"/>
                  </a:cubicBezTo>
                  <a:cubicBezTo>
                    <a:pt x="5846834" y="2801687"/>
                    <a:pt x="5842397" y="2870160"/>
                    <a:pt x="5884875" y="2908201"/>
                  </a:cubicBezTo>
                  <a:lnTo>
                    <a:pt x="5884875" y="2908201"/>
                  </a:lnTo>
                  <a:cubicBezTo>
                    <a:pt x="5922282" y="2941803"/>
                    <a:pt x="5980611" y="2937365"/>
                    <a:pt x="6012311" y="2898057"/>
                  </a:cubicBezTo>
                  <a:cubicBezTo>
                    <a:pt x="6127701" y="2756039"/>
                    <a:pt x="6303321" y="2474538"/>
                    <a:pt x="6364186" y="2630505"/>
                  </a:cubicBezTo>
                  <a:cubicBezTo>
                    <a:pt x="6438365" y="2820707"/>
                    <a:pt x="6812431" y="2499265"/>
                    <a:pt x="6607012" y="2413040"/>
                  </a:cubicBezTo>
                  <a:cubicBezTo>
                    <a:pt x="6507473" y="2370561"/>
                    <a:pt x="6480844" y="2811831"/>
                    <a:pt x="6587992" y="3123130"/>
                  </a:cubicBezTo>
                  <a:cubicBezTo>
                    <a:pt x="6710356" y="3478175"/>
                    <a:pt x="6839693" y="3795814"/>
                    <a:pt x="6605109" y="3784402"/>
                  </a:cubicBezTo>
                  <a:cubicBezTo>
                    <a:pt x="6378768" y="3773624"/>
                    <a:pt x="6775658" y="3444573"/>
                    <a:pt x="6793411" y="3417944"/>
                  </a:cubicBezTo>
                  <a:cubicBezTo>
                    <a:pt x="6882172" y="3283534"/>
                    <a:pt x="6820673" y="2917077"/>
                    <a:pt x="6801019" y="2814367"/>
                  </a:cubicBezTo>
                  <a:cubicBezTo>
                    <a:pt x="6798482" y="2799785"/>
                    <a:pt x="6782632" y="2792177"/>
                    <a:pt x="6769318" y="2798517"/>
                  </a:cubicBezTo>
                  <a:cubicBezTo>
                    <a:pt x="6663439" y="2853042"/>
                    <a:pt x="6612718" y="2979844"/>
                    <a:pt x="6655830" y="3094600"/>
                  </a:cubicBezTo>
                  <a:cubicBezTo>
                    <a:pt x="6686897" y="3178289"/>
                    <a:pt x="6790875" y="3227107"/>
                    <a:pt x="6892950" y="3235984"/>
                  </a:cubicBezTo>
                  <a:cubicBezTo>
                    <a:pt x="6955083" y="3241056"/>
                    <a:pt x="6998195" y="3175753"/>
                    <a:pt x="6969031" y="3120594"/>
                  </a:cubicBezTo>
                  <a:cubicBezTo>
                    <a:pt x="6935429" y="3056559"/>
                    <a:pt x="6897388" y="2966530"/>
                    <a:pt x="6880270" y="2863186"/>
                  </a:cubicBezTo>
                  <a:cubicBezTo>
                    <a:pt x="6807992" y="2421916"/>
                    <a:pt x="7104075" y="2000933"/>
                    <a:pt x="7545346" y="1931826"/>
                  </a:cubicBezTo>
                  <a:cubicBezTo>
                    <a:pt x="7797682" y="1892518"/>
                    <a:pt x="8041141" y="1975573"/>
                    <a:pt x="8214859" y="2137246"/>
                  </a:cubicBezTo>
                  <a:cubicBezTo>
                    <a:pt x="8245292" y="2165142"/>
                    <a:pt x="8283967" y="2182260"/>
                    <a:pt x="8324543" y="2187332"/>
                  </a:cubicBezTo>
                  <a:lnTo>
                    <a:pt x="8326445" y="2187332"/>
                  </a:lnTo>
                  <a:cubicBezTo>
                    <a:pt x="8348001" y="2189868"/>
                    <a:pt x="8369558" y="2187966"/>
                    <a:pt x="8391114" y="2184162"/>
                  </a:cubicBezTo>
                  <a:cubicBezTo>
                    <a:pt x="8507772" y="2160704"/>
                    <a:pt x="8626331" y="2227909"/>
                    <a:pt x="8664372" y="2343933"/>
                  </a:cubicBezTo>
                  <a:cubicBezTo>
                    <a:pt x="8696706" y="2442204"/>
                    <a:pt x="8671346" y="2532233"/>
                    <a:pt x="8598435" y="2586124"/>
                  </a:cubicBezTo>
                  <a:cubicBezTo>
                    <a:pt x="8565467" y="2610217"/>
                    <a:pt x="8518550" y="2596268"/>
                    <a:pt x="8503333" y="2558228"/>
                  </a:cubicBezTo>
                  <a:lnTo>
                    <a:pt x="8396186" y="2281166"/>
                  </a:lnTo>
                  <a:cubicBezTo>
                    <a:pt x="8375898" y="2235517"/>
                    <a:pt x="8328347" y="2248831"/>
                    <a:pt x="8346100" y="2298284"/>
                  </a:cubicBezTo>
                  <a:cubicBezTo>
                    <a:pt x="8367022" y="2357881"/>
                    <a:pt x="8450076" y="2521455"/>
                    <a:pt x="8462757" y="2620360"/>
                  </a:cubicBezTo>
                  <a:cubicBezTo>
                    <a:pt x="8518550" y="3048951"/>
                    <a:pt x="8219932" y="3447109"/>
                    <a:pt x="7793243" y="3514314"/>
                  </a:cubicBezTo>
                  <a:cubicBezTo>
                    <a:pt x="7587824" y="3546648"/>
                    <a:pt x="7377967" y="3497195"/>
                    <a:pt x="7215027" y="3391316"/>
                  </a:cubicBezTo>
                  <a:cubicBezTo>
                    <a:pt x="7191568" y="3376100"/>
                    <a:pt x="7099637" y="3279730"/>
                    <a:pt x="7161136" y="3208087"/>
                  </a:cubicBezTo>
                  <a:cubicBezTo>
                    <a:pt x="7276526" y="3072409"/>
                    <a:pt x="7440734" y="3195407"/>
                    <a:pt x="7381137" y="3231546"/>
                  </a:cubicBezTo>
                  <a:cubicBezTo>
                    <a:pt x="7317736" y="3269586"/>
                    <a:pt x="7354509" y="3167511"/>
                    <a:pt x="7271454" y="3098404"/>
                  </a:cubicBezTo>
                  <a:cubicBezTo>
                    <a:pt x="7195373" y="3035003"/>
                    <a:pt x="7133873" y="2921515"/>
                    <a:pt x="7116755" y="2812465"/>
                  </a:cubicBezTo>
                  <a:cubicBezTo>
                    <a:pt x="7067302" y="2503069"/>
                    <a:pt x="7281598" y="2212059"/>
                    <a:pt x="7594164" y="2169580"/>
                  </a:cubicBezTo>
                  <a:cubicBezTo>
                    <a:pt x="7897221" y="2128369"/>
                    <a:pt x="8179355" y="2341396"/>
                    <a:pt x="8223736" y="2643819"/>
                  </a:cubicBezTo>
                  <a:cubicBezTo>
                    <a:pt x="8268116" y="2946241"/>
                    <a:pt x="8059527" y="3223303"/>
                    <a:pt x="7757739" y="3277194"/>
                  </a:cubicBezTo>
                  <a:cubicBezTo>
                    <a:pt x="7684828" y="3290508"/>
                    <a:pt x="7489553" y="3300652"/>
                    <a:pt x="7543443" y="3180191"/>
                  </a:cubicBezTo>
                  <a:cubicBezTo>
                    <a:pt x="7594164" y="3066069"/>
                    <a:pt x="8405696" y="3544746"/>
                    <a:pt x="8405696" y="3544746"/>
                  </a:cubicBezTo>
                  <a:cubicBezTo>
                    <a:pt x="8713190" y="3715928"/>
                    <a:pt x="9305989" y="3544746"/>
                    <a:pt x="9238150" y="3310797"/>
                  </a:cubicBezTo>
                  <a:cubicBezTo>
                    <a:pt x="9238150" y="3310797"/>
                    <a:pt x="9059360" y="2986818"/>
                    <a:pt x="8963624" y="3078115"/>
                  </a:cubicBezTo>
                  <a:cubicBezTo>
                    <a:pt x="8713190" y="3317771"/>
                    <a:pt x="9596366" y="3459155"/>
                    <a:pt x="9846166" y="3491489"/>
                  </a:cubicBezTo>
                  <a:cubicBezTo>
                    <a:pt x="9978039" y="3508608"/>
                    <a:pt x="10161902" y="3493391"/>
                    <a:pt x="10123227" y="3303189"/>
                  </a:cubicBezTo>
                  <a:cubicBezTo>
                    <a:pt x="10108646" y="3231546"/>
                    <a:pt x="10004668" y="3216329"/>
                    <a:pt x="9983111" y="3224571"/>
                  </a:cubicBezTo>
                  <a:cubicBezTo>
                    <a:pt x="9975504" y="3227107"/>
                    <a:pt x="9953947" y="3249298"/>
                    <a:pt x="9958385" y="3260076"/>
                  </a:cubicBezTo>
                  <a:cubicBezTo>
                    <a:pt x="9969797" y="3286070"/>
                    <a:pt x="9971065" y="3307627"/>
                    <a:pt x="9991354" y="3328549"/>
                  </a:cubicBezTo>
                  <a:cubicBezTo>
                    <a:pt x="9996425" y="3342497"/>
                    <a:pt x="10014178" y="3352641"/>
                    <a:pt x="10026224" y="3360883"/>
                  </a:cubicBezTo>
                  <a:cubicBezTo>
                    <a:pt x="10092161" y="3411604"/>
                    <a:pt x="10144150" y="3492758"/>
                    <a:pt x="10198675" y="3554890"/>
                  </a:cubicBezTo>
                  <a:cubicBezTo>
                    <a:pt x="10219597" y="3578349"/>
                    <a:pt x="10221499" y="3604977"/>
                    <a:pt x="10198041" y="3625899"/>
                  </a:cubicBezTo>
                  <a:cubicBezTo>
                    <a:pt x="10182190" y="3638580"/>
                    <a:pt x="10168876" y="3654430"/>
                    <a:pt x="10148588" y="3661404"/>
                  </a:cubicBezTo>
                  <a:cubicBezTo>
                    <a:pt x="10135274" y="3667110"/>
                    <a:pt x="10121960" y="3660770"/>
                    <a:pt x="10110547" y="3653162"/>
                  </a:cubicBezTo>
                  <a:cubicBezTo>
                    <a:pt x="10059826" y="3594833"/>
                    <a:pt x="10000864" y="3525726"/>
                    <a:pt x="9955849" y="3462325"/>
                  </a:cubicBezTo>
                  <a:cubicBezTo>
                    <a:pt x="9939365" y="3408434"/>
                    <a:pt x="9902593" y="3373563"/>
                    <a:pt x="9858212" y="3343131"/>
                  </a:cubicBezTo>
                  <a:cubicBezTo>
                    <a:pt x="9852506" y="3339961"/>
                    <a:pt x="9845532" y="3341863"/>
                    <a:pt x="9839192" y="3345667"/>
                  </a:cubicBezTo>
                  <a:cubicBezTo>
                    <a:pt x="9794811" y="3369126"/>
                    <a:pt x="9765646" y="3363419"/>
                    <a:pt x="9733312" y="3324111"/>
                  </a:cubicBezTo>
                  <a:lnTo>
                    <a:pt x="8944604" y="2362319"/>
                  </a:lnTo>
                  <a:cubicBezTo>
                    <a:pt x="8914806" y="2326180"/>
                    <a:pt x="8916708" y="2291944"/>
                    <a:pt x="8948408" y="2257707"/>
                  </a:cubicBezTo>
                  <a:cubicBezTo>
                    <a:pt x="8953480" y="2252001"/>
                    <a:pt x="8957284" y="2248831"/>
                    <a:pt x="8953480" y="2239955"/>
                  </a:cubicBezTo>
                  <a:cubicBezTo>
                    <a:pt x="8930656" y="2187966"/>
                    <a:pt x="8902759" y="2142318"/>
                    <a:pt x="8850771" y="2116323"/>
                  </a:cubicBezTo>
                  <a:cubicBezTo>
                    <a:pt x="8842528" y="2109983"/>
                    <a:pt x="8838091" y="2099205"/>
                    <a:pt x="8827947" y="2094133"/>
                  </a:cubicBezTo>
                  <a:lnTo>
                    <a:pt x="8732845" y="1974305"/>
                  </a:lnTo>
                  <a:cubicBezTo>
                    <a:pt x="8722700" y="1959723"/>
                    <a:pt x="8702412" y="1938800"/>
                    <a:pt x="8693536" y="1924852"/>
                  </a:cubicBezTo>
                  <a:lnTo>
                    <a:pt x="8693536" y="1924852"/>
                  </a:lnTo>
                  <a:cubicBezTo>
                    <a:pt x="8689098" y="1885544"/>
                    <a:pt x="8732211" y="1850673"/>
                    <a:pt x="8764546" y="1841797"/>
                  </a:cubicBezTo>
                  <a:cubicBezTo>
                    <a:pt x="8782298" y="1837359"/>
                    <a:pt x="8806390" y="1855111"/>
                    <a:pt x="8817168" y="1870328"/>
                  </a:cubicBezTo>
                  <a:lnTo>
                    <a:pt x="8937630" y="2016784"/>
                  </a:lnTo>
                  <a:cubicBezTo>
                    <a:pt x="8949042" y="2030732"/>
                    <a:pt x="8949042" y="2052922"/>
                    <a:pt x="8958552" y="2068138"/>
                  </a:cubicBezTo>
                  <a:cubicBezTo>
                    <a:pt x="8963624" y="2082087"/>
                    <a:pt x="8971233" y="2091597"/>
                    <a:pt x="8983913" y="2099205"/>
                  </a:cubicBezTo>
                  <a:cubicBezTo>
                    <a:pt x="9000397" y="2123297"/>
                    <a:pt x="9026391" y="2139147"/>
                    <a:pt x="9052385" y="2152462"/>
                  </a:cubicBezTo>
                  <a:cubicBezTo>
                    <a:pt x="9062530" y="2158802"/>
                    <a:pt x="9068236" y="2149292"/>
                    <a:pt x="9075210" y="2146756"/>
                  </a:cubicBezTo>
                  <a:cubicBezTo>
                    <a:pt x="9103106" y="2135343"/>
                    <a:pt x="9131003" y="2138513"/>
                    <a:pt x="9156997" y="2154998"/>
                  </a:cubicBezTo>
                  <a:cubicBezTo>
                    <a:pt x="9175383" y="2169580"/>
                    <a:pt x="9187430" y="2190502"/>
                    <a:pt x="9202646" y="2208888"/>
                  </a:cubicBezTo>
                  <a:lnTo>
                    <a:pt x="9952679" y="3123764"/>
                  </a:lnTo>
                  <a:cubicBezTo>
                    <a:pt x="10073775" y="3271488"/>
                    <a:pt x="10462422" y="3114254"/>
                    <a:pt x="10380001" y="3002034"/>
                  </a:cubicBezTo>
                  <a:cubicBezTo>
                    <a:pt x="10312796" y="2911371"/>
                    <a:pt x="10105476" y="3015982"/>
                    <a:pt x="10308359" y="3294947"/>
                  </a:cubicBezTo>
                  <a:lnTo>
                    <a:pt x="10492855" y="3492758"/>
                  </a:lnTo>
                  <a:lnTo>
                    <a:pt x="10496659" y="3496561"/>
                  </a:lnTo>
                  <a:cubicBezTo>
                    <a:pt x="10523287" y="3521288"/>
                    <a:pt x="10771819" y="3759675"/>
                    <a:pt x="10877065" y="3542210"/>
                  </a:cubicBezTo>
                  <a:cubicBezTo>
                    <a:pt x="10988016" y="3313967"/>
                    <a:pt x="10657064" y="3439501"/>
                    <a:pt x="10670378" y="3281632"/>
                  </a:cubicBezTo>
                  <a:cubicBezTo>
                    <a:pt x="10683692" y="3123764"/>
                    <a:pt x="10794010" y="3167511"/>
                    <a:pt x="10713490" y="3050219"/>
                  </a:cubicBezTo>
                  <a:cubicBezTo>
                    <a:pt x="10632971" y="2933561"/>
                    <a:pt x="10220865" y="1840529"/>
                    <a:pt x="10220865" y="1840529"/>
                  </a:cubicBezTo>
                  <a:lnTo>
                    <a:pt x="10155562" y="1694707"/>
                  </a:lnTo>
                  <a:lnTo>
                    <a:pt x="9991988" y="1758742"/>
                  </a:lnTo>
                  <a:cubicBezTo>
                    <a:pt x="9874062" y="1804391"/>
                    <a:pt x="9770084" y="1840529"/>
                    <a:pt x="9723168" y="1839895"/>
                  </a:cubicBezTo>
                  <a:cubicBezTo>
                    <a:pt x="9622360" y="1834189"/>
                    <a:pt x="9417575" y="1727041"/>
                    <a:pt x="9264778" y="1670615"/>
                  </a:cubicBezTo>
                  <a:cubicBezTo>
                    <a:pt x="9208986" y="1652862"/>
                    <a:pt x="9037804" y="1416377"/>
                    <a:pt x="8924316" y="1289575"/>
                  </a:cubicBezTo>
                  <a:cubicBezTo>
                    <a:pt x="8946506" y="1252168"/>
                    <a:pt x="8976304" y="1268019"/>
                    <a:pt x="8982644" y="1257241"/>
                  </a:cubicBezTo>
                  <a:cubicBezTo>
                    <a:pt x="8989619" y="1246462"/>
                    <a:pt x="8946506" y="1236318"/>
                    <a:pt x="8964893" y="1226808"/>
                  </a:cubicBezTo>
                  <a:cubicBezTo>
                    <a:pt x="9035267" y="1173551"/>
                    <a:pt x="9049215" y="1205886"/>
                    <a:pt x="9082818" y="1200180"/>
                  </a:cubicBezTo>
                  <a:cubicBezTo>
                    <a:pt x="9098668" y="1189402"/>
                    <a:pt x="9111982" y="1185597"/>
                    <a:pt x="9122761" y="1186865"/>
                  </a:cubicBezTo>
                  <a:lnTo>
                    <a:pt x="9122761" y="1186865"/>
                  </a:lnTo>
                  <a:cubicBezTo>
                    <a:pt x="9155095" y="1188768"/>
                    <a:pt x="9168409" y="1228710"/>
                    <a:pt x="9176017" y="1217932"/>
                  </a:cubicBezTo>
                  <a:cubicBezTo>
                    <a:pt x="9241954" y="1161505"/>
                    <a:pt x="9355442" y="1312399"/>
                    <a:pt x="9415673" y="1377068"/>
                  </a:cubicBezTo>
                  <a:cubicBezTo>
                    <a:pt x="9344664" y="1392918"/>
                    <a:pt x="9241320" y="1443639"/>
                    <a:pt x="9224836" y="1501334"/>
                  </a:cubicBezTo>
                  <a:cubicBezTo>
                    <a:pt x="9220398" y="1536839"/>
                    <a:pt x="9142415" y="1664274"/>
                    <a:pt x="9846166" y="1595801"/>
                  </a:cubicBezTo>
                  <a:lnTo>
                    <a:pt x="9880402" y="1588193"/>
                  </a:lnTo>
                  <a:lnTo>
                    <a:pt x="9847433" y="1560297"/>
                  </a:lnTo>
                  <a:cubicBezTo>
                    <a:pt x="9586856" y="1575513"/>
                    <a:pt x="9216594" y="1607848"/>
                    <a:pt x="9295845" y="1493726"/>
                  </a:cubicBezTo>
                  <a:cubicBezTo>
                    <a:pt x="9335154" y="1436665"/>
                    <a:pt x="9569103" y="1392918"/>
                    <a:pt x="9758672" y="1381506"/>
                  </a:cubicBezTo>
                  <a:cubicBezTo>
                    <a:pt x="9894350" y="1345368"/>
                    <a:pt x="10132737" y="1265483"/>
                    <a:pt x="10018616" y="1250266"/>
                  </a:cubicBezTo>
                  <a:lnTo>
                    <a:pt x="9803053" y="1185597"/>
                  </a:lnTo>
                  <a:cubicBezTo>
                    <a:pt x="9796712" y="1183695"/>
                    <a:pt x="9789739" y="1183061"/>
                    <a:pt x="9783398" y="1183695"/>
                  </a:cubicBezTo>
                  <a:cubicBezTo>
                    <a:pt x="9650256" y="1197644"/>
                    <a:pt x="9695271" y="1299719"/>
                    <a:pt x="9792909" y="1287673"/>
                  </a:cubicBezTo>
                  <a:cubicBezTo>
                    <a:pt x="9884206" y="1276895"/>
                    <a:pt x="10053486" y="1080986"/>
                    <a:pt x="9876598" y="1080986"/>
                  </a:cubicBezTo>
                  <a:lnTo>
                    <a:pt x="8814632" y="1078450"/>
                  </a:lnTo>
                  <a:cubicBezTo>
                    <a:pt x="8788004" y="1078450"/>
                    <a:pt x="8767081" y="1056894"/>
                    <a:pt x="8767081" y="1030265"/>
                  </a:cubicBezTo>
                  <a:cubicBezTo>
                    <a:pt x="8767081" y="1003637"/>
                    <a:pt x="8788638" y="982080"/>
                    <a:pt x="8814632" y="982080"/>
                  </a:cubicBezTo>
                  <a:cubicBezTo>
                    <a:pt x="8814632" y="982080"/>
                    <a:pt x="9820171" y="1016317"/>
                    <a:pt x="9830315" y="964328"/>
                  </a:cubicBezTo>
                  <a:cubicBezTo>
                    <a:pt x="9840459" y="912339"/>
                    <a:pt x="9801785" y="912339"/>
                    <a:pt x="9772621" y="912339"/>
                  </a:cubicBezTo>
                  <a:lnTo>
                    <a:pt x="8834287" y="912339"/>
                  </a:lnTo>
                  <a:lnTo>
                    <a:pt x="8883105" y="789342"/>
                  </a:lnTo>
                  <a:cubicBezTo>
                    <a:pt x="8964893" y="618793"/>
                    <a:pt x="9092962" y="471069"/>
                    <a:pt x="9258438" y="365823"/>
                  </a:cubicBezTo>
                  <a:cubicBezTo>
                    <a:pt x="9382705" y="287206"/>
                    <a:pt x="9529161" y="244728"/>
                    <a:pt x="9678153" y="230779"/>
                  </a:cubicBezTo>
                  <a:lnTo>
                    <a:pt x="9709854" y="229511"/>
                  </a:lnTo>
                  <a:lnTo>
                    <a:pt x="9709854" y="159136"/>
                  </a:lnTo>
                  <a:lnTo>
                    <a:pt x="9695905" y="159136"/>
                  </a:lnTo>
                  <a:cubicBezTo>
                    <a:pt x="9657864" y="159136"/>
                    <a:pt x="9627432" y="128070"/>
                    <a:pt x="9627432" y="90029"/>
                  </a:cubicBezTo>
                  <a:lnTo>
                    <a:pt x="9627432" y="69107"/>
                  </a:lnTo>
                  <a:cubicBezTo>
                    <a:pt x="9627432" y="31066"/>
                    <a:pt x="9657864" y="0"/>
                    <a:pt x="9695905" y="0"/>
                  </a:cubicBezTo>
                  <a:lnTo>
                    <a:pt x="9903860" y="0"/>
                  </a:lnTo>
                  <a:lnTo>
                    <a:pt x="9903860" y="0"/>
                  </a:lnTo>
                  <a:cubicBezTo>
                    <a:pt x="9941901" y="0"/>
                    <a:pt x="9972334" y="31066"/>
                    <a:pt x="9972334" y="69107"/>
                  </a:cubicBezTo>
                  <a:lnTo>
                    <a:pt x="9972334" y="90029"/>
                  </a:lnTo>
                  <a:cubicBezTo>
                    <a:pt x="9972334" y="128070"/>
                    <a:pt x="9941901" y="159136"/>
                    <a:pt x="9903860" y="159136"/>
                  </a:cubicBezTo>
                  <a:lnTo>
                    <a:pt x="9889912" y="159136"/>
                  </a:lnTo>
                  <a:lnTo>
                    <a:pt x="9889912" y="234583"/>
                  </a:lnTo>
                  <a:lnTo>
                    <a:pt x="9972334" y="241558"/>
                  </a:lnTo>
                  <a:cubicBezTo>
                    <a:pt x="10114351" y="262480"/>
                    <a:pt x="10244323" y="307495"/>
                    <a:pt x="10341327" y="368993"/>
                  </a:cubicBezTo>
                  <a:cubicBezTo>
                    <a:pt x="10499829" y="469167"/>
                    <a:pt x="10662135" y="657468"/>
                    <a:pt x="10750263" y="886345"/>
                  </a:cubicBezTo>
                  <a:cubicBezTo>
                    <a:pt x="10754067" y="895221"/>
                    <a:pt x="10754067" y="905365"/>
                    <a:pt x="10750897" y="914875"/>
                  </a:cubicBezTo>
                  <a:lnTo>
                    <a:pt x="10750897" y="914875"/>
                  </a:lnTo>
                  <a:lnTo>
                    <a:pt x="9943168" y="919314"/>
                  </a:lnTo>
                  <a:cubicBezTo>
                    <a:pt x="9913370" y="921216"/>
                    <a:pt x="9927318" y="952916"/>
                    <a:pt x="9927318" y="958622"/>
                  </a:cubicBezTo>
                  <a:cubicBezTo>
                    <a:pt x="9927318" y="1012513"/>
                    <a:pt x="10784499" y="984616"/>
                    <a:pt x="10784499" y="984616"/>
                  </a:cubicBezTo>
                  <a:lnTo>
                    <a:pt x="10784499" y="984616"/>
                  </a:lnTo>
                  <a:cubicBezTo>
                    <a:pt x="10811127" y="984616"/>
                    <a:pt x="10832050" y="1006173"/>
                    <a:pt x="10832050" y="1032801"/>
                  </a:cubicBezTo>
                  <a:cubicBezTo>
                    <a:pt x="10832050" y="1059430"/>
                    <a:pt x="10810494" y="1080986"/>
                    <a:pt x="10784499" y="1080986"/>
                  </a:cubicBezTo>
                  <a:lnTo>
                    <a:pt x="10115619" y="1108882"/>
                  </a:lnTo>
                  <a:lnTo>
                    <a:pt x="10286802" y="1162773"/>
                  </a:lnTo>
                  <a:cubicBezTo>
                    <a:pt x="10508705" y="1229344"/>
                    <a:pt x="10556256" y="1362486"/>
                    <a:pt x="10651357" y="1495628"/>
                  </a:cubicBezTo>
                  <a:lnTo>
                    <a:pt x="11325309" y="2536671"/>
                  </a:lnTo>
                  <a:cubicBezTo>
                    <a:pt x="11325309" y="2536671"/>
                    <a:pt x="11507904" y="2442838"/>
                    <a:pt x="11568769" y="2583588"/>
                  </a:cubicBezTo>
                  <a:lnTo>
                    <a:pt x="11687963" y="2856846"/>
                  </a:lnTo>
                  <a:cubicBezTo>
                    <a:pt x="11687963" y="2856846"/>
                    <a:pt x="11803352" y="2868258"/>
                    <a:pt x="11880067" y="3051487"/>
                  </a:cubicBezTo>
                  <a:cubicBezTo>
                    <a:pt x="11928252" y="3166243"/>
                    <a:pt x="11940933" y="3226473"/>
                    <a:pt x="11978973" y="3282900"/>
                  </a:cubicBezTo>
                  <a:cubicBezTo>
                    <a:pt x="12131769" y="3509242"/>
                    <a:pt x="12175516" y="3417310"/>
                    <a:pt x="12175516" y="3417310"/>
                  </a:cubicBezTo>
                </a:path>
              </a:pathLst>
            </a:custGeom>
            <a:noFill/>
            <a:ln w="25089" cap="flat">
              <a:solidFill>
                <a:schemeClr val="accent4"/>
              </a:solidFill>
              <a:prstDash val="solid"/>
              <a:miter/>
            </a:ln>
          </p:spPr>
          <p:txBody>
            <a:bodyPr rtlCol="0" anchor="ctr"/>
            <a:lstStyle/>
            <a:p>
              <a:endParaRPr lang="en-US"/>
            </a:p>
          </p:txBody>
        </p:sp>
      </p:grpSp>
      <p:sp>
        <p:nvSpPr>
          <p:cNvPr id="22" name="Freeform: Shape 21">
            <a:extLst>
              <a:ext uri="{FF2B5EF4-FFF2-40B4-BE49-F238E27FC236}">
                <a16:creationId xmlns:a16="http://schemas.microsoft.com/office/drawing/2014/main" id="{10B37CFA-1358-4554-9B13-1028155D96A6}"/>
              </a:ext>
            </a:extLst>
          </p:cNvPr>
          <p:cNvSpPr/>
          <p:nvPr/>
        </p:nvSpPr>
        <p:spPr>
          <a:xfrm rot="2879166">
            <a:off x="7282419" y="1925769"/>
            <a:ext cx="1163025" cy="685573"/>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accent2">
              <a:alpha val="50000"/>
            </a:schemeClr>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85A7C1A3-B0EC-4628-B7E5-49E45F639ADE}"/>
              </a:ext>
            </a:extLst>
          </p:cNvPr>
          <p:cNvSpPr/>
          <p:nvPr/>
        </p:nvSpPr>
        <p:spPr>
          <a:xfrm rot="20611030">
            <a:off x="4687243" y="3136208"/>
            <a:ext cx="888939" cy="66670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solidFill>
            <a:schemeClr val="accent2">
              <a:alpha val="50000"/>
            </a:schemeClr>
          </a:solid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4B71338-6993-4ED7-9580-B6BD69D199AD}"/>
              </a:ext>
            </a:extLst>
          </p:cNvPr>
          <p:cNvSpPr/>
          <p:nvPr/>
        </p:nvSpPr>
        <p:spPr>
          <a:xfrm rot="20703363">
            <a:off x="10432167" y="3237012"/>
            <a:ext cx="1016719" cy="905036"/>
          </a:xfrm>
          <a:custGeom>
            <a:avLst/>
            <a:gdLst>
              <a:gd name="connsiteX0" fmla="*/ 149541 w 455455"/>
              <a:gd name="connsiteY0" fmla="*/ 388280 h 405425"/>
              <a:gd name="connsiteX1" fmla="*/ 294322 w 455455"/>
              <a:gd name="connsiteY1" fmla="*/ 388280 h 405425"/>
              <a:gd name="connsiteX2" fmla="*/ 302894 w 455455"/>
              <a:gd name="connsiteY2" fmla="*/ 396852 h 405425"/>
              <a:gd name="connsiteX3" fmla="*/ 294322 w 455455"/>
              <a:gd name="connsiteY3" fmla="*/ 405425 h 405425"/>
              <a:gd name="connsiteX4" fmla="*/ 149541 w 455455"/>
              <a:gd name="connsiteY4" fmla="*/ 405425 h 405425"/>
              <a:gd name="connsiteX5" fmla="*/ 140969 w 455455"/>
              <a:gd name="connsiteY5" fmla="*/ 396852 h 405425"/>
              <a:gd name="connsiteX6" fmla="*/ 149541 w 455455"/>
              <a:gd name="connsiteY6" fmla="*/ 388280 h 405425"/>
              <a:gd name="connsiteX7" fmla="*/ 25717 w 455455"/>
              <a:gd name="connsiteY7" fmla="*/ 210162 h 405425"/>
              <a:gd name="connsiteX8" fmla="*/ 415289 w 455455"/>
              <a:gd name="connsiteY8" fmla="*/ 210162 h 405425"/>
              <a:gd name="connsiteX9" fmla="*/ 417194 w 455455"/>
              <a:gd name="connsiteY9" fmla="*/ 233022 h 405425"/>
              <a:gd name="connsiteX10" fmla="*/ 359092 w 455455"/>
              <a:gd name="connsiteY10" fmla="*/ 336844 h 405425"/>
              <a:gd name="connsiteX11" fmla="*/ 295274 w 455455"/>
              <a:gd name="connsiteY11" fmla="*/ 376850 h 405425"/>
              <a:gd name="connsiteX12" fmla="*/ 279082 w 455455"/>
              <a:gd name="connsiteY12" fmla="*/ 380659 h 405425"/>
              <a:gd name="connsiteX13" fmla="*/ 160972 w 455455"/>
              <a:gd name="connsiteY13" fmla="*/ 380659 h 405425"/>
              <a:gd name="connsiteX14" fmla="*/ 144779 w 455455"/>
              <a:gd name="connsiteY14" fmla="*/ 376850 h 405425"/>
              <a:gd name="connsiteX15" fmla="*/ 99059 w 455455"/>
              <a:gd name="connsiteY15" fmla="*/ 353989 h 405425"/>
              <a:gd name="connsiteX16" fmla="*/ 32384 w 455455"/>
              <a:gd name="connsiteY16" fmla="*/ 263502 h 405425"/>
              <a:gd name="connsiteX17" fmla="*/ 25717 w 455455"/>
              <a:gd name="connsiteY17" fmla="*/ 233022 h 405425"/>
              <a:gd name="connsiteX18" fmla="*/ 25717 w 455455"/>
              <a:gd name="connsiteY18" fmla="*/ 210162 h 405425"/>
              <a:gd name="connsiteX19" fmla="*/ 374809 w 455455"/>
              <a:gd name="connsiteY19" fmla="*/ 492 h 405425"/>
              <a:gd name="connsiteX20" fmla="*/ 395288 w 455455"/>
              <a:gd name="connsiteY20" fmla="*/ 6326 h 405425"/>
              <a:gd name="connsiteX21" fmla="*/ 444817 w 455455"/>
              <a:gd name="connsiteY21" fmla="*/ 35854 h 405425"/>
              <a:gd name="connsiteX22" fmla="*/ 454342 w 455455"/>
              <a:gd name="connsiteY22" fmla="*/ 53951 h 405425"/>
              <a:gd name="connsiteX23" fmla="*/ 432435 w 455455"/>
              <a:gd name="connsiteY23" fmla="*/ 74907 h 405425"/>
              <a:gd name="connsiteX24" fmla="*/ 414338 w 455455"/>
              <a:gd name="connsiteY24" fmla="*/ 87289 h 405425"/>
              <a:gd name="connsiteX25" fmla="*/ 360045 w 455455"/>
              <a:gd name="connsiteY25" fmla="*/ 174919 h 405425"/>
              <a:gd name="connsiteX26" fmla="*/ 412432 w 455455"/>
              <a:gd name="connsiteY26" fmla="*/ 174919 h 405425"/>
              <a:gd name="connsiteX27" fmla="*/ 423863 w 455455"/>
              <a:gd name="connsiteY27" fmla="*/ 174919 h 405425"/>
              <a:gd name="connsiteX28" fmla="*/ 441007 w 455455"/>
              <a:gd name="connsiteY28" fmla="*/ 189206 h 405425"/>
              <a:gd name="connsiteX29" fmla="*/ 423863 w 455455"/>
              <a:gd name="connsiteY29" fmla="*/ 202542 h 405425"/>
              <a:gd name="connsiteX30" fmla="*/ 264795 w 455455"/>
              <a:gd name="connsiteY30" fmla="*/ 202542 h 405425"/>
              <a:gd name="connsiteX31" fmla="*/ 17145 w 455455"/>
              <a:gd name="connsiteY31" fmla="*/ 202542 h 405425"/>
              <a:gd name="connsiteX32" fmla="*/ 0 w 455455"/>
              <a:gd name="connsiteY32" fmla="*/ 188254 h 405425"/>
              <a:gd name="connsiteX33" fmla="*/ 16192 w 455455"/>
              <a:gd name="connsiteY33" fmla="*/ 174919 h 405425"/>
              <a:gd name="connsiteX34" fmla="*/ 254317 w 455455"/>
              <a:gd name="connsiteY34" fmla="*/ 174919 h 405425"/>
              <a:gd name="connsiteX35" fmla="*/ 279082 w 455455"/>
              <a:gd name="connsiteY35" fmla="*/ 161584 h 405425"/>
              <a:gd name="connsiteX36" fmla="*/ 359092 w 455455"/>
              <a:gd name="connsiteY36" fmla="*/ 45379 h 405425"/>
              <a:gd name="connsiteX37" fmla="*/ 360045 w 455455"/>
              <a:gd name="connsiteY37" fmla="*/ 30139 h 405425"/>
              <a:gd name="connsiteX38" fmla="*/ 360045 w 455455"/>
              <a:gd name="connsiteY38" fmla="*/ 16804 h 405425"/>
              <a:gd name="connsiteX39" fmla="*/ 374809 w 455455"/>
              <a:gd name="connsiteY39" fmla="*/ 492 h 405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455455" h="405425">
                <a:moveTo>
                  <a:pt x="149541" y="388280"/>
                </a:moveTo>
                <a:lnTo>
                  <a:pt x="294322" y="388280"/>
                </a:lnTo>
                <a:cubicBezTo>
                  <a:pt x="299084" y="388280"/>
                  <a:pt x="302894" y="392090"/>
                  <a:pt x="302894" y="396852"/>
                </a:cubicBezTo>
                <a:cubicBezTo>
                  <a:pt x="302894" y="402568"/>
                  <a:pt x="299084" y="405425"/>
                  <a:pt x="294322" y="405425"/>
                </a:cubicBezTo>
                <a:lnTo>
                  <a:pt x="149541" y="405425"/>
                </a:lnTo>
                <a:cubicBezTo>
                  <a:pt x="144779" y="405425"/>
                  <a:pt x="140969" y="401615"/>
                  <a:pt x="140969" y="396852"/>
                </a:cubicBezTo>
                <a:cubicBezTo>
                  <a:pt x="140969" y="392090"/>
                  <a:pt x="144779" y="388280"/>
                  <a:pt x="149541" y="388280"/>
                </a:cubicBezTo>
                <a:close/>
                <a:moveTo>
                  <a:pt x="25717" y="210162"/>
                </a:moveTo>
                <a:cubicBezTo>
                  <a:pt x="154304" y="210162"/>
                  <a:pt x="285749" y="210162"/>
                  <a:pt x="415289" y="210162"/>
                </a:cubicBezTo>
                <a:cubicBezTo>
                  <a:pt x="419099" y="217782"/>
                  <a:pt x="418147" y="225402"/>
                  <a:pt x="417194" y="233022"/>
                </a:cubicBezTo>
                <a:cubicBezTo>
                  <a:pt x="409574" y="273027"/>
                  <a:pt x="389572" y="308269"/>
                  <a:pt x="359092" y="336844"/>
                </a:cubicBezTo>
                <a:cubicBezTo>
                  <a:pt x="340042" y="353989"/>
                  <a:pt x="319087" y="367325"/>
                  <a:pt x="295274" y="376850"/>
                </a:cubicBezTo>
                <a:cubicBezTo>
                  <a:pt x="290512" y="381612"/>
                  <a:pt x="284797" y="380659"/>
                  <a:pt x="279082" y="380659"/>
                </a:cubicBezTo>
                <a:cubicBezTo>
                  <a:pt x="240029" y="380659"/>
                  <a:pt x="200977" y="380659"/>
                  <a:pt x="160972" y="380659"/>
                </a:cubicBezTo>
                <a:cubicBezTo>
                  <a:pt x="155257" y="380659"/>
                  <a:pt x="149542" y="381612"/>
                  <a:pt x="144779" y="376850"/>
                </a:cubicBezTo>
                <a:cubicBezTo>
                  <a:pt x="127634" y="373039"/>
                  <a:pt x="113347" y="363514"/>
                  <a:pt x="99059" y="353989"/>
                </a:cubicBezTo>
                <a:cubicBezTo>
                  <a:pt x="66674" y="331129"/>
                  <a:pt x="44767" y="300650"/>
                  <a:pt x="32384" y="263502"/>
                </a:cubicBezTo>
                <a:cubicBezTo>
                  <a:pt x="29527" y="253977"/>
                  <a:pt x="26669" y="243500"/>
                  <a:pt x="25717" y="233022"/>
                </a:cubicBezTo>
                <a:cubicBezTo>
                  <a:pt x="24764" y="225402"/>
                  <a:pt x="23812" y="217782"/>
                  <a:pt x="25717" y="210162"/>
                </a:cubicBezTo>
                <a:close/>
                <a:moveTo>
                  <a:pt x="374809" y="492"/>
                </a:moveTo>
                <a:cubicBezTo>
                  <a:pt x="380286" y="-1056"/>
                  <a:pt x="386715" y="1087"/>
                  <a:pt x="395288" y="6326"/>
                </a:cubicBezTo>
                <a:cubicBezTo>
                  <a:pt x="411480" y="15851"/>
                  <a:pt x="429578" y="26329"/>
                  <a:pt x="444817" y="35854"/>
                </a:cubicBezTo>
                <a:cubicBezTo>
                  <a:pt x="451485" y="39664"/>
                  <a:pt x="458153" y="45379"/>
                  <a:pt x="454342" y="53951"/>
                </a:cubicBezTo>
                <a:cubicBezTo>
                  <a:pt x="450532" y="63476"/>
                  <a:pt x="443865" y="73954"/>
                  <a:pt x="432435" y="74907"/>
                </a:cubicBezTo>
                <a:cubicBezTo>
                  <a:pt x="422910" y="74907"/>
                  <a:pt x="419100" y="79669"/>
                  <a:pt x="414338" y="87289"/>
                </a:cubicBezTo>
                <a:cubicBezTo>
                  <a:pt x="396240" y="118722"/>
                  <a:pt x="380047" y="141582"/>
                  <a:pt x="360045" y="174919"/>
                </a:cubicBezTo>
                <a:cubicBezTo>
                  <a:pt x="381953" y="174919"/>
                  <a:pt x="392430" y="174919"/>
                  <a:pt x="412432" y="174919"/>
                </a:cubicBezTo>
                <a:cubicBezTo>
                  <a:pt x="416242" y="174919"/>
                  <a:pt x="420053" y="174919"/>
                  <a:pt x="423863" y="174919"/>
                </a:cubicBezTo>
                <a:cubicBezTo>
                  <a:pt x="432435" y="175872"/>
                  <a:pt x="441007" y="178729"/>
                  <a:pt x="441007" y="189206"/>
                </a:cubicBezTo>
                <a:cubicBezTo>
                  <a:pt x="441007" y="199684"/>
                  <a:pt x="433388" y="202542"/>
                  <a:pt x="423863" y="202542"/>
                </a:cubicBezTo>
                <a:cubicBezTo>
                  <a:pt x="370522" y="202542"/>
                  <a:pt x="318135" y="202542"/>
                  <a:pt x="264795" y="202542"/>
                </a:cubicBezTo>
                <a:cubicBezTo>
                  <a:pt x="181928" y="202542"/>
                  <a:pt x="100013" y="202542"/>
                  <a:pt x="17145" y="202542"/>
                </a:cubicBezTo>
                <a:cubicBezTo>
                  <a:pt x="6667" y="202542"/>
                  <a:pt x="0" y="199684"/>
                  <a:pt x="0" y="188254"/>
                </a:cubicBezTo>
                <a:cubicBezTo>
                  <a:pt x="0" y="176824"/>
                  <a:pt x="6667" y="174919"/>
                  <a:pt x="16192" y="174919"/>
                </a:cubicBezTo>
                <a:cubicBezTo>
                  <a:pt x="92392" y="174919"/>
                  <a:pt x="177165" y="174919"/>
                  <a:pt x="254317" y="174919"/>
                </a:cubicBezTo>
                <a:cubicBezTo>
                  <a:pt x="265747" y="174919"/>
                  <a:pt x="272415" y="172062"/>
                  <a:pt x="279082" y="161584"/>
                </a:cubicBezTo>
                <a:cubicBezTo>
                  <a:pt x="306705" y="119674"/>
                  <a:pt x="329565" y="86336"/>
                  <a:pt x="359092" y="45379"/>
                </a:cubicBezTo>
                <a:cubicBezTo>
                  <a:pt x="362903" y="39664"/>
                  <a:pt x="362903" y="35854"/>
                  <a:pt x="360045" y="30139"/>
                </a:cubicBezTo>
                <a:cubicBezTo>
                  <a:pt x="359092" y="26329"/>
                  <a:pt x="359092" y="21567"/>
                  <a:pt x="360045" y="16804"/>
                </a:cubicBezTo>
                <a:cubicBezTo>
                  <a:pt x="364808" y="7279"/>
                  <a:pt x="369332" y="2040"/>
                  <a:pt x="374809" y="492"/>
                </a:cubicBezTo>
                <a:close/>
              </a:path>
            </a:pathLst>
          </a:custGeom>
          <a:solidFill>
            <a:schemeClr val="accent1">
              <a:alpha val="50000"/>
            </a:schemeClr>
          </a:solidFill>
          <a:ln w="9525" cap="flat">
            <a:noFill/>
            <a:prstDash val="solid"/>
            <a:miter/>
          </a:ln>
        </p:spPr>
        <p:txBody>
          <a:bodyPr rtlCol="0" anchor="ctr"/>
          <a:lstStyle/>
          <a:p>
            <a:endParaRPr lang="en-US" dirty="0"/>
          </a:p>
        </p:txBody>
      </p:sp>
      <p:sp>
        <p:nvSpPr>
          <p:cNvPr id="70" name="Title 69">
            <a:extLst>
              <a:ext uri="{FF2B5EF4-FFF2-40B4-BE49-F238E27FC236}">
                <a16:creationId xmlns:a16="http://schemas.microsoft.com/office/drawing/2014/main" id="{30E50A71-54F1-48A7-9225-86B5ADDF1160}"/>
              </a:ext>
            </a:extLst>
          </p:cNvPr>
          <p:cNvSpPr>
            <a:spLocks noGrp="1"/>
          </p:cNvSpPr>
          <p:nvPr>
            <p:ph type="title" idx="4294967295"/>
          </p:nvPr>
        </p:nvSpPr>
        <p:spPr>
          <a:xfrm>
            <a:off x="643514" y="4670870"/>
            <a:ext cx="10904872" cy="751121"/>
          </a:xfrm>
          <a:prstGeom prst="rect">
            <a:avLst/>
          </a:prstGeom>
        </p:spPr>
        <p:txBody>
          <a:bodyPr/>
          <a:lstStyle/>
          <a:p>
            <a:pPr algn="ctr"/>
            <a:r>
              <a:rPr lang="en-US" sz="3200" dirty="0" err="1">
                <a:solidFill>
                  <a:schemeClr val="bg1"/>
                </a:solidFill>
              </a:rPr>
              <a:t>Pengembangan</a:t>
            </a:r>
            <a:r>
              <a:rPr lang="en-US" sz="3200" dirty="0">
                <a:solidFill>
                  <a:schemeClr val="bg1"/>
                </a:solidFill>
              </a:rPr>
              <a:t> </a:t>
            </a:r>
            <a:r>
              <a:rPr lang="en-US" sz="3200" dirty="0" err="1">
                <a:solidFill>
                  <a:schemeClr val="bg1"/>
                </a:solidFill>
              </a:rPr>
              <a:t>Aplikasi</a:t>
            </a:r>
            <a:r>
              <a:rPr lang="en-US" sz="3200" dirty="0">
                <a:solidFill>
                  <a:schemeClr val="bg1"/>
                </a:solidFill>
              </a:rPr>
              <a:t> </a:t>
            </a:r>
            <a:r>
              <a:rPr lang="en-US" sz="3200" dirty="0" err="1">
                <a:solidFill>
                  <a:schemeClr val="bg1"/>
                </a:solidFill>
              </a:rPr>
              <a:t>Perangkat</a:t>
            </a:r>
            <a:r>
              <a:rPr lang="en-US" sz="3200" dirty="0">
                <a:solidFill>
                  <a:schemeClr val="bg1"/>
                </a:solidFill>
              </a:rPr>
              <a:t> </a:t>
            </a:r>
            <a:r>
              <a:rPr lang="en-US" sz="3200" dirty="0" err="1">
                <a:solidFill>
                  <a:schemeClr val="bg1"/>
                </a:solidFill>
              </a:rPr>
              <a:t>Bergerak</a:t>
            </a:r>
            <a:r>
              <a:rPr lang="en-US" sz="3200" dirty="0">
                <a:solidFill>
                  <a:schemeClr val="bg1"/>
                </a:solidFill>
              </a:rPr>
              <a:t> Panduan dan </a:t>
            </a:r>
            <a:r>
              <a:rPr lang="en-US" sz="3200" dirty="0" err="1">
                <a:solidFill>
                  <a:schemeClr val="bg1"/>
                </a:solidFill>
              </a:rPr>
              <a:t>Resep</a:t>
            </a:r>
            <a:r>
              <a:rPr lang="en-US" sz="3200" dirty="0">
                <a:solidFill>
                  <a:schemeClr val="bg1"/>
                </a:solidFill>
              </a:rPr>
              <a:t> </a:t>
            </a:r>
            <a:r>
              <a:rPr lang="en-US" sz="3200" dirty="0" err="1">
                <a:solidFill>
                  <a:schemeClr val="bg1"/>
                </a:solidFill>
              </a:rPr>
              <a:t>Masakan</a:t>
            </a:r>
            <a:r>
              <a:rPr lang="en-US" sz="3200" dirty="0">
                <a:solidFill>
                  <a:schemeClr val="bg1"/>
                </a:solidFill>
              </a:rPr>
              <a:t> </a:t>
            </a:r>
            <a:r>
              <a:rPr lang="en-US" sz="3200" dirty="0" err="1">
                <a:solidFill>
                  <a:schemeClr val="bg1"/>
                </a:solidFill>
              </a:rPr>
              <a:t>untuk</a:t>
            </a:r>
            <a:r>
              <a:rPr lang="en-US" sz="3200" dirty="0">
                <a:solidFill>
                  <a:schemeClr val="bg1"/>
                </a:solidFill>
              </a:rPr>
              <a:t> </a:t>
            </a:r>
            <a:r>
              <a:rPr lang="en-US" sz="3200" dirty="0" err="1">
                <a:solidFill>
                  <a:schemeClr val="bg1"/>
                </a:solidFill>
              </a:rPr>
              <a:t>Mahasiswa</a:t>
            </a:r>
            <a:r>
              <a:rPr lang="en-US" sz="3200" dirty="0">
                <a:solidFill>
                  <a:schemeClr val="bg1"/>
                </a:solidFill>
              </a:rPr>
              <a:t> </a:t>
            </a:r>
            <a:r>
              <a:rPr lang="en-US" sz="3200" dirty="0" err="1">
                <a:solidFill>
                  <a:schemeClr val="bg1"/>
                </a:solidFill>
              </a:rPr>
              <a:t>Berbasis</a:t>
            </a:r>
            <a:r>
              <a:rPr lang="en-US" sz="3200" dirty="0">
                <a:solidFill>
                  <a:schemeClr val="bg1"/>
                </a:solidFill>
              </a:rPr>
              <a:t> Android</a:t>
            </a:r>
          </a:p>
        </p:txBody>
      </p:sp>
      <p:sp>
        <p:nvSpPr>
          <p:cNvPr id="71" name="Text Placeholder 70">
            <a:extLst>
              <a:ext uri="{FF2B5EF4-FFF2-40B4-BE49-F238E27FC236}">
                <a16:creationId xmlns:a16="http://schemas.microsoft.com/office/drawing/2014/main" id="{F22A5FB1-81A5-44D0-B011-D7CC62E70751}"/>
              </a:ext>
            </a:extLst>
          </p:cNvPr>
          <p:cNvSpPr>
            <a:spLocks noGrp="1"/>
          </p:cNvSpPr>
          <p:nvPr>
            <p:ph type="body" sz="quarter" idx="4294967295"/>
          </p:nvPr>
        </p:nvSpPr>
        <p:spPr>
          <a:xfrm>
            <a:off x="-148" y="5768548"/>
            <a:ext cx="12192000" cy="432048"/>
          </a:xfrm>
          <a:prstGeom prst="rect">
            <a:avLst/>
          </a:prstGeom>
        </p:spPr>
        <p:txBody>
          <a:bodyPr/>
          <a:lstStyle/>
          <a:p>
            <a:pPr marL="0" indent="0" algn="ctr">
              <a:buNone/>
            </a:pPr>
            <a:r>
              <a:rPr lang="en-US" altLang="ko-KR" sz="2000" dirty="0">
                <a:solidFill>
                  <a:schemeClr val="bg1"/>
                </a:solidFill>
              </a:rPr>
              <a:t>Muhammad Ziyad Al Maududi (195150200111067)</a:t>
            </a:r>
          </a:p>
        </p:txBody>
      </p:sp>
      <p:sp>
        <p:nvSpPr>
          <p:cNvPr id="72" name="TextBox 71">
            <a:hlinkClick r:id="rId2"/>
            <a:extLst>
              <a:ext uri="{FF2B5EF4-FFF2-40B4-BE49-F238E27FC236}">
                <a16:creationId xmlns:a16="http://schemas.microsoft.com/office/drawing/2014/main" id="{114B6082-D421-420B-830D-817512F657CA}"/>
              </a:ext>
            </a:extLst>
          </p:cNvPr>
          <p:cNvSpPr txBox="1"/>
          <p:nvPr/>
        </p:nvSpPr>
        <p:spPr>
          <a:xfrm>
            <a:off x="0" y="6568035"/>
            <a:ext cx="12191852" cy="246221"/>
          </a:xfrm>
          <a:prstGeom prst="rect">
            <a:avLst/>
          </a:prstGeom>
          <a:noFill/>
        </p:spPr>
        <p:txBody>
          <a:bodyPr wrap="square" rtlCol="0">
            <a:spAutoFit/>
          </a:bodyPr>
          <a:lstStyle/>
          <a:p>
            <a:pPr algn="ctr"/>
            <a:r>
              <a:rPr lang="en-US" altLang="ko-KR" sz="1000" dirty="0">
                <a:solidFill>
                  <a:schemeClr val="bg1"/>
                </a:solidFill>
                <a:cs typeface="Arial" pitchFamily="34" charset="0"/>
                <a:hlinkClick r:id="rId2">
                  <a:extLst>
                    <a:ext uri="{A12FA001-AC4F-418D-AE19-62706E023703}">
                      <ahyp:hlinkClr xmlns:ahyp="http://schemas.microsoft.com/office/drawing/2018/hyperlinkcolor" val="tx"/>
                    </a:ext>
                  </a:extLst>
                </a:hlinkClick>
              </a:rPr>
              <a:t>http://www.free-powerpoint-templates-design.com</a:t>
            </a:r>
            <a:endParaRPr lang="ko-KR" altLang="en-US" sz="1000" dirty="0">
              <a:solidFill>
                <a:schemeClr val="bg1"/>
              </a:solidFill>
              <a:cs typeface="Arial" pitchFamily="34" charset="0"/>
            </a:endParaRPr>
          </a:p>
        </p:txBody>
      </p:sp>
      <p:grpSp>
        <p:nvGrpSpPr>
          <p:cNvPr id="73" name="Group 72">
            <a:extLst>
              <a:ext uri="{FF2B5EF4-FFF2-40B4-BE49-F238E27FC236}">
                <a16:creationId xmlns:a16="http://schemas.microsoft.com/office/drawing/2014/main" id="{503841FE-0BDB-45E2-B462-5147DB6E1150}"/>
              </a:ext>
            </a:extLst>
          </p:cNvPr>
          <p:cNvGrpSpPr/>
          <p:nvPr/>
        </p:nvGrpSpPr>
        <p:grpSpPr>
          <a:xfrm>
            <a:off x="460402" y="415671"/>
            <a:ext cx="1262227" cy="310203"/>
            <a:chOff x="3275856" y="1242391"/>
            <a:chExt cx="1656184" cy="407020"/>
          </a:xfrm>
        </p:grpSpPr>
        <p:sp>
          <p:nvSpPr>
            <p:cNvPr id="74" name="Rounded Rectangle 7">
              <a:extLst>
                <a:ext uri="{FF2B5EF4-FFF2-40B4-BE49-F238E27FC236}">
                  <a16:creationId xmlns:a16="http://schemas.microsoft.com/office/drawing/2014/main" id="{C5BCC6EF-BFF7-4FBA-AAB1-1A78CAC12DA1}"/>
                </a:ext>
              </a:extLst>
            </p:cNvPr>
            <p:cNvSpPr/>
            <p:nvPr/>
          </p:nvSpPr>
          <p:spPr>
            <a:xfrm>
              <a:off x="3275856" y="1242391"/>
              <a:ext cx="1656184" cy="407020"/>
            </a:xfrm>
            <a:prstGeom prst="roundRect">
              <a:avLst>
                <a:gd name="adj" fmla="val 50000"/>
              </a:avLst>
            </a:prstGeom>
            <a:solidFill>
              <a:schemeClr val="bg1">
                <a:alpha val="0"/>
              </a:schemeClr>
            </a:solidFill>
            <a:ln w="158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75" name="Picture 2" descr="E:\002-KIMS BUSINESS\007-01-ALLPPT.com\011-ALLPPT-LOGO\allppt-logo-e.png">
              <a:extLst>
                <a:ext uri="{FF2B5EF4-FFF2-40B4-BE49-F238E27FC236}">
                  <a16:creationId xmlns:a16="http://schemas.microsoft.com/office/drawing/2014/main" id="{24E8C77D-CD88-4855-8412-C54F6D99F7E7}"/>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rightnessContrast bright="-100000" contrast="40000"/>
                      </a14:imgEffect>
                    </a14:imgLayer>
                  </a14:imgProps>
                </a:ext>
                <a:ext uri="{28A0092B-C50C-407E-A947-70E740481C1C}">
                  <a14:useLocalDpi xmlns:a14="http://schemas.microsoft.com/office/drawing/2010/main" val="0"/>
                </a:ext>
              </a:extLst>
            </a:blip>
            <a:srcRect/>
            <a:stretch>
              <a:fillRect/>
            </a:stretch>
          </p:blipFill>
          <p:spPr bwMode="auto">
            <a:xfrm>
              <a:off x="3516120" y="1319622"/>
              <a:ext cx="1187245" cy="247343"/>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5446646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Landasan Kepustakaan</a:t>
            </a:r>
            <a:endParaRPr lang="en-US" dirty="0"/>
          </a:p>
        </p:txBody>
      </p:sp>
    </p:spTree>
    <p:extLst>
      <p:ext uri="{BB962C8B-B14F-4D97-AF65-F5344CB8AC3E}">
        <p14:creationId xmlns:p14="http://schemas.microsoft.com/office/powerpoint/2010/main" val="2218579868"/>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Rectangle 2">
            <a:extLst>
              <a:ext uri="{FF2B5EF4-FFF2-40B4-BE49-F238E27FC236}">
                <a16:creationId xmlns:a16="http://schemas.microsoft.com/office/drawing/2014/main" id="{BB76FB85-1F01-44D7-AF6F-A9314F90F2D1}"/>
              </a:ext>
            </a:extLst>
          </p:cNvPr>
          <p:cNvSpPr/>
          <p:nvPr/>
        </p:nvSpPr>
        <p:spPr>
          <a:xfrm flipH="1">
            <a:off x="3966178" y="1829298"/>
            <a:ext cx="5338140" cy="902054"/>
          </a:xfrm>
          <a:prstGeom prst="rect">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4" name="Rectangle 3">
            <a:extLst>
              <a:ext uri="{FF2B5EF4-FFF2-40B4-BE49-F238E27FC236}">
                <a16:creationId xmlns:a16="http://schemas.microsoft.com/office/drawing/2014/main" id="{DEEA57E2-AC90-4018-9F9A-ACDFAABBD86D}"/>
              </a:ext>
            </a:extLst>
          </p:cNvPr>
          <p:cNvSpPr/>
          <p:nvPr/>
        </p:nvSpPr>
        <p:spPr>
          <a:xfrm flipH="1">
            <a:off x="8514197" y="1938324"/>
            <a:ext cx="684000" cy="684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accent1"/>
              </a:solidFill>
            </a:endParaRPr>
          </a:p>
        </p:txBody>
      </p:sp>
      <p:grpSp>
        <p:nvGrpSpPr>
          <p:cNvPr id="5" name="Group 4">
            <a:extLst>
              <a:ext uri="{FF2B5EF4-FFF2-40B4-BE49-F238E27FC236}">
                <a16:creationId xmlns:a16="http://schemas.microsoft.com/office/drawing/2014/main" id="{40902642-73CE-42B0-85DA-F4A237092DF2}"/>
              </a:ext>
            </a:extLst>
          </p:cNvPr>
          <p:cNvGrpSpPr/>
          <p:nvPr/>
        </p:nvGrpSpPr>
        <p:grpSpPr>
          <a:xfrm flipH="1">
            <a:off x="4065705" y="1940981"/>
            <a:ext cx="4331217" cy="678692"/>
            <a:chOff x="803640" y="3362835"/>
            <a:chExt cx="2059657" cy="678692"/>
          </a:xfrm>
        </p:grpSpPr>
        <p:sp>
          <p:nvSpPr>
            <p:cNvPr id="6" name="TextBox 5">
              <a:extLst>
                <a:ext uri="{FF2B5EF4-FFF2-40B4-BE49-F238E27FC236}">
                  <a16:creationId xmlns:a16="http://schemas.microsoft.com/office/drawing/2014/main" id="{671C6B7A-DA03-4D0E-9D48-54366BE8BBC4}"/>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7" name="TextBox 6">
              <a:extLst>
                <a:ext uri="{FF2B5EF4-FFF2-40B4-BE49-F238E27FC236}">
                  <a16:creationId xmlns:a16="http://schemas.microsoft.com/office/drawing/2014/main" id="{E2B53B4F-6975-4D18-A86C-37CE9EC470D2}"/>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8" name="TextBox 7">
            <a:extLst>
              <a:ext uri="{FF2B5EF4-FFF2-40B4-BE49-F238E27FC236}">
                <a16:creationId xmlns:a16="http://schemas.microsoft.com/office/drawing/2014/main" id="{E7357605-2E55-4E0D-A732-B394DEC64755}"/>
              </a:ext>
            </a:extLst>
          </p:cNvPr>
          <p:cNvSpPr txBox="1"/>
          <p:nvPr/>
        </p:nvSpPr>
        <p:spPr>
          <a:xfrm flipH="1">
            <a:off x="8621196" y="2080269"/>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01</a:t>
            </a:r>
            <a:endParaRPr lang="ko-KR" altLang="en-US" sz="2000" b="1" dirty="0">
              <a:solidFill>
                <a:schemeClr val="bg1"/>
              </a:solidFill>
              <a:cs typeface="Arial" pitchFamily="34" charset="0"/>
            </a:endParaRPr>
          </a:p>
        </p:txBody>
      </p:sp>
      <p:sp>
        <p:nvSpPr>
          <p:cNvPr id="9" name="Rectangle 8">
            <a:extLst>
              <a:ext uri="{FF2B5EF4-FFF2-40B4-BE49-F238E27FC236}">
                <a16:creationId xmlns:a16="http://schemas.microsoft.com/office/drawing/2014/main" id="{B8578299-1769-4B3E-B0CB-AC52ECD402F8}"/>
              </a:ext>
            </a:extLst>
          </p:cNvPr>
          <p:cNvSpPr/>
          <p:nvPr/>
        </p:nvSpPr>
        <p:spPr>
          <a:xfrm flipH="1">
            <a:off x="2869064" y="2905450"/>
            <a:ext cx="5338140" cy="902054"/>
          </a:xfrm>
          <a:prstGeom prst="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0" name="Rectangle 9">
            <a:extLst>
              <a:ext uri="{FF2B5EF4-FFF2-40B4-BE49-F238E27FC236}">
                <a16:creationId xmlns:a16="http://schemas.microsoft.com/office/drawing/2014/main" id="{8AEDF56B-6F86-47BD-B220-E8993595DE6D}"/>
              </a:ext>
            </a:extLst>
          </p:cNvPr>
          <p:cNvSpPr/>
          <p:nvPr/>
        </p:nvSpPr>
        <p:spPr>
          <a:xfrm flipH="1">
            <a:off x="7417084" y="3014477"/>
            <a:ext cx="684000" cy="68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pSp>
        <p:nvGrpSpPr>
          <p:cNvPr id="11" name="Group 10">
            <a:extLst>
              <a:ext uri="{FF2B5EF4-FFF2-40B4-BE49-F238E27FC236}">
                <a16:creationId xmlns:a16="http://schemas.microsoft.com/office/drawing/2014/main" id="{B5162E1C-FEB6-434A-8584-737763ECF27D}"/>
              </a:ext>
            </a:extLst>
          </p:cNvPr>
          <p:cNvGrpSpPr/>
          <p:nvPr/>
        </p:nvGrpSpPr>
        <p:grpSpPr>
          <a:xfrm flipH="1">
            <a:off x="2971386" y="3017134"/>
            <a:ext cx="4331217" cy="678692"/>
            <a:chOff x="803640" y="3362835"/>
            <a:chExt cx="2059657" cy="678692"/>
          </a:xfrm>
        </p:grpSpPr>
        <p:sp>
          <p:nvSpPr>
            <p:cNvPr id="12" name="TextBox 11">
              <a:extLst>
                <a:ext uri="{FF2B5EF4-FFF2-40B4-BE49-F238E27FC236}">
                  <a16:creationId xmlns:a16="http://schemas.microsoft.com/office/drawing/2014/main" id="{7C3DD893-67FB-44A1-B76F-6A140639FFAD}"/>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3" name="TextBox 12">
              <a:extLst>
                <a:ext uri="{FF2B5EF4-FFF2-40B4-BE49-F238E27FC236}">
                  <a16:creationId xmlns:a16="http://schemas.microsoft.com/office/drawing/2014/main" id="{B782346B-CAB7-4009-B5B6-AA03A1624473}"/>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14" name="TextBox 13">
            <a:extLst>
              <a:ext uri="{FF2B5EF4-FFF2-40B4-BE49-F238E27FC236}">
                <a16:creationId xmlns:a16="http://schemas.microsoft.com/office/drawing/2014/main" id="{1586ECC4-E163-430A-A688-E5B25BD6D18E}"/>
              </a:ext>
            </a:extLst>
          </p:cNvPr>
          <p:cNvSpPr txBox="1"/>
          <p:nvPr/>
        </p:nvSpPr>
        <p:spPr>
          <a:xfrm flipH="1">
            <a:off x="7524083" y="3156422"/>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02</a:t>
            </a:r>
            <a:endParaRPr lang="ko-KR" altLang="en-US" sz="2000" b="1" dirty="0">
              <a:solidFill>
                <a:schemeClr val="bg1"/>
              </a:solidFill>
              <a:cs typeface="Arial" pitchFamily="34" charset="0"/>
            </a:endParaRPr>
          </a:p>
        </p:txBody>
      </p:sp>
      <p:sp>
        <p:nvSpPr>
          <p:cNvPr id="15" name="Rectangle 14">
            <a:extLst>
              <a:ext uri="{FF2B5EF4-FFF2-40B4-BE49-F238E27FC236}">
                <a16:creationId xmlns:a16="http://schemas.microsoft.com/office/drawing/2014/main" id="{9502837E-E1DA-4816-8A64-D2E662148CE3}"/>
              </a:ext>
            </a:extLst>
          </p:cNvPr>
          <p:cNvSpPr/>
          <p:nvPr/>
        </p:nvSpPr>
        <p:spPr>
          <a:xfrm flipH="1">
            <a:off x="695199" y="5057758"/>
            <a:ext cx="5326161" cy="902054"/>
          </a:xfrm>
          <a:prstGeom prst="rect">
            <a:avLst/>
          </a:prstGeom>
          <a:no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16" name="Rectangle 15">
            <a:extLst>
              <a:ext uri="{FF2B5EF4-FFF2-40B4-BE49-F238E27FC236}">
                <a16:creationId xmlns:a16="http://schemas.microsoft.com/office/drawing/2014/main" id="{7220C390-6068-4CC6-8572-85C89A6F00EC}"/>
              </a:ext>
            </a:extLst>
          </p:cNvPr>
          <p:cNvSpPr/>
          <p:nvPr/>
        </p:nvSpPr>
        <p:spPr>
          <a:xfrm flipH="1">
            <a:off x="5231240" y="5166784"/>
            <a:ext cx="684000" cy="684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pSp>
        <p:nvGrpSpPr>
          <p:cNvPr id="17" name="Group 16">
            <a:extLst>
              <a:ext uri="{FF2B5EF4-FFF2-40B4-BE49-F238E27FC236}">
                <a16:creationId xmlns:a16="http://schemas.microsoft.com/office/drawing/2014/main" id="{CFFEA11B-4CF0-41D8-AA4E-F557508A42AD}"/>
              </a:ext>
            </a:extLst>
          </p:cNvPr>
          <p:cNvGrpSpPr/>
          <p:nvPr/>
        </p:nvGrpSpPr>
        <p:grpSpPr>
          <a:xfrm flipH="1">
            <a:off x="782747" y="5169441"/>
            <a:ext cx="4331217" cy="678692"/>
            <a:chOff x="803640" y="3362835"/>
            <a:chExt cx="2059657" cy="678692"/>
          </a:xfrm>
        </p:grpSpPr>
        <p:sp>
          <p:nvSpPr>
            <p:cNvPr id="18" name="TextBox 17">
              <a:extLst>
                <a:ext uri="{FF2B5EF4-FFF2-40B4-BE49-F238E27FC236}">
                  <a16:creationId xmlns:a16="http://schemas.microsoft.com/office/drawing/2014/main" id="{86B29402-B5DA-4833-ADC8-08AE2691E0B3}"/>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id="{277D9E60-F086-4C2B-84A4-31BC7C7710AF}"/>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20" name="TextBox 19">
            <a:extLst>
              <a:ext uri="{FF2B5EF4-FFF2-40B4-BE49-F238E27FC236}">
                <a16:creationId xmlns:a16="http://schemas.microsoft.com/office/drawing/2014/main" id="{319BA812-A995-47FC-A85F-DA014D247A0D}"/>
              </a:ext>
            </a:extLst>
          </p:cNvPr>
          <p:cNvSpPr txBox="1"/>
          <p:nvPr/>
        </p:nvSpPr>
        <p:spPr>
          <a:xfrm flipH="1">
            <a:off x="5338239" y="5308729"/>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04</a:t>
            </a:r>
            <a:endParaRPr lang="ko-KR" altLang="en-US" sz="2000" b="1" dirty="0">
              <a:solidFill>
                <a:schemeClr val="bg1"/>
              </a:solidFill>
              <a:cs typeface="Arial" pitchFamily="34" charset="0"/>
            </a:endParaRPr>
          </a:p>
        </p:txBody>
      </p:sp>
      <p:sp>
        <p:nvSpPr>
          <p:cNvPr id="21" name="Rectangle 20">
            <a:extLst>
              <a:ext uri="{FF2B5EF4-FFF2-40B4-BE49-F238E27FC236}">
                <a16:creationId xmlns:a16="http://schemas.microsoft.com/office/drawing/2014/main" id="{170E82BD-47B7-4B3B-8141-39DCFC5B89FE}"/>
              </a:ext>
            </a:extLst>
          </p:cNvPr>
          <p:cNvSpPr/>
          <p:nvPr/>
        </p:nvSpPr>
        <p:spPr>
          <a:xfrm flipH="1">
            <a:off x="1783929" y="3981604"/>
            <a:ext cx="5326161" cy="902054"/>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22" name="Rectangle 21">
            <a:extLst>
              <a:ext uri="{FF2B5EF4-FFF2-40B4-BE49-F238E27FC236}">
                <a16:creationId xmlns:a16="http://schemas.microsoft.com/office/drawing/2014/main" id="{65E27835-090A-4941-8FAF-5E63524B31B5}"/>
              </a:ext>
            </a:extLst>
          </p:cNvPr>
          <p:cNvSpPr/>
          <p:nvPr/>
        </p:nvSpPr>
        <p:spPr>
          <a:xfrm flipH="1">
            <a:off x="6319970" y="4090630"/>
            <a:ext cx="684000" cy="68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grpSp>
        <p:nvGrpSpPr>
          <p:cNvPr id="23" name="Group 22">
            <a:extLst>
              <a:ext uri="{FF2B5EF4-FFF2-40B4-BE49-F238E27FC236}">
                <a16:creationId xmlns:a16="http://schemas.microsoft.com/office/drawing/2014/main" id="{A1476DC5-C1DF-47D8-8FF0-F43FF898AAF3}"/>
              </a:ext>
            </a:extLst>
          </p:cNvPr>
          <p:cNvGrpSpPr/>
          <p:nvPr/>
        </p:nvGrpSpPr>
        <p:grpSpPr>
          <a:xfrm flipH="1">
            <a:off x="1877067" y="4093287"/>
            <a:ext cx="4331217" cy="678692"/>
            <a:chOff x="803640" y="3362835"/>
            <a:chExt cx="2059657" cy="678692"/>
          </a:xfrm>
        </p:grpSpPr>
        <p:sp>
          <p:nvSpPr>
            <p:cNvPr id="24" name="TextBox 23">
              <a:extLst>
                <a:ext uri="{FF2B5EF4-FFF2-40B4-BE49-F238E27FC236}">
                  <a16:creationId xmlns:a16="http://schemas.microsoft.com/office/drawing/2014/main" id="{845229F4-2560-4D64-A642-52C7004E8D1F}"/>
                </a:ext>
              </a:extLst>
            </p:cNvPr>
            <p:cNvSpPr txBox="1"/>
            <p:nvPr/>
          </p:nvSpPr>
          <p:spPr>
            <a:xfrm>
              <a:off x="803640" y="3579862"/>
              <a:ext cx="205965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id="{4AB2FDB4-600A-4A9A-932B-B802ABFA7C5E}"/>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26" name="TextBox 25">
            <a:extLst>
              <a:ext uri="{FF2B5EF4-FFF2-40B4-BE49-F238E27FC236}">
                <a16:creationId xmlns:a16="http://schemas.microsoft.com/office/drawing/2014/main" id="{EB4AC720-320E-405F-A2F1-689BBC7F3B52}"/>
              </a:ext>
            </a:extLst>
          </p:cNvPr>
          <p:cNvSpPr txBox="1"/>
          <p:nvPr/>
        </p:nvSpPr>
        <p:spPr>
          <a:xfrm flipH="1">
            <a:off x="6426969" y="4232575"/>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03</a:t>
            </a:r>
            <a:endParaRPr lang="ko-KR" altLang="en-US" sz="2000" b="1" dirty="0">
              <a:solidFill>
                <a:schemeClr val="bg1"/>
              </a:solidFill>
              <a:cs typeface="Arial" pitchFamily="34" charset="0"/>
            </a:endParaRPr>
          </a:p>
        </p:txBody>
      </p:sp>
      <p:cxnSp>
        <p:nvCxnSpPr>
          <p:cNvPr id="27" name="Straight Connector 26">
            <a:extLst>
              <a:ext uri="{FF2B5EF4-FFF2-40B4-BE49-F238E27FC236}">
                <a16:creationId xmlns:a16="http://schemas.microsoft.com/office/drawing/2014/main" id="{7EA73E01-FAA9-4F37-9970-51457036DD7A}"/>
              </a:ext>
            </a:extLst>
          </p:cNvPr>
          <p:cNvCxnSpPr>
            <a:cxnSpLocks/>
          </p:cNvCxnSpPr>
          <p:nvPr/>
        </p:nvCxnSpPr>
        <p:spPr>
          <a:xfrm flipV="1">
            <a:off x="5824088" y="1868212"/>
            <a:ext cx="4906749" cy="4746598"/>
          </a:xfrm>
          <a:prstGeom prst="line">
            <a:avLst/>
          </a:prstGeom>
          <a:ln w="38100">
            <a:solidFill>
              <a:schemeClr val="accent6"/>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8" name="Isosceles Triangle 27">
            <a:extLst>
              <a:ext uri="{FF2B5EF4-FFF2-40B4-BE49-F238E27FC236}">
                <a16:creationId xmlns:a16="http://schemas.microsoft.com/office/drawing/2014/main" id="{D15349C1-32AA-4685-AC44-A42282827D8E}"/>
              </a:ext>
            </a:extLst>
          </p:cNvPr>
          <p:cNvSpPr/>
          <p:nvPr/>
        </p:nvSpPr>
        <p:spPr>
          <a:xfrm rot="2700000" flipH="1">
            <a:off x="10642956" y="1677956"/>
            <a:ext cx="286380" cy="246879"/>
          </a:xfrm>
          <a:prstGeom prst="triangle">
            <a:avLst/>
          </a:prstGeom>
          <a:solidFill>
            <a:schemeClr val="accent6"/>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cxnSp>
        <p:nvCxnSpPr>
          <p:cNvPr id="29" name="Elbow Connector 50">
            <a:extLst>
              <a:ext uri="{FF2B5EF4-FFF2-40B4-BE49-F238E27FC236}">
                <a16:creationId xmlns:a16="http://schemas.microsoft.com/office/drawing/2014/main" id="{2ACA1052-4769-4D3B-ABCE-87D289C34B88}"/>
              </a:ext>
            </a:extLst>
          </p:cNvPr>
          <p:cNvCxnSpPr>
            <a:stCxn id="33" idx="2"/>
            <a:endCxn id="32" idx="4"/>
          </p:cNvCxnSpPr>
          <p:nvPr/>
        </p:nvCxnSpPr>
        <p:spPr>
          <a:xfrm rot="10800000" flipH="1">
            <a:off x="9281613" y="2391912"/>
            <a:ext cx="1011488" cy="980980"/>
          </a:xfrm>
          <a:prstGeom prst="bentConnector2">
            <a:avLst/>
          </a:prstGeom>
          <a:ln w="25400">
            <a:solidFill>
              <a:schemeClr val="tx1">
                <a:lumMod val="65000"/>
                <a:lumOff val="35000"/>
              </a:schemeClr>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30" name="Elbow Connector 51">
            <a:extLst>
              <a:ext uri="{FF2B5EF4-FFF2-40B4-BE49-F238E27FC236}">
                <a16:creationId xmlns:a16="http://schemas.microsoft.com/office/drawing/2014/main" id="{9FDD6D21-592E-471B-A447-B66EC8A7CB09}"/>
              </a:ext>
            </a:extLst>
          </p:cNvPr>
          <p:cNvCxnSpPr>
            <a:stCxn id="34" idx="2"/>
            <a:endCxn id="33" idx="4"/>
          </p:cNvCxnSpPr>
          <p:nvPr/>
        </p:nvCxnSpPr>
        <p:spPr>
          <a:xfrm rot="10800000" flipH="1">
            <a:off x="8158537" y="3484479"/>
            <a:ext cx="1011488" cy="980980"/>
          </a:xfrm>
          <a:prstGeom prst="bentConnector2">
            <a:avLst/>
          </a:prstGeom>
          <a:ln w="25400">
            <a:solidFill>
              <a:schemeClr val="tx1">
                <a:lumMod val="65000"/>
                <a:lumOff val="35000"/>
              </a:schemeClr>
            </a:solidFill>
            <a:prstDash val="sysDot"/>
            <a:tailEnd type="none"/>
          </a:ln>
        </p:spPr>
        <p:style>
          <a:lnRef idx="1">
            <a:schemeClr val="accent1"/>
          </a:lnRef>
          <a:fillRef idx="0">
            <a:schemeClr val="accent1"/>
          </a:fillRef>
          <a:effectRef idx="0">
            <a:schemeClr val="accent1"/>
          </a:effectRef>
          <a:fontRef idx="minor">
            <a:schemeClr val="tx1"/>
          </a:fontRef>
        </p:style>
      </p:cxnSp>
      <p:cxnSp>
        <p:nvCxnSpPr>
          <p:cNvPr id="31" name="Elbow Connector 52">
            <a:extLst>
              <a:ext uri="{FF2B5EF4-FFF2-40B4-BE49-F238E27FC236}">
                <a16:creationId xmlns:a16="http://schemas.microsoft.com/office/drawing/2014/main" id="{03E7D306-9C0D-4BF2-A134-F3C774D0B7A5}"/>
              </a:ext>
            </a:extLst>
          </p:cNvPr>
          <p:cNvCxnSpPr>
            <a:stCxn id="35" idx="2"/>
            <a:endCxn id="34" idx="4"/>
          </p:cNvCxnSpPr>
          <p:nvPr/>
        </p:nvCxnSpPr>
        <p:spPr>
          <a:xfrm rot="10800000" flipH="1">
            <a:off x="7035461" y="4577048"/>
            <a:ext cx="1011488" cy="980979"/>
          </a:xfrm>
          <a:prstGeom prst="bentConnector2">
            <a:avLst/>
          </a:prstGeom>
          <a:ln w="25400">
            <a:solidFill>
              <a:schemeClr val="tx1">
                <a:lumMod val="65000"/>
                <a:lumOff val="35000"/>
              </a:schemeClr>
            </a:solidFill>
            <a:prstDash val="sysDot"/>
            <a:tailEnd type="none"/>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28613A00-F59A-44E1-B167-6382C0965278}"/>
              </a:ext>
            </a:extLst>
          </p:cNvPr>
          <p:cNvSpPr/>
          <p:nvPr/>
        </p:nvSpPr>
        <p:spPr>
          <a:xfrm flipH="1">
            <a:off x="10181513" y="2168738"/>
            <a:ext cx="223175" cy="223175"/>
          </a:xfrm>
          <a:prstGeom prst="ellipse">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3" name="Oval 32">
            <a:extLst>
              <a:ext uri="{FF2B5EF4-FFF2-40B4-BE49-F238E27FC236}">
                <a16:creationId xmlns:a16="http://schemas.microsoft.com/office/drawing/2014/main" id="{38D70D9D-209A-4E00-A716-8C965330CD13}"/>
              </a:ext>
            </a:extLst>
          </p:cNvPr>
          <p:cNvSpPr/>
          <p:nvPr/>
        </p:nvSpPr>
        <p:spPr>
          <a:xfrm flipH="1">
            <a:off x="9058437" y="3261305"/>
            <a:ext cx="223175" cy="223175"/>
          </a:xfrm>
          <a:prstGeom prst="ellipse">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4" name="Oval 33">
            <a:extLst>
              <a:ext uri="{FF2B5EF4-FFF2-40B4-BE49-F238E27FC236}">
                <a16:creationId xmlns:a16="http://schemas.microsoft.com/office/drawing/2014/main" id="{36A3831E-CF34-4B08-AE95-923188386768}"/>
              </a:ext>
            </a:extLst>
          </p:cNvPr>
          <p:cNvSpPr/>
          <p:nvPr/>
        </p:nvSpPr>
        <p:spPr>
          <a:xfrm flipH="1">
            <a:off x="7935361" y="4353872"/>
            <a:ext cx="223175" cy="223175"/>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5" name="Oval 34">
            <a:extLst>
              <a:ext uri="{FF2B5EF4-FFF2-40B4-BE49-F238E27FC236}">
                <a16:creationId xmlns:a16="http://schemas.microsoft.com/office/drawing/2014/main" id="{11729D13-7C2C-477A-B37C-66BC12CCD337}"/>
              </a:ext>
            </a:extLst>
          </p:cNvPr>
          <p:cNvSpPr/>
          <p:nvPr/>
        </p:nvSpPr>
        <p:spPr>
          <a:xfrm flipH="1">
            <a:off x="6812285" y="5446438"/>
            <a:ext cx="223175" cy="223175"/>
          </a:xfrm>
          <a:prstGeom prst="ellipse">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6" name="Oval 35">
            <a:extLst>
              <a:ext uri="{FF2B5EF4-FFF2-40B4-BE49-F238E27FC236}">
                <a16:creationId xmlns:a16="http://schemas.microsoft.com/office/drawing/2014/main" id="{2A20F341-B64F-458C-B5F9-7A45EE03531A}"/>
              </a:ext>
            </a:extLst>
          </p:cNvPr>
          <p:cNvSpPr/>
          <p:nvPr/>
        </p:nvSpPr>
        <p:spPr>
          <a:xfrm flipH="1">
            <a:off x="10263653" y="3192215"/>
            <a:ext cx="667399" cy="66739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37" name="Oval 36">
            <a:extLst>
              <a:ext uri="{FF2B5EF4-FFF2-40B4-BE49-F238E27FC236}">
                <a16:creationId xmlns:a16="http://schemas.microsoft.com/office/drawing/2014/main" id="{A45BF3EE-46EB-40A5-9FAA-0434A0BB9FCA}"/>
              </a:ext>
            </a:extLst>
          </p:cNvPr>
          <p:cNvSpPr/>
          <p:nvPr/>
        </p:nvSpPr>
        <p:spPr>
          <a:xfrm flipH="1">
            <a:off x="9135715" y="4290074"/>
            <a:ext cx="694095" cy="667399"/>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8" name="Oval 37">
            <a:extLst>
              <a:ext uri="{FF2B5EF4-FFF2-40B4-BE49-F238E27FC236}">
                <a16:creationId xmlns:a16="http://schemas.microsoft.com/office/drawing/2014/main" id="{14B3D8B9-FC02-4E08-90B5-D122F1F8D50F}"/>
              </a:ext>
            </a:extLst>
          </p:cNvPr>
          <p:cNvSpPr/>
          <p:nvPr/>
        </p:nvSpPr>
        <p:spPr>
          <a:xfrm flipH="1">
            <a:off x="8007778" y="5387933"/>
            <a:ext cx="694095" cy="66739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9" name="Rectangle 9">
            <a:extLst>
              <a:ext uri="{FF2B5EF4-FFF2-40B4-BE49-F238E27FC236}">
                <a16:creationId xmlns:a16="http://schemas.microsoft.com/office/drawing/2014/main" id="{B874B223-0769-4493-8279-ADCAD1936CBE}"/>
              </a:ext>
            </a:extLst>
          </p:cNvPr>
          <p:cNvSpPr/>
          <p:nvPr/>
        </p:nvSpPr>
        <p:spPr>
          <a:xfrm flipH="1">
            <a:off x="10425059" y="3360588"/>
            <a:ext cx="329463" cy="308407"/>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0" name="Rectangle 16">
            <a:extLst>
              <a:ext uri="{FF2B5EF4-FFF2-40B4-BE49-F238E27FC236}">
                <a16:creationId xmlns:a16="http://schemas.microsoft.com/office/drawing/2014/main" id="{EA9A5774-2EFD-4D7B-8091-72991A972C47}"/>
              </a:ext>
            </a:extLst>
          </p:cNvPr>
          <p:cNvSpPr/>
          <p:nvPr/>
        </p:nvSpPr>
        <p:spPr>
          <a:xfrm flipH="1">
            <a:off x="9284999" y="4503175"/>
            <a:ext cx="394118" cy="259020"/>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1" name="자유형 151">
            <a:extLst>
              <a:ext uri="{FF2B5EF4-FFF2-40B4-BE49-F238E27FC236}">
                <a16:creationId xmlns:a16="http://schemas.microsoft.com/office/drawing/2014/main" id="{9A020883-0BEE-41BA-AD7B-1BEC82D62678}"/>
              </a:ext>
            </a:extLst>
          </p:cNvPr>
          <p:cNvSpPr/>
          <p:nvPr/>
        </p:nvSpPr>
        <p:spPr>
          <a:xfrm flipH="1">
            <a:off x="8176579" y="5527937"/>
            <a:ext cx="369092" cy="387388"/>
          </a:xfrm>
          <a:custGeom>
            <a:avLst/>
            <a:gdLst>
              <a:gd name="connsiteX0" fmla="*/ 1460984 w 2921968"/>
              <a:gd name="connsiteY0" fmla="*/ 233294 h 3066808"/>
              <a:gd name="connsiteX1" fmla="*/ 1320049 w 2921968"/>
              <a:gd name="connsiteY1" fmla="*/ 374229 h 3066808"/>
              <a:gd name="connsiteX2" fmla="*/ 1460984 w 2921968"/>
              <a:gd name="connsiteY2" fmla="*/ 515164 h 3066808"/>
              <a:gd name="connsiteX3" fmla="*/ 1601919 w 2921968"/>
              <a:gd name="connsiteY3" fmla="*/ 374229 h 3066808"/>
              <a:gd name="connsiteX4" fmla="*/ 1460984 w 2921968"/>
              <a:gd name="connsiteY4" fmla="*/ 233294 h 3066808"/>
              <a:gd name="connsiteX5" fmla="*/ 1460984 w 2921968"/>
              <a:gd name="connsiteY5" fmla="*/ 0 h 3066808"/>
              <a:gd name="connsiteX6" fmla="*/ 1835213 w 2921968"/>
              <a:gd name="connsiteY6" fmla="*/ 374229 h 3066808"/>
              <a:gd name="connsiteX7" fmla="*/ 1670219 w 2921968"/>
              <a:gd name="connsiteY7" fmla="*/ 684545 h 3066808"/>
              <a:gd name="connsiteX8" fmla="*/ 1626866 w 2921968"/>
              <a:gd name="connsiteY8" fmla="*/ 708077 h 3066808"/>
              <a:gd name="connsiteX9" fmla="*/ 1646248 w 2921968"/>
              <a:gd name="connsiteY9" fmla="*/ 873151 h 3066808"/>
              <a:gd name="connsiteX10" fmla="*/ 2235203 w 2921968"/>
              <a:gd name="connsiteY10" fmla="*/ 873151 h 3066808"/>
              <a:gd name="connsiteX11" fmla="*/ 2241832 w 2921968"/>
              <a:gd name="connsiteY11" fmla="*/ 851796 h 3066808"/>
              <a:gd name="connsiteX12" fmla="*/ 2430803 w 2921968"/>
              <a:gd name="connsiteY12" fmla="*/ 726537 h 3066808"/>
              <a:gd name="connsiteX13" fmla="*/ 2635891 w 2921968"/>
              <a:gd name="connsiteY13" fmla="*/ 931625 h 3066808"/>
              <a:gd name="connsiteX14" fmla="*/ 2430803 w 2921968"/>
              <a:gd name="connsiteY14" fmla="*/ 1136713 h 3066808"/>
              <a:gd name="connsiteX15" fmla="*/ 2241832 w 2921968"/>
              <a:gd name="connsiteY15" fmla="*/ 1011455 h 3066808"/>
              <a:gd name="connsiteX16" fmla="*/ 2233652 w 2921968"/>
              <a:gd name="connsiteY16" fmla="*/ 985105 h 3066808"/>
              <a:gd name="connsiteX17" fmla="*/ 1659393 w 2921968"/>
              <a:gd name="connsiteY17" fmla="*/ 985105 h 3066808"/>
              <a:gd name="connsiteX18" fmla="*/ 1835639 w 2921968"/>
              <a:gd name="connsiteY18" fmla="*/ 2486125 h 3066808"/>
              <a:gd name="connsiteX19" fmla="*/ 2605322 w 2921968"/>
              <a:gd name="connsiteY19" fmla="*/ 1804902 h 3066808"/>
              <a:gd name="connsiteX20" fmla="*/ 2437231 w 2921968"/>
              <a:gd name="connsiteY20" fmla="*/ 1828663 h 3066808"/>
              <a:gd name="connsiteX21" fmla="*/ 2679599 w 2921968"/>
              <a:gd name="connsiteY21" fmla="*/ 1472350 h 3066808"/>
              <a:gd name="connsiteX22" fmla="*/ 2921968 w 2921968"/>
              <a:gd name="connsiteY22" fmla="*/ 1828663 h 3066808"/>
              <a:gd name="connsiteX23" fmla="*/ 2749252 w 2921968"/>
              <a:gd name="connsiteY23" fmla="*/ 1804848 h 3066808"/>
              <a:gd name="connsiteX24" fmla="*/ 1665272 w 2921968"/>
              <a:gd name="connsiteY24" fmla="*/ 2905483 h 3066808"/>
              <a:gd name="connsiteX25" fmla="*/ 1462434 w 2921968"/>
              <a:gd name="connsiteY25" fmla="*/ 3066808 h 3066808"/>
              <a:gd name="connsiteX26" fmla="*/ 1265857 w 2921968"/>
              <a:gd name="connsiteY26" fmla="*/ 2910631 h 3066808"/>
              <a:gd name="connsiteX27" fmla="*/ 175466 w 2921968"/>
              <a:gd name="connsiteY27" fmla="*/ 1804523 h 3066808"/>
              <a:gd name="connsiteX28" fmla="*/ 0 w 2921968"/>
              <a:gd name="connsiteY28" fmla="*/ 1828663 h 3066808"/>
              <a:gd name="connsiteX29" fmla="*/ 242369 w 2921968"/>
              <a:gd name="connsiteY29" fmla="*/ 1472350 h 3066808"/>
              <a:gd name="connsiteX30" fmla="*/ 484739 w 2921968"/>
              <a:gd name="connsiteY30" fmla="*/ 1828663 h 3066808"/>
              <a:gd name="connsiteX31" fmla="*/ 319066 w 2921968"/>
              <a:gd name="connsiteY31" fmla="*/ 1805271 h 3066808"/>
              <a:gd name="connsiteX32" fmla="*/ 1095798 w 2921968"/>
              <a:gd name="connsiteY32" fmla="*/ 2488933 h 3066808"/>
              <a:gd name="connsiteX33" fmla="*/ 1266566 w 2921968"/>
              <a:gd name="connsiteY33" fmla="*/ 985105 h 3066808"/>
              <a:gd name="connsiteX34" fmla="*/ 728631 w 2921968"/>
              <a:gd name="connsiteY34" fmla="*/ 985105 h 3066808"/>
              <a:gd name="connsiteX35" fmla="*/ 727109 w 2921968"/>
              <a:gd name="connsiteY35" fmla="*/ 987221 h 3066808"/>
              <a:gd name="connsiteX36" fmla="*/ 719586 w 2921968"/>
              <a:gd name="connsiteY36" fmla="*/ 1011455 h 3066808"/>
              <a:gd name="connsiteX37" fmla="*/ 530615 w 2921968"/>
              <a:gd name="connsiteY37" fmla="*/ 1136713 h 3066808"/>
              <a:gd name="connsiteX38" fmla="*/ 325527 w 2921968"/>
              <a:gd name="connsiteY38" fmla="*/ 931625 h 3066808"/>
              <a:gd name="connsiteX39" fmla="*/ 530615 w 2921968"/>
              <a:gd name="connsiteY39" fmla="*/ 726537 h 3066808"/>
              <a:gd name="connsiteX40" fmla="*/ 719586 w 2921968"/>
              <a:gd name="connsiteY40" fmla="*/ 851796 h 3066808"/>
              <a:gd name="connsiteX41" fmla="*/ 724380 w 2921968"/>
              <a:gd name="connsiteY41" fmla="*/ 867240 h 3066808"/>
              <a:gd name="connsiteX42" fmla="*/ 728634 w 2921968"/>
              <a:gd name="connsiteY42" fmla="*/ 873151 h 3066808"/>
              <a:gd name="connsiteX43" fmla="*/ 1279279 w 2921968"/>
              <a:gd name="connsiteY43" fmla="*/ 873151 h 3066808"/>
              <a:gd name="connsiteX44" fmla="*/ 1297855 w 2921968"/>
              <a:gd name="connsiteY44" fmla="*/ 709571 h 3066808"/>
              <a:gd name="connsiteX45" fmla="*/ 1251749 w 2921968"/>
              <a:gd name="connsiteY45" fmla="*/ 684545 h 3066808"/>
              <a:gd name="connsiteX46" fmla="*/ 1086755 w 2921968"/>
              <a:gd name="connsiteY46" fmla="*/ 374229 h 3066808"/>
              <a:gd name="connsiteX47" fmla="*/ 1460984 w 2921968"/>
              <a:gd name="connsiteY47" fmla="*/ 0 h 3066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2921968" h="3066808">
                <a:moveTo>
                  <a:pt x="1460984" y="233294"/>
                </a:moveTo>
                <a:cubicBezTo>
                  <a:pt x="1383148" y="233294"/>
                  <a:pt x="1320049" y="296393"/>
                  <a:pt x="1320049" y="374229"/>
                </a:cubicBezTo>
                <a:cubicBezTo>
                  <a:pt x="1320049" y="452065"/>
                  <a:pt x="1383148" y="515164"/>
                  <a:pt x="1460984" y="515164"/>
                </a:cubicBezTo>
                <a:cubicBezTo>
                  <a:pt x="1538820" y="515164"/>
                  <a:pt x="1601919" y="452065"/>
                  <a:pt x="1601919" y="374229"/>
                </a:cubicBezTo>
                <a:cubicBezTo>
                  <a:pt x="1601919" y="296393"/>
                  <a:pt x="1538820" y="233294"/>
                  <a:pt x="1460984" y="233294"/>
                </a:cubicBezTo>
                <a:close/>
                <a:moveTo>
                  <a:pt x="1460984" y="0"/>
                </a:moveTo>
                <a:cubicBezTo>
                  <a:pt x="1667665" y="0"/>
                  <a:pt x="1835213" y="167548"/>
                  <a:pt x="1835213" y="374229"/>
                </a:cubicBezTo>
                <a:cubicBezTo>
                  <a:pt x="1835213" y="503404"/>
                  <a:pt x="1769765" y="617294"/>
                  <a:pt x="1670219" y="684545"/>
                </a:cubicBezTo>
                <a:lnTo>
                  <a:pt x="1626866" y="708077"/>
                </a:lnTo>
                <a:lnTo>
                  <a:pt x="1646248" y="873151"/>
                </a:lnTo>
                <a:lnTo>
                  <a:pt x="2235203" y="873151"/>
                </a:lnTo>
                <a:lnTo>
                  <a:pt x="2241832" y="851796"/>
                </a:lnTo>
                <a:cubicBezTo>
                  <a:pt x="2272966" y="778187"/>
                  <a:pt x="2345853" y="726537"/>
                  <a:pt x="2430803" y="726537"/>
                </a:cubicBezTo>
                <a:cubicBezTo>
                  <a:pt x="2544070" y="726537"/>
                  <a:pt x="2635891" y="818358"/>
                  <a:pt x="2635891" y="931625"/>
                </a:cubicBezTo>
                <a:cubicBezTo>
                  <a:pt x="2635891" y="1044892"/>
                  <a:pt x="2544070" y="1136713"/>
                  <a:pt x="2430803" y="1136713"/>
                </a:cubicBezTo>
                <a:cubicBezTo>
                  <a:pt x="2345853" y="1136713"/>
                  <a:pt x="2272966" y="1085064"/>
                  <a:pt x="2241832" y="1011455"/>
                </a:cubicBezTo>
                <a:lnTo>
                  <a:pt x="2233652" y="985105"/>
                </a:lnTo>
                <a:lnTo>
                  <a:pt x="1659393" y="985105"/>
                </a:lnTo>
                <a:lnTo>
                  <a:pt x="1835639" y="2486125"/>
                </a:lnTo>
                <a:cubicBezTo>
                  <a:pt x="2257126" y="2356235"/>
                  <a:pt x="2582425" y="2203368"/>
                  <a:pt x="2605322" y="1804902"/>
                </a:cubicBezTo>
                <a:cubicBezTo>
                  <a:pt x="2547615" y="1806965"/>
                  <a:pt x="2490707" y="1815307"/>
                  <a:pt x="2437231" y="1828663"/>
                </a:cubicBezTo>
                <a:cubicBezTo>
                  <a:pt x="2542844" y="1722240"/>
                  <a:pt x="2642253" y="1622871"/>
                  <a:pt x="2679599" y="1472350"/>
                </a:cubicBezTo>
                <a:cubicBezTo>
                  <a:pt x="2719016" y="1621107"/>
                  <a:pt x="2816355" y="1715183"/>
                  <a:pt x="2921968" y="1828663"/>
                </a:cubicBezTo>
                <a:cubicBezTo>
                  <a:pt x="2868630" y="1815688"/>
                  <a:pt x="2809977" y="1807008"/>
                  <a:pt x="2749252" y="1804848"/>
                </a:cubicBezTo>
                <a:cubicBezTo>
                  <a:pt x="2719427" y="2342499"/>
                  <a:pt x="2353693" y="2860207"/>
                  <a:pt x="1665272" y="2905483"/>
                </a:cubicBezTo>
                <a:cubicBezTo>
                  <a:pt x="1561523" y="2978866"/>
                  <a:pt x="1523475" y="3013033"/>
                  <a:pt x="1462434" y="3066808"/>
                </a:cubicBezTo>
                <a:cubicBezTo>
                  <a:pt x="1404574" y="3011016"/>
                  <a:pt x="1369708" y="2980430"/>
                  <a:pt x="1265857" y="2910631"/>
                </a:cubicBezTo>
                <a:cubicBezTo>
                  <a:pt x="648092" y="2849018"/>
                  <a:pt x="205460" y="2343748"/>
                  <a:pt x="175466" y="1804523"/>
                </a:cubicBezTo>
                <a:cubicBezTo>
                  <a:pt x="115256" y="1806261"/>
                  <a:pt x="55763" y="1814736"/>
                  <a:pt x="0" y="1828663"/>
                </a:cubicBezTo>
                <a:cubicBezTo>
                  <a:pt x="105615" y="1722240"/>
                  <a:pt x="205022" y="1622871"/>
                  <a:pt x="242369" y="1472350"/>
                </a:cubicBezTo>
                <a:cubicBezTo>
                  <a:pt x="281785" y="1621107"/>
                  <a:pt x="379124" y="1715183"/>
                  <a:pt x="484739" y="1828663"/>
                </a:cubicBezTo>
                <a:cubicBezTo>
                  <a:pt x="433473" y="1816193"/>
                  <a:pt x="377298" y="1807690"/>
                  <a:pt x="319066" y="1805271"/>
                </a:cubicBezTo>
                <a:cubicBezTo>
                  <a:pt x="342774" y="2204526"/>
                  <a:pt x="675270" y="2359301"/>
                  <a:pt x="1095798" y="2488933"/>
                </a:cubicBezTo>
                <a:lnTo>
                  <a:pt x="1266566" y="985105"/>
                </a:lnTo>
                <a:lnTo>
                  <a:pt x="728631" y="985105"/>
                </a:lnTo>
                <a:lnTo>
                  <a:pt x="727109" y="987221"/>
                </a:lnTo>
                <a:lnTo>
                  <a:pt x="719586" y="1011455"/>
                </a:lnTo>
                <a:cubicBezTo>
                  <a:pt x="688452" y="1085064"/>
                  <a:pt x="615566" y="1136713"/>
                  <a:pt x="530615" y="1136713"/>
                </a:cubicBezTo>
                <a:cubicBezTo>
                  <a:pt x="417348" y="1136713"/>
                  <a:pt x="325527" y="1044892"/>
                  <a:pt x="325527" y="931625"/>
                </a:cubicBezTo>
                <a:cubicBezTo>
                  <a:pt x="325527" y="818358"/>
                  <a:pt x="417348" y="726537"/>
                  <a:pt x="530615" y="726537"/>
                </a:cubicBezTo>
                <a:cubicBezTo>
                  <a:pt x="615566" y="726537"/>
                  <a:pt x="688452" y="778187"/>
                  <a:pt x="719586" y="851796"/>
                </a:cubicBezTo>
                <a:lnTo>
                  <a:pt x="724380" y="867240"/>
                </a:lnTo>
                <a:lnTo>
                  <a:pt x="728634" y="873151"/>
                </a:lnTo>
                <a:lnTo>
                  <a:pt x="1279279" y="873151"/>
                </a:lnTo>
                <a:lnTo>
                  <a:pt x="1297855" y="709571"/>
                </a:lnTo>
                <a:lnTo>
                  <a:pt x="1251749" y="684545"/>
                </a:lnTo>
                <a:cubicBezTo>
                  <a:pt x="1152204" y="617294"/>
                  <a:pt x="1086755" y="503404"/>
                  <a:pt x="1086755" y="374229"/>
                </a:cubicBezTo>
                <a:cubicBezTo>
                  <a:pt x="1086755" y="167548"/>
                  <a:pt x="1254303" y="0"/>
                  <a:pt x="146098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2871206105"/>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4611122"/>
            <a:chOff x="4406505" y="1014865"/>
            <a:chExt cx="3861193" cy="4611122"/>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4154984"/>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en-US" altLang="ko-KR" sz="2400" dirty="0">
                  <a:solidFill>
                    <a:schemeClr val="accent1"/>
                  </a:solidFill>
                  <a:cs typeface="Arial" pitchFamily="34" charset="0"/>
                </a:rPr>
                <a:t>Easy to change colors.</a:t>
              </a:r>
              <a:endParaRPr lang="ko-KR" altLang="en-US" sz="2400" b="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spTree>
    <p:extLst>
      <p:ext uri="{BB962C8B-B14F-4D97-AF65-F5344CB8AC3E}">
        <p14:creationId xmlns:p14="http://schemas.microsoft.com/office/powerpoint/2010/main" val="847860259"/>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140E042-B11C-46E0-973C-02DE46223EBC}"/>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79C952A-930B-4039-A22E-B2E0E6A35152}"/>
              </a:ext>
            </a:extLst>
          </p:cNvPr>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itchFamily="34" charset="0"/>
              </a:rPr>
              <a:t>Colu</a:t>
            </a:r>
            <a:r>
              <a:rPr lang="en-US" altLang="ko-KR" sz="3600" b="1" dirty="0">
                <a:solidFill>
                  <a:schemeClr val="accent1"/>
                </a:solidFill>
                <a:latin typeface="+mj-lt"/>
                <a:cs typeface="Arial" pitchFamily="34" charset="0"/>
              </a:rPr>
              <a:t>mn</a:t>
            </a:r>
          </a:p>
          <a:p>
            <a:r>
              <a:rPr lang="en-US" altLang="ko-KR" sz="3600" b="1" dirty="0" err="1">
                <a:solidFill>
                  <a:schemeClr val="bg1"/>
                </a:solidFill>
                <a:latin typeface="+mj-lt"/>
                <a:cs typeface="Arial" pitchFamily="34" charset="0"/>
              </a:rPr>
              <a:t>Pow</a:t>
            </a:r>
            <a:r>
              <a:rPr lang="en-US" altLang="ko-KR" sz="3600" b="1" dirty="0" err="1">
                <a:solidFill>
                  <a:schemeClr val="accent1"/>
                </a:solidFill>
                <a:latin typeface="+mj-lt"/>
                <a:cs typeface="Arial" pitchFamily="34" charset="0"/>
              </a:rPr>
              <a:t>erpoint</a:t>
            </a:r>
            <a:r>
              <a:rPr lang="en-US" altLang="ko-KR" sz="3600" b="1" dirty="0">
                <a:solidFill>
                  <a:schemeClr val="accent1"/>
                </a:solidFill>
                <a:latin typeface="+mj-lt"/>
                <a:cs typeface="Arial" pitchFamily="34" charset="0"/>
              </a:rPr>
              <a:t> </a:t>
            </a:r>
            <a:r>
              <a:rPr lang="en-US" altLang="ko-KR" sz="3600" b="1" dirty="0">
                <a:solidFill>
                  <a:schemeClr val="bg1"/>
                </a:solidFill>
                <a:latin typeface="+mj-lt"/>
                <a:cs typeface="Arial" pitchFamily="34" charset="0"/>
              </a:rPr>
              <a:t>Pres</a:t>
            </a:r>
            <a:r>
              <a:rPr lang="en-US" altLang="ko-KR" sz="3600" b="1" dirty="0">
                <a:solidFill>
                  <a:schemeClr val="accent1"/>
                </a:solidFill>
                <a:latin typeface="+mj-lt"/>
                <a:cs typeface="Arial" pitchFamily="34" charset="0"/>
              </a:rPr>
              <a:t>entation</a:t>
            </a:r>
            <a:r>
              <a:rPr lang="en-US" altLang="ko-KR" sz="3600" b="1" dirty="0">
                <a:solidFill>
                  <a:schemeClr val="tx1">
                    <a:lumMod val="65000"/>
                    <a:lumOff val="35000"/>
                  </a:schemeClr>
                </a:solidFill>
                <a:latin typeface="+mj-lt"/>
                <a:cs typeface="Arial" pitchFamily="34" charset="0"/>
              </a:rPr>
              <a:t> </a:t>
            </a:r>
            <a:endParaRPr lang="ko-KR" altLang="en-US" sz="3600" b="1" dirty="0">
              <a:solidFill>
                <a:schemeClr val="tx1">
                  <a:lumMod val="65000"/>
                  <a:lumOff val="35000"/>
                </a:schemeClr>
              </a:solidFill>
              <a:latin typeface="+mj-lt"/>
              <a:cs typeface="Arial" pitchFamily="34" charset="0"/>
            </a:endParaRPr>
          </a:p>
        </p:txBody>
      </p:sp>
      <p:cxnSp>
        <p:nvCxnSpPr>
          <p:cNvPr id="5" name="Straight Connector 4">
            <a:extLst>
              <a:ext uri="{FF2B5EF4-FFF2-40B4-BE49-F238E27FC236}">
                <a16:creationId xmlns:a16="http://schemas.microsoft.com/office/drawing/2014/main" id="{4F3C4EA4-F7AE-4D2C-AF02-E615DFFC0C0E}"/>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2CC377D-6BF4-4B40-AA55-94D2E6B5AE05}"/>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0BB228F-7FDE-4A39-8DBE-C540B218AF8F}"/>
              </a:ext>
            </a:extLst>
          </p:cNvPr>
          <p:cNvGrpSpPr/>
          <p:nvPr/>
        </p:nvGrpSpPr>
        <p:grpSpPr>
          <a:xfrm>
            <a:off x="4920857" y="1123439"/>
            <a:ext cx="2946794" cy="4795788"/>
            <a:chOff x="4406505" y="1014865"/>
            <a:chExt cx="3861193" cy="4795788"/>
          </a:xfrm>
        </p:grpSpPr>
        <p:sp>
          <p:nvSpPr>
            <p:cNvPr id="10" name="TextBox 9">
              <a:extLst>
                <a:ext uri="{FF2B5EF4-FFF2-40B4-BE49-F238E27FC236}">
                  <a16:creationId xmlns:a16="http://schemas.microsoft.com/office/drawing/2014/main" id="{65739E74-D0DB-41B2-88EA-C9BFC85ADF5C}"/>
                </a:ext>
              </a:extLst>
            </p:cNvPr>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1" name="TextBox 10">
              <a:extLst>
                <a:ext uri="{FF2B5EF4-FFF2-40B4-BE49-F238E27FC236}">
                  <a16:creationId xmlns:a16="http://schemas.microsoft.com/office/drawing/2014/main" id="{850B9C68-AADB-4726-9D25-90FDFC1BD11A}"/>
                </a:ext>
              </a:extLst>
            </p:cNvPr>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itchFamily="34" charset="0"/>
                </a:rPr>
                <a:t>Easy to change colors.</a:t>
              </a:r>
              <a:endParaRPr lang="ko-KR" altLang="en-US" sz="2000" b="1" dirty="0">
                <a:solidFill>
                  <a:schemeClr val="accent1"/>
                </a:solidFill>
                <a:cs typeface="Arial" pitchFamily="34" charset="0"/>
              </a:endParaRPr>
            </a:p>
          </p:txBody>
        </p:sp>
      </p:grpSp>
      <p:grpSp>
        <p:nvGrpSpPr>
          <p:cNvPr id="15" name="Group 14">
            <a:extLst>
              <a:ext uri="{FF2B5EF4-FFF2-40B4-BE49-F238E27FC236}">
                <a16:creationId xmlns:a16="http://schemas.microsoft.com/office/drawing/2014/main" id="{87A6A035-5F66-4905-BAAA-10B2AA7A06CA}"/>
              </a:ext>
            </a:extLst>
          </p:cNvPr>
          <p:cNvGrpSpPr/>
          <p:nvPr/>
        </p:nvGrpSpPr>
        <p:grpSpPr>
          <a:xfrm>
            <a:off x="8332587" y="1123439"/>
            <a:ext cx="2946794" cy="4795788"/>
            <a:chOff x="4406505" y="1014865"/>
            <a:chExt cx="3861193" cy="4795788"/>
          </a:xfrm>
        </p:grpSpPr>
        <p:sp>
          <p:nvSpPr>
            <p:cNvPr id="16" name="TextBox 15">
              <a:extLst>
                <a:ext uri="{FF2B5EF4-FFF2-40B4-BE49-F238E27FC236}">
                  <a16:creationId xmlns:a16="http://schemas.microsoft.com/office/drawing/2014/main" id="{70676252-71D8-4F58-9872-822ACA25F190}"/>
                </a:ext>
              </a:extLst>
            </p:cNvPr>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7" name="TextBox 16">
              <a:extLst>
                <a:ext uri="{FF2B5EF4-FFF2-40B4-BE49-F238E27FC236}">
                  <a16:creationId xmlns:a16="http://schemas.microsoft.com/office/drawing/2014/main" id="{B7D381AF-434C-42D9-BF30-3B371279B693}"/>
                </a:ext>
              </a:extLst>
            </p:cNvPr>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itchFamily="34" charset="0"/>
                </a:rPr>
                <a:t>Easy to change colors.</a:t>
              </a:r>
              <a:endParaRPr lang="ko-KR" altLang="en-US" sz="2000" b="1" dirty="0">
                <a:solidFill>
                  <a:schemeClr val="accent1"/>
                </a:solidFill>
                <a:cs typeface="Arial" pitchFamily="34" charset="0"/>
              </a:endParaRPr>
            </a:p>
          </p:txBody>
        </p:sp>
      </p:grpSp>
    </p:spTree>
    <p:extLst>
      <p:ext uri="{BB962C8B-B14F-4D97-AF65-F5344CB8AC3E}">
        <p14:creationId xmlns:p14="http://schemas.microsoft.com/office/powerpoint/2010/main" val="1326383253"/>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Shape 45">
            <a:extLst>
              <a:ext uri="{FF2B5EF4-FFF2-40B4-BE49-F238E27FC236}">
                <a16:creationId xmlns:a16="http://schemas.microsoft.com/office/drawing/2014/main" id="{7D9EB815-83DA-4AE0-BF0A-573FDAC23FBC}"/>
              </a:ext>
            </a:extLst>
          </p:cNvPr>
          <p:cNvSpPr/>
          <p:nvPr/>
        </p:nvSpPr>
        <p:spPr>
          <a:xfrm rot="10800000">
            <a:off x="-13252" y="106401"/>
            <a:ext cx="12205252" cy="4554261"/>
          </a:xfrm>
          <a:custGeom>
            <a:avLst/>
            <a:gdLst>
              <a:gd name="connsiteX0" fmla="*/ 12205252 w 12205252"/>
              <a:gd name="connsiteY0" fmla="*/ 4554261 h 4554261"/>
              <a:gd name="connsiteX1" fmla="*/ 6108196 w 12205252"/>
              <a:gd name="connsiteY1" fmla="*/ 4554261 h 4554261"/>
              <a:gd name="connsiteX2" fmla="*/ 6097056 w 12205252"/>
              <a:gd name="connsiteY2" fmla="*/ 4554261 h 4554261"/>
              <a:gd name="connsiteX3" fmla="*/ 0 w 12205252"/>
              <a:gd name="connsiteY3" fmla="*/ 4554261 h 4554261"/>
              <a:gd name="connsiteX4" fmla="*/ 0 w 12205252"/>
              <a:gd name="connsiteY4" fmla="*/ 1970835 h 4554261"/>
              <a:gd name="connsiteX5" fmla="*/ 316931 w 12205252"/>
              <a:gd name="connsiteY5" fmla="*/ 1777770 h 4554261"/>
              <a:gd name="connsiteX6" fmla="*/ 5867395 w 12205252"/>
              <a:gd name="connsiteY6" fmla="*/ 6099 h 4554261"/>
              <a:gd name="connsiteX7" fmla="*/ 6097056 w 12205252"/>
              <a:gd name="connsiteY7" fmla="*/ 282 h 4554261"/>
              <a:gd name="connsiteX8" fmla="*/ 6097056 w 12205252"/>
              <a:gd name="connsiteY8" fmla="*/ 0 h 4554261"/>
              <a:gd name="connsiteX9" fmla="*/ 6102626 w 12205252"/>
              <a:gd name="connsiteY9" fmla="*/ 141 h 4554261"/>
              <a:gd name="connsiteX10" fmla="*/ 6108196 w 12205252"/>
              <a:gd name="connsiteY10" fmla="*/ 0 h 4554261"/>
              <a:gd name="connsiteX11" fmla="*/ 6108196 w 12205252"/>
              <a:gd name="connsiteY11" fmla="*/ 282 h 4554261"/>
              <a:gd name="connsiteX12" fmla="*/ 6337857 w 12205252"/>
              <a:gd name="connsiteY12" fmla="*/ 6099 h 4554261"/>
              <a:gd name="connsiteX13" fmla="*/ 11888321 w 12205252"/>
              <a:gd name="connsiteY13" fmla="*/ 1777770 h 4554261"/>
              <a:gd name="connsiteX14" fmla="*/ 12205252 w 12205252"/>
              <a:gd name="connsiteY14" fmla="*/ 1970835 h 455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252" h="4554261">
                <a:moveTo>
                  <a:pt x="12205252" y="4554261"/>
                </a:moveTo>
                <a:lnTo>
                  <a:pt x="6108196" y="4554261"/>
                </a:lnTo>
                <a:lnTo>
                  <a:pt x="6097056" y="4554261"/>
                </a:lnTo>
                <a:lnTo>
                  <a:pt x="0" y="4554261"/>
                </a:lnTo>
                <a:lnTo>
                  <a:pt x="0" y="1970835"/>
                </a:lnTo>
                <a:lnTo>
                  <a:pt x="316931" y="1777770"/>
                </a:lnTo>
                <a:cubicBezTo>
                  <a:pt x="2052484" y="752156"/>
                  <a:pt x="3925622" y="91603"/>
                  <a:pt x="5867395" y="6099"/>
                </a:cubicBezTo>
                <a:lnTo>
                  <a:pt x="6097056" y="282"/>
                </a:lnTo>
                <a:lnTo>
                  <a:pt x="6097056" y="0"/>
                </a:lnTo>
                <a:lnTo>
                  <a:pt x="6102626" y="141"/>
                </a:lnTo>
                <a:lnTo>
                  <a:pt x="6108196" y="0"/>
                </a:lnTo>
                <a:lnTo>
                  <a:pt x="6108196" y="282"/>
                </a:lnTo>
                <a:lnTo>
                  <a:pt x="6337857" y="6099"/>
                </a:lnTo>
                <a:cubicBezTo>
                  <a:pt x="8279630" y="91603"/>
                  <a:pt x="10152768" y="752156"/>
                  <a:pt x="11888321" y="1777770"/>
                </a:cubicBezTo>
                <a:lnTo>
                  <a:pt x="12205252" y="197083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45" name="Freeform: Shape 44">
            <a:extLst>
              <a:ext uri="{FF2B5EF4-FFF2-40B4-BE49-F238E27FC236}">
                <a16:creationId xmlns:a16="http://schemas.microsoft.com/office/drawing/2014/main" id="{745FEFB7-4AFF-40EE-8D05-E1C8B2D900F5}"/>
              </a:ext>
            </a:extLst>
          </p:cNvPr>
          <p:cNvSpPr/>
          <p:nvPr/>
        </p:nvSpPr>
        <p:spPr>
          <a:xfrm rot="10800000">
            <a:off x="-13253" y="-14343"/>
            <a:ext cx="12205253" cy="4260743"/>
          </a:xfrm>
          <a:custGeom>
            <a:avLst/>
            <a:gdLst>
              <a:gd name="connsiteX0" fmla="*/ 12205253 w 12205253"/>
              <a:gd name="connsiteY0" fmla="*/ 4260743 h 4260743"/>
              <a:gd name="connsiteX1" fmla="*/ 6108197 w 12205253"/>
              <a:gd name="connsiteY1" fmla="*/ 4260743 h 4260743"/>
              <a:gd name="connsiteX2" fmla="*/ 6097056 w 12205253"/>
              <a:gd name="connsiteY2" fmla="*/ 4260743 h 4260743"/>
              <a:gd name="connsiteX3" fmla="*/ 0 w 12205253"/>
              <a:gd name="connsiteY3" fmla="*/ 4260743 h 4260743"/>
              <a:gd name="connsiteX4" fmla="*/ 0 w 12205253"/>
              <a:gd name="connsiteY4" fmla="*/ 2092572 h 4260743"/>
              <a:gd name="connsiteX5" fmla="*/ 5853776 w 12205253"/>
              <a:gd name="connsiteY5" fmla="*/ 6463 h 4260743"/>
              <a:gd name="connsiteX6" fmla="*/ 6097056 w 12205253"/>
              <a:gd name="connsiteY6" fmla="*/ 283 h 4260743"/>
              <a:gd name="connsiteX7" fmla="*/ 6097056 w 12205253"/>
              <a:gd name="connsiteY7" fmla="*/ 0 h 4260743"/>
              <a:gd name="connsiteX8" fmla="*/ 6102627 w 12205253"/>
              <a:gd name="connsiteY8" fmla="*/ 142 h 4260743"/>
              <a:gd name="connsiteX9" fmla="*/ 6108197 w 12205253"/>
              <a:gd name="connsiteY9" fmla="*/ 0 h 4260743"/>
              <a:gd name="connsiteX10" fmla="*/ 6108197 w 12205253"/>
              <a:gd name="connsiteY10" fmla="*/ 283 h 4260743"/>
              <a:gd name="connsiteX11" fmla="*/ 6351477 w 12205253"/>
              <a:gd name="connsiteY11" fmla="*/ 6463 h 4260743"/>
              <a:gd name="connsiteX12" fmla="*/ 12205253 w 12205253"/>
              <a:gd name="connsiteY12" fmla="*/ 2092572 h 426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05253" h="4260743">
                <a:moveTo>
                  <a:pt x="12205253" y="4260743"/>
                </a:moveTo>
                <a:lnTo>
                  <a:pt x="6108197" y="4260743"/>
                </a:lnTo>
                <a:lnTo>
                  <a:pt x="6097056" y="4260743"/>
                </a:lnTo>
                <a:lnTo>
                  <a:pt x="0" y="4260743"/>
                </a:lnTo>
                <a:lnTo>
                  <a:pt x="0" y="2092572"/>
                </a:lnTo>
                <a:cubicBezTo>
                  <a:pt x="1804410" y="894751"/>
                  <a:pt x="3787342" y="102922"/>
                  <a:pt x="5853776" y="6463"/>
                </a:cubicBezTo>
                <a:lnTo>
                  <a:pt x="6097056" y="283"/>
                </a:lnTo>
                <a:lnTo>
                  <a:pt x="6097056" y="0"/>
                </a:lnTo>
                <a:lnTo>
                  <a:pt x="6102627" y="142"/>
                </a:lnTo>
                <a:lnTo>
                  <a:pt x="6108197" y="0"/>
                </a:lnTo>
                <a:lnTo>
                  <a:pt x="6108197" y="283"/>
                </a:lnTo>
                <a:lnTo>
                  <a:pt x="6351477" y="6463"/>
                </a:lnTo>
                <a:cubicBezTo>
                  <a:pt x="8417911" y="102922"/>
                  <a:pt x="10400843" y="894751"/>
                  <a:pt x="12205253" y="209257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grpSp>
        <p:nvGrpSpPr>
          <p:cNvPr id="29" name="Group 28">
            <a:extLst>
              <a:ext uri="{FF2B5EF4-FFF2-40B4-BE49-F238E27FC236}">
                <a16:creationId xmlns:a16="http://schemas.microsoft.com/office/drawing/2014/main" id="{415A3D75-2C0F-4C1E-88CC-2A43A4703501}"/>
              </a:ext>
            </a:extLst>
          </p:cNvPr>
          <p:cNvGrpSpPr/>
          <p:nvPr/>
        </p:nvGrpSpPr>
        <p:grpSpPr>
          <a:xfrm>
            <a:off x="4484074" y="775337"/>
            <a:ext cx="3203975" cy="2734590"/>
            <a:chOff x="3703721" y="1693521"/>
            <a:chExt cx="4784558" cy="4083617"/>
          </a:xfrm>
        </p:grpSpPr>
        <p:sp>
          <p:nvSpPr>
            <p:cNvPr id="20" name="Freeform: Shape 19">
              <a:extLst>
                <a:ext uri="{FF2B5EF4-FFF2-40B4-BE49-F238E27FC236}">
                  <a16:creationId xmlns:a16="http://schemas.microsoft.com/office/drawing/2014/main" id="{7970A889-7801-4FEB-8D02-DBD8C766D65B}"/>
                </a:ext>
              </a:extLst>
            </p:cNvPr>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FDA6190-1AF3-4A5D-A3FC-085532ED2AF3}"/>
                </a:ext>
              </a:extLst>
            </p:cNvPr>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25" name="Freeform: Shape 24">
              <a:extLst>
                <a:ext uri="{FF2B5EF4-FFF2-40B4-BE49-F238E27FC236}">
                  <a16:creationId xmlns:a16="http://schemas.microsoft.com/office/drawing/2014/main" id="{32BDA214-DAF7-4847-80B3-D6473AF331B3}"/>
                </a:ext>
              </a:extLst>
            </p:cNvPr>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A20E65B0-1805-48E9-ACD3-7DF7F95E11BA}"/>
                </a:ext>
              </a:extLst>
            </p:cNvPr>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2658A4B6-6577-43A0-843C-AD6C25F1B39D}"/>
                </a:ext>
              </a:extLst>
            </p:cNvPr>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accent4"/>
            </a:solidFill>
            <a:ln w="38100" cap="flat">
              <a:solidFill>
                <a:schemeClr val="accent2"/>
              </a:solidFill>
              <a:prstDash val="solid"/>
              <a:miter/>
            </a:ln>
          </p:spPr>
          <p:txBody>
            <a:bodyPr rtlCol="0" anchor="ctr"/>
            <a:lstStyle/>
            <a:p>
              <a:endParaRPr lang="en-US" dirty="0"/>
            </a:p>
          </p:txBody>
        </p:sp>
      </p:grpSp>
      <p:sp>
        <p:nvSpPr>
          <p:cNvPr id="18" name="Text Placeholder 1">
            <a:extLst>
              <a:ext uri="{FF2B5EF4-FFF2-40B4-BE49-F238E27FC236}">
                <a16:creationId xmlns:a16="http://schemas.microsoft.com/office/drawing/2014/main" id="{D862F04F-821A-4867-8E37-B0550813FBD1}"/>
              </a:ext>
            </a:extLst>
          </p:cNvPr>
          <p:cNvSpPr txBox="1">
            <a:spLocks/>
          </p:cNvSpPr>
          <p:nvPr/>
        </p:nvSpPr>
        <p:spPr>
          <a:xfrm>
            <a:off x="-9938" y="5036524"/>
            <a:ext cx="12192000" cy="857296"/>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dirty="0"/>
              <a:t>Thank you</a:t>
            </a:r>
          </a:p>
        </p:txBody>
      </p:sp>
      <p:sp>
        <p:nvSpPr>
          <p:cNvPr id="19" name="Text Placeholder 2">
            <a:extLst>
              <a:ext uri="{FF2B5EF4-FFF2-40B4-BE49-F238E27FC236}">
                <a16:creationId xmlns:a16="http://schemas.microsoft.com/office/drawing/2014/main" id="{A8D1AAF6-CE25-4081-9A69-D1C95715CF55}"/>
              </a:ext>
            </a:extLst>
          </p:cNvPr>
          <p:cNvSpPr txBox="1">
            <a:spLocks/>
          </p:cNvSpPr>
          <p:nvPr/>
        </p:nvSpPr>
        <p:spPr>
          <a:xfrm>
            <a:off x="4517334" y="5968157"/>
            <a:ext cx="3157332" cy="301523"/>
          </a:xfrm>
          <a:prstGeom prst="roundRect">
            <a:avLst>
              <a:gd name="adj" fmla="val 29852"/>
            </a:avLst>
          </a:prstGeom>
          <a:solidFill>
            <a:schemeClr val="accent2"/>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ko-KR" sz="1800" dirty="0">
                <a:solidFill>
                  <a:schemeClr val="bg1"/>
                </a:solidFill>
              </a:rPr>
              <a:t>Insert your subtitle here</a:t>
            </a:r>
          </a:p>
        </p:txBody>
      </p:sp>
      <p:sp>
        <p:nvSpPr>
          <p:cNvPr id="30" name="Rectangle 29">
            <a:extLst>
              <a:ext uri="{FF2B5EF4-FFF2-40B4-BE49-F238E27FC236}">
                <a16:creationId xmlns:a16="http://schemas.microsoft.com/office/drawing/2014/main" id="{1B00C34F-E34C-4FDC-9A3C-F33B42C0E94A}"/>
              </a:ext>
            </a:extLst>
          </p:cNvPr>
          <p:cNvSpPr/>
          <p:nvPr/>
        </p:nvSpPr>
        <p:spPr>
          <a:xfrm>
            <a:off x="5145226" y="1862439"/>
            <a:ext cx="1881669" cy="369332"/>
          </a:xfrm>
          <a:prstGeom prst="rect">
            <a:avLst/>
          </a:prstGeom>
        </p:spPr>
        <p:txBody>
          <a:bodyPr wrap="none">
            <a:spAutoFit/>
          </a:bodyPr>
          <a:lstStyle/>
          <a:p>
            <a:pPr algn="ctr"/>
            <a:r>
              <a:rPr lang="en-US" dirty="0">
                <a:solidFill>
                  <a:schemeClr val="accent2"/>
                </a:solidFill>
              </a:rPr>
              <a:t>SPECIAL FOOD</a:t>
            </a:r>
          </a:p>
        </p:txBody>
      </p:sp>
    </p:spTree>
    <p:extLst>
      <p:ext uri="{BB962C8B-B14F-4D97-AF65-F5344CB8AC3E}">
        <p14:creationId xmlns:p14="http://schemas.microsoft.com/office/powerpoint/2010/main" val="3953919647"/>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501545"/>
            <a:ext cx="11573197" cy="724247"/>
          </a:xfrm>
        </p:spPr>
        <p:txBody>
          <a:bodyPr>
            <a:normAutofit fontScale="92500" lnSpcReduction="10000"/>
          </a:bodyPr>
          <a:lstStyle/>
          <a:p>
            <a:r>
              <a:rPr lang="en-US" dirty="0"/>
              <a:t>Fully Editable Shapes</a:t>
            </a:r>
          </a:p>
        </p:txBody>
      </p:sp>
      <p:cxnSp>
        <p:nvCxnSpPr>
          <p:cNvPr id="5" name="Straight Connector 4">
            <a:extLst>
              <a:ext uri="{FF2B5EF4-FFF2-40B4-BE49-F238E27FC236}">
                <a16:creationId xmlns:a16="http://schemas.microsoft.com/office/drawing/2014/main" id="{2AB476B8-BCE5-45B2-961F-EA85F8EFC465}"/>
              </a:ext>
            </a:extLst>
          </p:cNvPr>
          <p:cNvCxnSpPr>
            <a:cxnSpLocks/>
          </p:cNvCxnSpPr>
          <p:nvPr/>
        </p:nvCxnSpPr>
        <p:spPr>
          <a:xfrm>
            <a:off x="-8792" y="1417566"/>
            <a:ext cx="12192000"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95D094E9-739A-4310-A0C0-9E09F0082A36}"/>
              </a:ext>
            </a:extLst>
          </p:cNvPr>
          <p:cNvGrpSpPr/>
          <p:nvPr/>
        </p:nvGrpSpPr>
        <p:grpSpPr>
          <a:xfrm rot="10800000">
            <a:off x="628961" y="1328114"/>
            <a:ext cx="493544" cy="2049658"/>
            <a:chOff x="6144030" y="3897930"/>
            <a:chExt cx="647700" cy="2689860"/>
          </a:xfrm>
          <a:solidFill>
            <a:schemeClr val="accent4"/>
          </a:solidFill>
        </p:grpSpPr>
        <p:sp>
          <p:nvSpPr>
            <p:cNvPr id="17" name="Freeform: Shape 16">
              <a:extLst>
                <a:ext uri="{FF2B5EF4-FFF2-40B4-BE49-F238E27FC236}">
                  <a16:creationId xmlns:a16="http://schemas.microsoft.com/office/drawing/2014/main" id="{A52737E5-0913-47DD-BF52-9D783CD1AD81}"/>
                </a:ext>
              </a:extLst>
            </p:cNvPr>
            <p:cNvSpPr/>
            <p:nvPr/>
          </p:nvSpPr>
          <p:spPr>
            <a:xfrm>
              <a:off x="6144030" y="3897930"/>
              <a:ext cx="9525" cy="9525"/>
            </a:xfrm>
            <a:custGeom>
              <a:avLst/>
              <a:gdLst/>
              <a:ahLst/>
              <a:cxnLst/>
              <a:rect l="l" t="t" r="r" b="b"/>
              <a:pathLst>
                <a:path/>
              </a:pathLst>
            </a:custGeom>
            <a:grp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19EF76FE-8949-452C-B092-EE07DE0155BF}"/>
                </a:ext>
              </a:extLst>
            </p:cNvPr>
            <p:cNvSpPr/>
            <p:nvPr/>
          </p:nvSpPr>
          <p:spPr>
            <a:xfrm>
              <a:off x="6380250" y="542574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2870 w 180975"/>
                <a:gd name="connsiteY7" fmla="*/ 1087755 h 1162050"/>
                <a:gd name="connsiteX8" fmla="*/ 54293 w 180975"/>
                <a:gd name="connsiteY8" fmla="*/ 1064895 h 1162050"/>
                <a:gd name="connsiteX9" fmla="*/ 77153 w 180975"/>
                <a:gd name="connsiteY9" fmla="*/ 1016318 h 1162050"/>
                <a:gd name="connsiteX10" fmla="*/ 125730 w 180975"/>
                <a:gd name="connsiteY10" fmla="*/ 1039178 h 1162050"/>
                <a:gd name="connsiteX11" fmla="*/ 102870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8" y="1162050"/>
                    <a:pt x="180975" y="1121093"/>
                    <a:pt x="180975" y="1071563"/>
                  </a:cubicBezTo>
                  <a:lnTo>
                    <a:pt x="180975" y="90488"/>
                  </a:lnTo>
                  <a:cubicBezTo>
                    <a:pt x="180975" y="40958"/>
                    <a:pt x="140018" y="0"/>
                    <a:pt x="90488" y="0"/>
                  </a:cubicBezTo>
                  <a:close/>
                  <a:moveTo>
                    <a:pt x="102870" y="1087755"/>
                  </a:moveTo>
                  <a:cubicBezTo>
                    <a:pt x="82868" y="1095375"/>
                    <a:pt x="60960" y="1084898"/>
                    <a:pt x="54293" y="1064895"/>
                  </a:cubicBezTo>
                  <a:cubicBezTo>
                    <a:pt x="46673" y="1044893"/>
                    <a:pt x="57150" y="1022985"/>
                    <a:pt x="77153" y="1016318"/>
                  </a:cubicBezTo>
                  <a:cubicBezTo>
                    <a:pt x="97155" y="1009650"/>
                    <a:pt x="119063" y="1019175"/>
                    <a:pt x="125730" y="1039178"/>
                  </a:cubicBezTo>
                  <a:cubicBezTo>
                    <a:pt x="133350" y="1058228"/>
                    <a:pt x="122873" y="1080135"/>
                    <a:pt x="102870" y="1087755"/>
                  </a:cubicBezTo>
                  <a:close/>
                </a:path>
              </a:pathLst>
            </a:custGeom>
            <a:grp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B5A250B-BB36-46CA-838C-6C093CC1F8EE}"/>
                </a:ext>
              </a:extLst>
            </p:cNvPr>
            <p:cNvSpPr/>
            <p:nvPr/>
          </p:nvSpPr>
          <p:spPr>
            <a:xfrm>
              <a:off x="6425018" y="4879958"/>
              <a:ext cx="85725" cy="647700"/>
            </a:xfrm>
            <a:custGeom>
              <a:avLst/>
              <a:gdLst>
                <a:gd name="connsiteX0" fmla="*/ 0 w 85725"/>
                <a:gd name="connsiteY0" fmla="*/ 0 h 647700"/>
                <a:gd name="connsiteX1" fmla="*/ 90488 w 85725"/>
                <a:gd name="connsiteY1" fmla="*/ 0 h 647700"/>
                <a:gd name="connsiteX2" fmla="*/ 90488 w 85725"/>
                <a:gd name="connsiteY2" fmla="*/ 656273 h 647700"/>
                <a:gd name="connsiteX3" fmla="*/ 0 w 85725"/>
                <a:gd name="connsiteY3" fmla="*/ 656273 h 647700"/>
              </a:gdLst>
              <a:ahLst/>
              <a:cxnLst>
                <a:cxn ang="0">
                  <a:pos x="connsiteX0" y="connsiteY0"/>
                </a:cxn>
                <a:cxn ang="0">
                  <a:pos x="connsiteX1" y="connsiteY1"/>
                </a:cxn>
                <a:cxn ang="0">
                  <a:pos x="connsiteX2" y="connsiteY2"/>
                </a:cxn>
                <a:cxn ang="0">
                  <a:pos x="connsiteX3" y="connsiteY3"/>
                </a:cxn>
              </a:cxnLst>
              <a:rect l="l" t="t" r="r" b="b"/>
              <a:pathLst>
                <a:path w="85725" h="647700">
                  <a:moveTo>
                    <a:pt x="0" y="0"/>
                  </a:moveTo>
                  <a:lnTo>
                    <a:pt x="90488" y="0"/>
                  </a:lnTo>
                  <a:lnTo>
                    <a:pt x="90488" y="656273"/>
                  </a:lnTo>
                  <a:lnTo>
                    <a:pt x="0" y="656273"/>
                  </a:lnTo>
                  <a:close/>
                </a:path>
              </a:pathLst>
            </a:custGeom>
            <a:grpFill/>
            <a:ln w="952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CD04B986-5BF5-4929-B301-7255DFD29738}"/>
                </a:ext>
              </a:extLst>
            </p:cNvPr>
            <p:cNvSpPr/>
            <p:nvPr/>
          </p:nvSpPr>
          <p:spPr>
            <a:xfrm>
              <a:off x="6144030" y="3967463"/>
              <a:ext cx="647700" cy="962025"/>
            </a:xfrm>
            <a:custGeom>
              <a:avLst/>
              <a:gdLst>
                <a:gd name="connsiteX0" fmla="*/ 326708 w 647700"/>
                <a:gd name="connsiteY0" fmla="*/ 0 h 962025"/>
                <a:gd name="connsiteX1" fmla="*/ 0 w 647700"/>
                <a:gd name="connsiteY1" fmla="*/ 484823 h 962025"/>
                <a:gd name="connsiteX2" fmla="*/ 326708 w 647700"/>
                <a:gd name="connsiteY2" fmla="*/ 970598 h 962025"/>
                <a:gd name="connsiteX3" fmla="*/ 653415 w 647700"/>
                <a:gd name="connsiteY3" fmla="*/ 484823 h 962025"/>
                <a:gd name="connsiteX4" fmla="*/ 326708 w 647700"/>
                <a:gd name="connsiteY4" fmla="*/ 0 h 962025"/>
                <a:gd name="connsiteX5" fmla="*/ 172403 w 647700"/>
                <a:gd name="connsiteY5" fmla="*/ 785813 h 962025"/>
                <a:gd name="connsiteX6" fmla="*/ 150495 w 647700"/>
                <a:gd name="connsiteY6" fmla="*/ 807720 h 962025"/>
                <a:gd name="connsiteX7" fmla="*/ 128588 w 647700"/>
                <a:gd name="connsiteY7" fmla="*/ 785813 h 962025"/>
                <a:gd name="connsiteX8" fmla="*/ 128588 w 647700"/>
                <a:gd name="connsiteY8" fmla="*/ 230505 h 962025"/>
                <a:gd name="connsiteX9" fmla="*/ 150495 w 647700"/>
                <a:gd name="connsiteY9" fmla="*/ 208598 h 962025"/>
                <a:gd name="connsiteX10" fmla="*/ 172403 w 647700"/>
                <a:gd name="connsiteY10" fmla="*/ 230505 h 962025"/>
                <a:gd name="connsiteX11" fmla="*/ 172403 w 647700"/>
                <a:gd name="connsiteY11" fmla="*/ 785813 h 962025"/>
                <a:gd name="connsiteX12" fmla="*/ 255270 w 647700"/>
                <a:gd name="connsiteY12" fmla="*/ 785813 h 962025"/>
                <a:gd name="connsiteX13" fmla="*/ 233363 w 647700"/>
                <a:gd name="connsiteY13" fmla="*/ 807720 h 962025"/>
                <a:gd name="connsiteX14" fmla="*/ 211455 w 647700"/>
                <a:gd name="connsiteY14" fmla="*/ 785813 h 962025"/>
                <a:gd name="connsiteX15" fmla="*/ 211455 w 647700"/>
                <a:gd name="connsiteY15" fmla="*/ 230505 h 962025"/>
                <a:gd name="connsiteX16" fmla="*/ 233363 w 647700"/>
                <a:gd name="connsiteY16" fmla="*/ 208598 h 962025"/>
                <a:gd name="connsiteX17" fmla="*/ 255270 w 647700"/>
                <a:gd name="connsiteY17" fmla="*/ 230505 h 962025"/>
                <a:gd name="connsiteX18" fmla="*/ 255270 w 647700"/>
                <a:gd name="connsiteY18" fmla="*/ 785813 h 962025"/>
                <a:gd name="connsiteX19" fmla="*/ 338138 w 647700"/>
                <a:gd name="connsiteY19" fmla="*/ 785813 h 962025"/>
                <a:gd name="connsiteX20" fmla="*/ 316230 w 647700"/>
                <a:gd name="connsiteY20" fmla="*/ 807720 h 962025"/>
                <a:gd name="connsiteX21" fmla="*/ 295275 w 647700"/>
                <a:gd name="connsiteY21" fmla="*/ 785813 h 962025"/>
                <a:gd name="connsiteX22" fmla="*/ 295275 w 647700"/>
                <a:gd name="connsiteY22" fmla="*/ 230505 h 962025"/>
                <a:gd name="connsiteX23" fmla="*/ 317183 w 647700"/>
                <a:gd name="connsiteY23" fmla="*/ 208598 h 962025"/>
                <a:gd name="connsiteX24" fmla="*/ 339090 w 647700"/>
                <a:gd name="connsiteY24" fmla="*/ 230505 h 962025"/>
                <a:gd name="connsiteX25" fmla="*/ 339090 w 647700"/>
                <a:gd name="connsiteY25" fmla="*/ 785813 h 962025"/>
                <a:gd name="connsiteX26" fmla="*/ 421005 w 647700"/>
                <a:gd name="connsiteY26" fmla="*/ 785813 h 962025"/>
                <a:gd name="connsiteX27" fmla="*/ 400050 w 647700"/>
                <a:gd name="connsiteY27" fmla="*/ 807720 h 962025"/>
                <a:gd name="connsiteX28" fmla="*/ 400050 w 647700"/>
                <a:gd name="connsiteY28" fmla="*/ 807720 h 962025"/>
                <a:gd name="connsiteX29" fmla="*/ 378143 w 647700"/>
                <a:gd name="connsiteY29" fmla="*/ 785813 h 962025"/>
                <a:gd name="connsiteX30" fmla="*/ 378143 w 647700"/>
                <a:gd name="connsiteY30" fmla="*/ 230505 h 962025"/>
                <a:gd name="connsiteX31" fmla="*/ 400050 w 647700"/>
                <a:gd name="connsiteY31" fmla="*/ 208598 h 962025"/>
                <a:gd name="connsiteX32" fmla="*/ 400050 w 647700"/>
                <a:gd name="connsiteY32" fmla="*/ 208598 h 962025"/>
                <a:gd name="connsiteX33" fmla="*/ 421005 w 647700"/>
                <a:gd name="connsiteY33" fmla="*/ 230505 h 962025"/>
                <a:gd name="connsiteX34" fmla="*/ 421005 w 647700"/>
                <a:gd name="connsiteY34" fmla="*/ 785813 h 962025"/>
                <a:gd name="connsiteX35" fmla="*/ 503873 w 647700"/>
                <a:gd name="connsiteY35" fmla="*/ 785813 h 962025"/>
                <a:gd name="connsiteX36" fmla="*/ 481965 w 647700"/>
                <a:gd name="connsiteY36" fmla="*/ 807720 h 962025"/>
                <a:gd name="connsiteX37" fmla="*/ 460058 w 647700"/>
                <a:gd name="connsiteY37" fmla="*/ 785813 h 962025"/>
                <a:gd name="connsiteX38" fmla="*/ 460058 w 647700"/>
                <a:gd name="connsiteY38" fmla="*/ 230505 h 962025"/>
                <a:gd name="connsiteX39" fmla="*/ 481965 w 647700"/>
                <a:gd name="connsiteY39" fmla="*/ 208598 h 962025"/>
                <a:gd name="connsiteX40" fmla="*/ 503873 w 647700"/>
                <a:gd name="connsiteY40" fmla="*/ 230505 h 962025"/>
                <a:gd name="connsiteX41" fmla="*/ 503873 w 647700"/>
                <a:gd name="connsiteY41" fmla="*/ 785813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647700" h="962025">
                  <a:moveTo>
                    <a:pt x="326708" y="0"/>
                  </a:moveTo>
                  <a:cubicBezTo>
                    <a:pt x="145733" y="0"/>
                    <a:pt x="0" y="217170"/>
                    <a:pt x="0" y="484823"/>
                  </a:cubicBezTo>
                  <a:cubicBezTo>
                    <a:pt x="0" y="752475"/>
                    <a:pt x="145733" y="970598"/>
                    <a:pt x="326708" y="970598"/>
                  </a:cubicBezTo>
                  <a:cubicBezTo>
                    <a:pt x="507683" y="970598"/>
                    <a:pt x="653415" y="753428"/>
                    <a:pt x="653415" y="484823"/>
                  </a:cubicBezTo>
                  <a:cubicBezTo>
                    <a:pt x="652463" y="217170"/>
                    <a:pt x="506730" y="0"/>
                    <a:pt x="326708" y="0"/>
                  </a:cubicBezTo>
                  <a:close/>
                  <a:moveTo>
                    <a:pt x="172403" y="785813"/>
                  </a:moveTo>
                  <a:cubicBezTo>
                    <a:pt x="172403" y="797243"/>
                    <a:pt x="162878" y="807720"/>
                    <a:pt x="150495" y="807720"/>
                  </a:cubicBezTo>
                  <a:cubicBezTo>
                    <a:pt x="138113" y="807720"/>
                    <a:pt x="128588" y="798195"/>
                    <a:pt x="128588" y="785813"/>
                  </a:cubicBezTo>
                  <a:lnTo>
                    <a:pt x="128588" y="230505"/>
                  </a:lnTo>
                  <a:cubicBezTo>
                    <a:pt x="128588" y="219075"/>
                    <a:pt x="138113" y="208598"/>
                    <a:pt x="150495" y="208598"/>
                  </a:cubicBezTo>
                  <a:cubicBezTo>
                    <a:pt x="162878" y="208598"/>
                    <a:pt x="172403" y="218123"/>
                    <a:pt x="172403" y="230505"/>
                  </a:cubicBezTo>
                  <a:lnTo>
                    <a:pt x="172403" y="785813"/>
                  </a:lnTo>
                  <a:close/>
                  <a:moveTo>
                    <a:pt x="255270" y="785813"/>
                  </a:moveTo>
                  <a:cubicBezTo>
                    <a:pt x="255270" y="797243"/>
                    <a:pt x="245745" y="807720"/>
                    <a:pt x="233363" y="807720"/>
                  </a:cubicBezTo>
                  <a:cubicBezTo>
                    <a:pt x="221933" y="807720"/>
                    <a:pt x="211455" y="798195"/>
                    <a:pt x="211455" y="785813"/>
                  </a:cubicBezTo>
                  <a:lnTo>
                    <a:pt x="211455" y="230505"/>
                  </a:lnTo>
                  <a:cubicBezTo>
                    <a:pt x="211455" y="219075"/>
                    <a:pt x="220980" y="208598"/>
                    <a:pt x="233363" y="208598"/>
                  </a:cubicBezTo>
                  <a:cubicBezTo>
                    <a:pt x="244793" y="208598"/>
                    <a:pt x="255270" y="218123"/>
                    <a:pt x="255270" y="230505"/>
                  </a:cubicBezTo>
                  <a:lnTo>
                    <a:pt x="255270" y="785813"/>
                  </a:lnTo>
                  <a:close/>
                  <a:moveTo>
                    <a:pt x="338138" y="785813"/>
                  </a:moveTo>
                  <a:cubicBezTo>
                    <a:pt x="338138" y="797243"/>
                    <a:pt x="328613" y="807720"/>
                    <a:pt x="316230" y="807720"/>
                  </a:cubicBezTo>
                  <a:cubicBezTo>
                    <a:pt x="304800" y="806768"/>
                    <a:pt x="295275" y="797243"/>
                    <a:pt x="295275" y="785813"/>
                  </a:cubicBezTo>
                  <a:lnTo>
                    <a:pt x="295275" y="230505"/>
                  </a:lnTo>
                  <a:cubicBezTo>
                    <a:pt x="295275" y="219075"/>
                    <a:pt x="304800" y="208598"/>
                    <a:pt x="317183" y="208598"/>
                  </a:cubicBezTo>
                  <a:cubicBezTo>
                    <a:pt x="328613" y="208598"/>
                    <a:pt x="339090" y="218123"/>
                    <a:pt x="339090" y="230505"/>
                  </a:cubicBezTo>
                  <a:lnTo>
                    <a:pt x="339090" y="785813"/>
                  </a:lnTo>
                  <a:close/>
                  <a:moveTo>
                    <a:pt x="421005" y="785813"/>
                  </a:moveTo>
                  <a:cubicBezTo>
                    <a:pt x="421005" y="797243"/>
                    <a:pt x="411480" y="807720"/>
                    <a:pt x="400050" y="807720"/>
                  </a:cubicBezTo>
                  <a:lnTo>
                    <a:pt x="400050" y="807720"/>
                  </a:lnTo>
                  <a:cubicBezTo>
                    <a:pt x="388620" y="807720"/>
                    <a:pt x="378143" y="798195"/>
                    <a:pt x="378143" y="785813"/>
                  </a:cubicBezTo>
                  <a:lnTo>
                    <a:pt x="378143" y="230505"/>
                  </a:lnTo>
                  <a:cubicBezTo>
                    <a:pt x="378143" y="219075"/>
                    <a:pt x="387668" y="208598"/>
                    <a:pt x="400050" y="208598"/>
                  </a:cubicBezTo>
                  <a:lnTo>
                    <a:pt x="400050" y="208598"/>
                  </a:lnTo>
                  <a:cubicBezTo>
                    <a:pt x="411480" y="208598"/>
                    <a:pt x="421005" y="218123"/>
                    <a:pt x="421005" y="230505"/>
                  </a:cubicBezTo>
                  <a:lnTo>
                    <a:pt x="421005" y="785813"/>
                  </a:lnTo>
                  <a:close/>
                  <a:moveTo>
                    <a:pt x="503873" y="785813"/>
                  </a:moveTo>
                  <a:cubicBezTo>
                    <a:pt x="503873" y="797243"/>
                    <a:pt x="494348" y="807720"/>
                    <a:pt x="481965" y="807720"/>
                  </a:cubicBezTo>
                  <a:cubicBezTo>
                    <a:pt x="470535" y="807720"/>
                    <a:pt x="460058" y="798195"/>
                    <a:pt x="460058" y="785813"/>
                  </a:cubicBezTo>
                  <a:lnTo>
                    <a:pt x="460058" y="230505"/>
                  </a:lnTo>
                  <a:cubicBezTo>
                    <a:pt x="460058" y="219075"/>
                    <a:pt x="469583" y="208598"/>
                    <a:pt x="481965" y="208598"/>
                  </a:cubicBezTo>
                  <a:cubicBezTo>
                    <a:pt x="493395" y="208598"/>
                    <a:pt x="503873" y="218123"/>
                    <a:pt x="503873" y="230505"/>
                  </a:cubicBezTo>
                  <a:lnTo>
                    <a:pt x="503873" y="785813"/>
                  </a:lnTo>
                  <a:close/>
                </a:path>
              </a:pathLst>
            </a:custGeom>
            <a:grp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D0638603-EF65-48A1-B718-86B5714C97D0}"/>
              </a:ext>
            </a:extLst>
          </p:cNvPr>
          <p:cNvGrpSpPr/>
          <p:nvPr/>
        </p:nvGrpSpPr>
        <p:grpSpPr>
          <a:xfrm rot="10800000">
            <a:off x="1942319" y="1328114"/>
            <a:ext cx="551608" cy="2044577"/>
            <a:chOff x="7734611" y="3897930"/>
            <a:chExt cx="723900" cy="2683192"/>
          </a:xfrm>
          <a:solidFill>
            <a:schemeClr val="accent4"/>
          </a:solidFill>
        </p:grpSpPr>
        <p:sp>
          <p:nvSpPr>
            <p:cNvPr id="14" name="Freeform: Shape 13">
              <a:extLst>
                <a:ext uri="{FF2B5EF4-FFF2-40B4-BE49-F238E27FC236}">
                  <a16:creationId xmlns:a16="http://schemas.microsoft.com/office/drawing/2014/main" id="{35522236-02EF-4ECA-9E60-8BA45E03A861}"/>
                </a:ext>
              </a:extLst>
            </p:cNvPr>
            <p:cNvSpPr/>
            <p:nvPr/>
          </p:nvSpPr>
          <p:spPr>
            <a:xfrm>
              <a:off x="8010930" y="5419072"/>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grp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2C2C7065-0691-403C-AEDF-5C2850CE2518}"/>
                </a:ext>
              </a:extLst>
            </p:cNvPr>
            <p:cNvSpPr/>
            <p:nvPr/>
          </p:nvSpPr>
          <p:spPr>
            <a:xfrm>
              <a:off x="8056650" y="4774230"/>
              <a:ext cx="85725" cy="752475"/>
            </a:xfrm>
            <a:custGeom>
              <a:avLst/>
              <a:gdLst>
                <a:gd name="connsiteX0" fmla="*/ 0 w 85725"/>
                <a:gd name="connsiteY0" fmla="*/ 0 h 752475"/>
                <a:gd name="connsiteX1" fmla="*/ 90488 w 85725"/>
                <a:gd name="connsiteY1" fmla="*/ 0 h 752475"/>
                <a:gd name="connsiteX2" fmla="*/ 90488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8" y="0"/>
                  </a:lnTo>
                  <a:lnTo>
                    <a:pt x="90488" y="755333"/>
                  </a:lnTo>
                  <a:lnTo>
                    <a:pt x="0" y="755333"/>
                  </a:lnTo>
                  <a:close/>
                </a:path>
              </a:pathLst>
            </a:custGeom>
            <a:grpFill/>
            <a:ln w="952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893429CC-92FD-46EE-9FDD-8F34498C7E48}"/>
                </a:ext>
              </a:extLst>
            </p:cNvPr>
            <p:cNvSpPr/>
            <p:nvPr/>
          </p:nvSpPr>
          <p:spPr>
            <a:xfrm>
              <a:off x="7734611" y="3897930"/>
              <a:ext cx="723900" cy="885825"/>
            </a:xfrm>
            <a:custGeom>
              <a:avLst/>
              <a:gdLst>
                <a:gd name="connsiteX0" fmla="*/ 499204 w 723900"/>
                <a:gd name="connsiteY0" fmla="*/ 0 h 885825"/>
                <a:gd name="connsiteX1" fmla="*/ 229647 w 723900"/>
                <a:gd name="connsiteY1" fmla="*/ 0 h 885825"/>
                <a:gd name="connsiteX2" fmla="*/ 1047 w 723900"/>
                <a:gd name="connsiteY2" fmla="*/ 228600 h 885825"/>
                <a:gd name="connsiteX3" fmla="*/ 39147 w 723900"/>
                <a:gd name="connsiteY3" fmla="*/ 783908 h 885825"/>
                <a:gd name="connsiteX4" fmla="*/ 143922 w 723900"/>
                <a:gd name="connsiteY4" fmla="*/ 888683 h 885825"/>
                <a:gd name="connsiteX5" fmla="*/ 583977 w 723900"/>
                <a:gd name="connsiteY5" fmla="*/ 888683 h 885825"/>
                <a:gd name="connsiteX6" fmla="*/ 688752 w 723900"/>
                <a:gd name="connsiteY6" fmla="*/ 783908 h 885825"/>
                <a:gd name="connsiteX7" fmla="*/ 726852 w 723900"/>
                <a:gd name="connsiteY7" fmla="*/ 228600 h 885825"/>
                <a:gd name="connsiteX8" fmla="*/ 499204 w 723900"/>
                <a:gd name="connsiteY8" fmla="*/ 0 h 885825"/>
                <a:gd name="connsiteX9" fmla="*/ 173449 w 723900"/>
                <a:gd name="connsiteY9" fmla="*/ 782955 h 885825"/>
                <a:gd name="connsiteX10" fmla="*/ 144874 w 723900"/>
                <a:gd name="connsiteY10" fmla="*/ 806768 h 885825"/>
                <a:gd name="connsiteX11" fmla="*/ 116299 w 723900"/>
                <a:gd name="connsiteY11" fmla="*/ 782955 h 885825"/>
                <a:gd name="connsiteX12" fmla="*/ 116299 w 723900"/>
                <a:gd name="connsiteY12" fmla="*/ 165735 h 885825"/>
                <a:gd name="connsiteX13" fmla="*/ 144874 w 723900"/>
                <a:gd name="connsiteY13" fmla="*/ 141923 h 885825"/>
                <a:gd name="connsiteX14" fmla="*/ 173449 w 723900"/>
                <a:gd name="connsiteY14" fmla="*/ 165735 h 885825"/>
                <a:gd name="connsiteX15" fmla="*/ 173449 w 723900"/>
                <a:gd name="connsiteY15" fmla="*/ 782955 h 885825"/>
                <a:gd name="connsiteX16" fmla="*/ 284891 w 723900"/>
                <a:gd name="connsiteY16" fmla="*/ 782955 h 885825"/>
                <a:gd name="connsiteX17" fmla="*/ 256316 w 723900"/>
                <a:gd name="connsiteY17" fmla="*/ 806768 h 885825"/>
                <a:gd name="connsiteX18" fmla="*/ 227741 w 723900"/>
                <a:gd name="connsiteY18" fmla="*/ 782955 h 885825"/>
                <a:gd name="connsiteX19" fmla="*/ 227741 w 723900"/>
                <a:gd name="connsiteY19" fmla="*/ 165735 h 885825"/>
                <a:gd name="connsiteX20" fmla="*/ 256316 w 723900"/>
                <a:gd name="connsiteY20" fmla="*/ 141923 h 885825"/>
                <a:gd name="connsiteX21" fmla="*/ 284891 w 723900"/>
                <a:gd name="connsiteY21" fmla="*/ 165735 h 885825"/>
                <a:gd name="connsiteX22" fmla="*/ 284891 w 723900"/>
                <a:gd name="connsiteY22" fmla="*/ 782955 h 885825"/>
                <a:gd name="connsiteX23" fmla="*/ 396334 w 723900"/>
                <a:gd name="connsiteY23" fmla="*/ 782955 h 885825"/>
                <a:gd name="connsiteX24" fmla="*/ 367759 w 723900"/>
                <a:gd name="connsiteY24" fmla="*/ 806768 h 885825"/>
                <a:gd name="connsiteX25" fmla="*/ 339184 w 723900"/>
                <a:gd name="connsiteY25" fmla="*/ 782955 h 885825"/>
                <a:gd name="connsiteX26" fmla="*/ 339184 w 723900"/>
                <a:gd name="connsiteY26" fmla="*/ 165735 h 885825"/>
                <a:gd name="connsiteX27" fmla="*/ 367759 w 723900"/>
                <a:gd name="connsiteY27" fmla="*/ 141923 h 885825"/>
                <a:gd name="connsiteX28" fmla="*/ 396334 w 723900"/>
                <a:gd name="connsiteY28" fmla="*/ 165735 h 885825"/>
                <a:gd name="connsiteX29" fmla="*/ 396334 w 723900"/>
                <a:gd name="connsiteY29" fmla="*/ 782955 h 885825"/>
                <a:gd name="connsiteX30" fmla="*/ 507777 w 723900"/>
                <a:gd name="connsiteY30" fmla="*/ 782955 h 885825"/>
                <a:gd name="connsiteX31" fmla="*/ 479202 w 723900"/>
                <a:gd name="connsiteY31" fmla="*/ 806768 h 885825"/>
                <a:gd name="connsiteX32" fmla="*/ 479202 w 723900"/>
                <a:gd name="connsiteY32" fmla="*/ 806768 h 885825"/>
                <a:gd name="connsiteX33" fmla="*/ 450627 w 723900"/>
                <a:gd name="connsiteY33" fmla="*/ 782955 h 885825"/>
                <a:gd name="connsiteX34" fmla="*/ 450627 w 723900"/>
                <a:gd name="connsiteY34" fmla="*/ 165735 h 885825"/>
                <a:gd name="connsiteX35" fmla="*/ 479202 w 723900"/>
                <a:gd name="connsiteY35" fmla="*/ 141923 h 885825"/>
                <a:gd name="connsiteX36" fmla="*/ 479202 w 723900"/>
                <a:gd name="connsiteY36" fmla="*/ 141923 h 885825"/>
                <a:gd name="connsiteX37" fmla="*/ 507777 w 723900"/>
                <a:gd name="connsiteY37" fmla="*/ 165735 h 885825"/>
                <a:gd name="connsiteX38" fmla="*/ 507777 w 723900"/>
                <a:gd name="connsiteY38" fmla="*/ 782955 h 885825"/>
                <a:gd name="connsiteX39" fmla="*/ 619219 w 723900"/>
                <a:gd name="connsiteY39" fmla="*/ 782955 h 885825"/>
                <a:gd name="connsiteX40" fmla="*/ 590644 w 723900"/>
                <a:gd name="connsiteY40" fmla="*/ 806768 h 885825"/>
                <a:gd name="connsiteX41" fmla="*/ 562069 w 723900"/>
                <a:gd name="connsiteY41" fmla="*/ 782955 h 885825"/>
                <a:gd name="connsiteX42" fmla="*/ 562069 w 723900"/>
                <a:gd name="connsiteY42" fmla="*/ 165735 h 885825"/>
                <a:gd name="connsiteX43" fmla="*/ 590644 w 723900"/>
                <a:gd name="connsiteY43" fmla="*/ 141923 h 885825"/>
                <a:gd name="connsiteX44" fmla="*/ 619219 w 723900"/>
                <a:gd name="connsiteY44" fmla="*/ 165735 h 885825"/>
                <a:gd name="connsiteX45" fmla="*/ 619219 w 723900"/>
                <a:gd name="connsiteY45" fmla="*/ 782955 h 885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723900" h="885825">
                  <a:moveTo>
                    <a:pt x="499204" y="0"/>
                  </a:moveTo>
                  <a:lnTo>
                    <a:pt x="229647" y="0"/>
                  </a:lnTo>
                  <a:cubicBezTo>
                    <a:pt x="103916" y="0"/>
                    <a:pt x="-12289" y="34290"/>
                    <a:pt x="1047" y="228600"/>
                  </a:cubicBezTo>
                  <a:lnTo>
                    <a:pt x="39147" y="783908"/>
                  </a:lnTo>
                  <a:cubicBezTo>
                    <a:pt x="39147" y="842010"/>
                    <a:pt x="86772" y="888683"/>
                    <a:pt x="143922" y="888683"/>
                  </a:cubicBezTo>
                  <a:lnTo>
                    <a:pt x="583977" y="888683"/>
                  </a:lnTo>
                  <a:cubicBezTo>
                    <a:pt x="642079" y="888683"/>
                    <a:pt x="688752" y="841058"/>
                    <a:pt x="688752" y="783908"/>
                  </a:cubicBezTo>
                  <a:lnTo>
                    <a:pt x="726852" y="228600"/>
                  </a:lnTo>
                  <a:cubicBezTo>
                    <a:pt x="743044" y="36195"/>
                    <a:pt x="624934" y="0"/>
                    <a:pt x="499204" y="0"/>
                  </a:cubicBezTo>
                  <a:close/>
                  <a:moveTo>
                    <a:pt x="173449" y="782955"/>
                  </a:moveTo>
                  <a:cubicBezTo>
                    <a:pt x="173449" y="796290"/>
                    <a:pt x="160114" y="806768"/>
                    <a:pt x="144874" y="806768"/>
                  </a:cubicBezTo>
                  <a:cubicBezTo>
                    <a:pt x="128681" y="806768"/>
                    <a:pt x="116299" y="796290"/>
                    <a:pt x="116299" y="782955"/>
                  </a:cubicBezTo>
                  <a:lnTo>
                    <a:pt x="116299" y="165735"/>
                  </a:lnTo>
                  <a:cubicBezTo>
                    <a:pt x="116299" y="152400"/>
                    <a:pt x="129634" y="141923"/>
                    <a:pt x="144874" y="141923"/>
                  </a:cubicBezTo>
                  <a:cubicBezTo>
                    <a:pt x="161066" y="141923"/>
                    <a:pt x="173449" y="152400"/>
                    <a:pt x="173449" y="165735"/>
                  </a:cubicBezTo>
                  <a:lnTo>
                    <a:pt x="173449" y="782955"/>
                  </a:lnTo>
                  <a:close/>
                  <a:moveTo>
                    <a:pt x="284891" y="782955"/>
                  </a:moveTo>
                  <a:cubicBezTo>
                    <a:pt x="284891" y="796290"/>
                    <a:pt x="271556" y="806768"/>
                    <a:pt x="256316" y="806768"/>
                  </a:cubicBezTo>
                  <a:cubicBezTo>
                    <a:pt x="240124" y="806768"/>
                    <a:pt x="227741" y="796290"/>
                    <a:pt x="227741" y="782955"/>
                  </a:cubicBezTo>
                  <a:lnTo>
                    <a:pt x="227741" y="165735"/>
                  </a:lnTo>
                  <a:cubicBezTo>
                    <a:pt x="227741" y="152400"/>
                    <a:pt x="241077" y="141923"/>
                    <a:pt x="256316" y="141923"/>
                  </a:cubicBezTo>
                  <a:cubicBezTo>
                    <a:pt x="272509" y="141923"/>
                    <a:pt x="284891" y="152400"/>
                    <a:pt x="284891" y="165735"/>
                  </a:cubicBezTo>
                  <a:lnTo>
                    <a:pt x="284891" y="782955"/>
                  </a:lnTo>
                  <a:close/>
                  <a:moveTo>
                    <a:pt x="396334" y="782955"/>
                  </a:moveTo>
                  <a:cubicBezTo>
                    <a:pt x="396334" y="796290"/>
                    <a:pt x="382999" y="806768"/>
                    <a:pt x="367759" y="806768"/>
                  </a:cubicBezTo>
                  <a:cubicBezTo>
                    <a:pt x="351566" y="806768"/>
                    <a:pt x="339184" y="796290"/>
                    <a:pt x="339184" y="782955"/>
                  </a:cubicBezTo>
                  <a:lnTo>
                    <a:pt x="339184" y="165735"/>
                  </a:lnTo>
                  <a:cubicBezTo>
                    <a:pt x="339184" y="152400"/>
                    <a:pt x="352519" y="141923"/>
                    <a:pt x="367759" y="141923"/>
                  </a:cubicBezTo>
                  <a:cubicBezTo>
                    <a:pt x="383952" y="141923"/>
                    <a:pt x="396334" y="152400"/>
                    <a:pt x="396334" y="165735"/>
                  </a:cubicBezTo>
                  <a:lnTo>
                    <a:pt x="396334" y="782955"/>
                  </a:lnTo>
                  <a:close/>
                  <a:moveTo>
                    <a:pt x="507777" y="782955"/>
                  </a:moveTo>
                  <a:cubicBezTo>
                    <a:pt x="507777" y="796290"/>
                    <a:pt x="494441" y="806768"/>
                    <a:pt x="479202" y="806768"/>
                  </a:cubicBezTo>
                  <a:lnTo>
                    <a:pt x="479202" y="806768"/>
                  </a:lnTo>
                  <a:cubicBezTo>
                    <a:pt x="463009" y="806768"/>
                    <a:pt x="450627" y="796290"/>
                    <a:pt x="450627" y="782955"/>
                  </a:cubicBezTo>
                  <a:lnTo>
                    <a:pt x="450627" y="165735"/>
                  </a:lnTo>
                  <a:cubicBezTo>
                    <a:pt x="450627" y="152400"/>
                    <a:pt x="463961" y="141923"/>
                    <a:pt x="479202" y="141923"/>
                  </a:cubicBezTo>
                  <a:lnTo>
                    <a:pt x="479202" y="141923"/>
                  </a:lnTo>
                  <a:cubicBezTo>
                    <a:pt x="495394" y="141923"/>
                    <a:pt x="507777" y="152400"/>
                    <a:pt x="507777" y="165735"/>
                  </a:cubicBezTo>
                  <a:lnTo>
                    <a:pt x="507777" y="782955"/>
                  </a:lnTo>
                  <a:close/>
                  <a:moveTo>
                    <a:pt x="619219" y="782955"/>
                  </a:moveTo>
                  <a:cubicBezTo>
                    <a:pt x="619219" y="796290"/>
                    <a:pt x="605884" y="806768"/>
                    <a:pt x="590644" y="806768"/>
                  </a:cubicBezTo>
                  <a:cubicBezTo>
                    <a:pt x="574452" y="806768"/>
                    <a:pt x="562069" y="796290"/>
                    <a:pt x="562069" y="782955"/>
                  </a:cubicBezTo>
                  <a:lnTo>
                    <a:pt x="562069" y="165735"/>
                  </a:lnTo>
                  <a:cubicBezTo>
                    <a:pt x="562069" y="152400"/>
                    <a:pt x="575404" y="141923"/>
                    <a:pt x="590644" y="141923"/>
                  </a:cubicBezTo>
                  <a:cubicBezTo>
                    <a:pt x="606836" y="141923"/>
                    <a:pt x="619219" y="152400"/>
                    <a:pt x="619219" y="165735"/>
                  </a:cubicBezTo>
                  <a:lnTo>
                    <a:pt x="619219" y="782955"/>
                  </a:lnTo>
                  <a:close/>
                </a:path>
              </a:pathLst>
            </a:custGeom>
            <a:grpFill/>
            <a:ln w="9525" cap="flat">
              <a:noFill/>
              <a:prstDash val="solid"/>
              <a:miter/>
            </a:ln>
          </p:spPr>
          <p:txBody>
            <a:bodyPr rtlCol="0" anchor="ctr"/>
            <a:lstStyle/>
            <a:p>
              <a:endParaRPr lang="en-US"/>
            </a:p>
          </p:txBody>
        </p:sp>
      </p:grpSp>
      <p:grpSp>
        <p:nvGrpSpPr>
          <p:cNvPr id="9" name="Group 8">
            <a:extLst>
              <a:ext uri="{FF2B5EF4-FFF2-40B4-BE49-F238E27FC236}">
                <a16:creationId xmlns:a16="http://schemas.microsoft.com/office/drawing/2014/main" id="{F228D193-E44C-4FC7-BAB7-44A8727F2B61}"/>
              </a:ext>
            </a:extLst>
          </p:cNvPr>
          <p:cNvGrpSpPr/>
          <p:nvPr/>
        </p:nvGrpSpPr>
        <p:grpSpPr>
          <a:xfrm rot="10800000">
            <a:off x="1329188" y="1328114"/>
            <a:ext cx="406448" cy="2010465"/>
            <a:chOff x="6983182" y="3979845"/>
            <a:chExt cx="533400" cy="2638425"/>
          </a:xfrm>
          <a:solidFill>
            <a:schemeClr val="accent4"/>
          </a:solidFill>
        </p:grpSpPr>
        <p:sp>
          <p:nvSpPr>
            <p:cNvPr id="11" name="Freeform: Shape 10">
              <a:extLst>
                <a:ext uri="{FF2B5EF4-FFF2-40B4-BE49-F238E27FC236}">
                  <a16:creationId xmlns:a16="http://schemas.microsoft.com/office/drawing/2014/main" id="{91D3DBD4-EAF5-4E1E-B649-F2DEE4FFE61C}"/>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grpFill/>
            <a:ln w="952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AD8DE14C-DF30-4AB8-8299-F3BA09729660}"/>
                </a:ext>
              </a:extLst>
            </p:cNvPr>
            <p:cNvSpPr/>
            <p:nvPr/>
          </p:nvSpPr>
          <p:spPr>
            <a:xfrm>
              <a:off x="7197495" y="4812330"/>
              <a:ext cx="85725" cy="752475"/>
            </a:xfrm>
            <a:custGeom>
              <a:avLst/>
              <a:gdLst>
                <a:gd name="connsiteX0" fmla="*/ 0 w 85725"/>
                <a:gd name="connsiteY0" fmla="*/ 0 h 752475"/>
                <a:gd name="connsiteX1" fmla="*/ 90487 w 85725"/>
                <a:gd name="connsiteY1" fmla="*/ 0 h 752475"/>
                <a:gd name="connsiteX2" fmla="*/ 90487 w 85725"/>
                <a:gd name="connsiteY2" fmla="*/ 755333 h 752475"/>
                <a:gd name="connsiteX3" fmla="*/ 0 w 85725"/>
                <a:gd name="connsiteY3" fmla="*/ 755333 h 752475"/>
              </a:gdLst>
              <a:ahLst/>
              <a:cxnLst>
                <a:cxn ang="0">
                  <a:pos x="connsiteX0" y="connsiteY0"/>
                </a:cxn>
                <a:cxn ang="0">
                  <a:pos x="connsiteX1" y="connsiteY1"/>
                </a:cxn>
                <a:cxn ang="0">
                  <a:pos x="connsiteX2" y="connsiteY2"/>
                </a:cxn>
                <a:cxn ang="0">
                  <a:pos x="connsiteX3" y="connsiteY3"/>
                </a:cxn>
              </a:cxnLst>
              <a:rect l="l" t="t" r="r" b="b"/>
              <a:pathLst>
                <a:path w="85725" h="752475">
                  <a:moveTo>
                    <a:pt x="0" y="0"/>
                  </a:moveTo>
                  <a:lnTo>
                    <a:pt x="90487" y="0"/>
                  </a:lnTo>
                  <a:lnTo>
                    <a:pt x="90487" y="755333"/>
                  </a:lnTo>
                  <a:lnTo>
                    <a:pt x="0" y="755333"/>
                  </a:lnTo>
                  <a:close/>
                </a:path>
              </a:pathLst>
            </a:custGeom>
            <a:grp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1549A666-E7B6-4DA3-A20B-46D1D05AA690}"/>
                </a:ext>
              </a:extLst>
            </p:cNvPr>
            <p:cNvSpPr/>
            <p:nvPr/>
          </p:nvSpPr>
          <p:spPr>
            <a:xfrm>
              <a:off x="6983182" y="3979845"/>
              <a:ext cx="533400" cy="847725"/>
            </a:xfrm>
            <a:custGeom>
              <a:avLst/>
              <a:gdLst>
                <a:gd name="connsiteX0" fmla="*/ 452438 w 533400"/>
                <a:gd name="connsiteY0" fmla="*/ 857250 h 847725"/>
                <a:gd name="connsiteX1" fmla="*/ 81915 w 533400"/>
                <a:gd name="connsiteY1" fmla="*/ 857250 h 847725"/>
                <a:gd name="connsiteX2" fmla="*/ 0 w 533400"/>
                <a:gd name="connsiteY2" fmla="*/ 775335 h 847725"/>
                <a:gd name="connsiteX3" fmla="*/ 0 w 533400"/>
                <a:gd name="connsiteY3" fmla="*/ 324803 h 847725"/>
                <a:gd name="connsiteX4" fmla="*/ 324803 w 533400"/>
                <a:gd name="connsiteY4" fmla="*/ 0 h 847725"/>
                <a:gd name="connsiteX5" fmla="*/ 474345 w 533400"/>
                <a:gd name="connsiteY5" fmla="*/ 0 h 847725"/>
                <a:gd name="connsiteX6" fmla="*/ 533400 w 533400"/>
                <a:gd name="connsiteY6" fmla="*/ 59055 h 847725"/>
                <a:gd name="connsiteX7" fmla="*/ 533400 w 533400"/>
                <a:gd name="connsiteY7" fmla="*/ 776288 h 847725"/>
                <a:gd name="connsiteX8" fmla="*/ 452438 w 533400"/>
                <a:gd name="connsiteY8" fmla="*/ 857250 h 847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3400" h="847725">
                  <a:moveTo>
                    <a:pt x="452438" y="857250"/>
                  </a:moveTo>
                  <a:lnTo>
                    <a:pt x="81915" y="857250"/>
                  </a:lnTo>
                  <a:cubicBezTo>
                    <a:pt x="37148" y="857250"/>
                    <a:pt x="0" y="820102"/>
                    <a:pt x="0" y="775335"/>
                  </a:cubicBezTo>
                  <a:lnTo>
                    <a:pt x="0" y="324803"/>
                  </a:lnTo>
                  <a:cubicBezTo>
                    <a:pt x="0" y="146685"/>
                    <a:pt x="145733" y="0"/>
                    <a:pt x="324803" y="0"/>
                  </a:cubicBezTo>
                  <a:lnTo>
                    <a:pt x="474345" y="0"/>
                  </a:lnTo>
                  <a:cubicBezTo>
                    <a:pt x="506730" y="0"/>
                    <a:pt x="533400" y="26670"/>
                    <a:pt x="533400" y="59055"/>
                  </a:cubicBezTo>
                  <a:lnTo>
                    <a:pt x="533400" y="776288"/>
                  </a:lnTo>
                  <a:cubicBezTo>
                    <a:pt x="533400" y="821055"/>
                    <a:pt x="497205" y="857250"/>
                    <a:pt x="452438" y="857250"/>
                  </a:cubicBezTo>
                  <a:close/>
                </a:path>
              </a:pathLst>
            </a:custGeom>
            <a:grpFill/>
            <a:ln w="9525" cap="flat">
              <a:noFill/>
              <a:prstDash val="solid"/>
              <a:miter/>
            </a:ln>
          </p:spPr>
          <p:txBody>
            <a:bodyPr rtlCol="0" anchor="ctr"/>
            <a:lstStyle/>
            <a:p>
              <a:endParaRPr lang="en-US"/>
            </a:p>
          </p:txBody>
        </p:sp>
      </p:grpSp>
      <p:sp>
        <p:nvSpPr>
          <p:cNvPr id="10" name="Freeform: Shape 9">
            <a:extLst>
              <a:ext uri="{FF2B5EF4-FFF2-40B4-BE49-F238E27FC236}">
                <a16:creationId xmlns:a16="http://schemas.microsoft.com/office/drawing/2014/main" id="{2E68FBFD-3287-4825-8CBF-B516A465314A}"/>
              </a:ext>
            </a:extLst>
          </p:cNvPr>
          <p:cNvSpPr/>
          <p:nvPr/>
        </p:nvSpPr>
        <p:spPr>
          <a:xfrm rot="10800000">
            <a:off x="2700610" y="1328114"/>
            <a:ext cx="518467" cy="2032055"/>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4"/>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0C1A6635-1FEC-433C-A013-214907096AFA}"/>
              </a:ext>
            </a:extLst>
          </p:cNvPr>
          <p:cNvSpPr/>
          <p:nvPr/>
        </p:nvSpPr>
        <p:spPr>
          <a:xfrm rot="10800000">
            <a:off x="4674459" y="1328114"/>
            <a:ext cx="457200" cy="1628775"/>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accent4"/>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14807812-B118-4BD8-B863-70D7D04B6869}"/>
              </a:ext>
            </a:extLst>
          </p:cNvPr>
          <p:cNvSpPr/>
          <p:nvPr/>
        </p:nvSpPr>
        <p:spPr>
          <a:xfrm rot="10800000">
            <a:off x="4220126" y="1328114"/>
            <a:ext cx="247650" cy="1552575"/>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4"/>
          </a:solidFill>
          <a:ln w="95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D1002F80-CDAA-4AC2-8808-F3C685C3B6D7}"/>
              </a:ext>
            </a:extLst>
          </p:cNvPr>
          <p:cNvSpPr/>
          <p:nvPr/>
        </p:nvSpPr>
        <p:spPr>
          <a:xfrm rot="10800000">
            <a:off x="3794368" y="1328114"/>
            <a:ext cx="219075" cy="1609725"/>
          </a:xfrm>
          <a:custGeom>
            <a:avLst/>
            <a:gdLst>
              <a:gd name="connsiteX0" fmla="*/ 227120 w 219075"/>
              <a:gd name="connsiteY0" fmla="*/ 420053 h 1609725"/>
              <a:gd name="connsiteX1" fmla="*/ 189020 w 219075"/>
              <a:gd name="connsiteY1" fmla="*/ 0 h 1609725"/>
              <a:gd name="connsiteX2" fmla="*/ 92817 w 219075"/>
              <a:gd name="connsiteY2" fmla="*/ 216217 h 1609725"/>
              <a:gd name="connsiteX3" fmla="*/ 425 w 219075"/>
              <a:gd name="connsiteY3" fmla="*/ 960120 h 1609725"/>
              <a:gd name="connsiteX4" fmla="*/ 38525 w 219075"/>
              <a:gd name="connsiteY4" fmla="*/ 1005840 h 1609725"/>
              <a:gd name="connsiteX5" fmla="*/ 116630 w 219075"/>
              <a:gd name="connsiteY5" fmla="*/ 1044893 h 1609725"/>
              <a:gd name="connsiteX6" fmla="*/ 121392 w 219075"/>
              <a:gd name="connsiteY6" fmla="*/ 1044893 h 1609725"/>
              <a:gd name="connsiteX7" fmla="*/ 120440 w 219075"/>
              <a:gd name="connsiteY7" fmla="*/ 1071563 h 1609725"/>
              <a:gd name="connsiteX8" fmla="*/ 105200 w 219075"/>
              <a:gd name="connsiteY8" fmla="*/ 1196340 h 1609725"/>
              <a:gd name="connsiteX9" fmla="*/ 101390 w 219075"/>
              <a:gd name="connsiteY9" fmla="*/ 1486853 h 1609725"/>
              <a:gd name="connsiteX10" fmla="*/ 74720 w 219075"/>
              <a:gd name="connsiteY10" fmla="*/ 1542098 h 1609725"/>
              <a:gd name="connsiteX11" fmla="*/ 146157 w 219075"/>
              <a:gd name="connsiteY11" fmla="*/ 1613535 h 1609725"/>
              <a:gd name="connsiteX12" fmla="*/ 169017 w 219075"/>
              <a:gd name="connsiteY12" fmla="*/ 1609725 h 1609725"/>
              <a:gd name="connsiteX13" fmla="*/ 214737 w 219075"/>
              <a:gd name="connsiteY13" fmla="*/ 1577340 h 1609725"/>
              <a:gd name="connsiteX14" fmla="*/ 216642 w 219075"/>
              <a:gd name="connsiteY14" fmla="*/ 1573530 h 1609725"/>
              <a:gd name="connsiteX15" fmla="*/ 222357 w 219075"/>
              <a:gd name="connsiteY15" fmla="*/ 1513523 h 1609725"/>
              <a:gd name="connsiteX16" fmla="*/ 211880 w 219075"/>
              <a:gd name="connsiteY16" fmla="*/ 1043940 h 1609725"/>
              <a:gd name="connsiteX17" fmla="*/ 212832 w 219075"/>
              <a:gd name="connsiteY17" fmla="*/ 1043940 h 1609725"/>
              <a:gd name="connsiteX18" fmla="*/ 227120 w 219075"/>
              <a:gd name="connsiteY18" fmla="*/ 420053 h 1609725"/>
              <a:gd name="connsiteX19" fmla="*/ 178542 w 219075"/>
              <a:gd name="connsiteY19" fmla="*/ 1473518 h 1609725"/>
              <a:gd name="connsiteX20" fmla="*/ 146157 w 219075"/>
              <a:gd name="connsiteY20" fmla="*/ 1470660 h 1609725"/>
              <a:gd name="connsiteX21" fmla="*/ 149015 w 219075"/>
              <a:gd name="connsiteY21" fmla="*/ 1438275 h 1609725"/>
              <a:gd name="connsiteX22" fmla="*/ 181400 w 219075"/>
              <a:gd name="connsiteY22" fmla="*/ 1441133 h 1609725"/>
              <a:gd name="connsiteX23" fmla="*/ 178542 w 219075"/>
              <a:gd name="connsiteY23" fmla="*/ 1473518 h 1609725"/>
              <a:gd name="connsiteX24" fmla="*/ 178542 w 219075"/>
              <a:gd name="connsiteY24" fmla="*/ 1298258 h 1609725"/>
              <a:gd name="connsiteX25" fmla="*/ 146157 w 219075"/>
              <a:gd name="connsiteY25" fmla="*/ 1295400 h 1609725"/>
              <a:gd name="connsiteX26" fmla="*/ 149015 w 219075"/>
              <a:gd name="connsiteY26" fmla="*/ 1263015 h 1609725"/>
              <a:gd name="connsiteX27" fmla="*/ 181400 w 219075"/>
              <a:gd name="connsiteY27" fmla="*/ 1265873 h 1609725"/>
              <a:gd name="connsiteX28" fmla="*/ 178542 w 219075"/>
              <a:gd name="connsiteY28" fmla="*/ 1298258 h 1609725"/>
              <a:gd name="connsiteX29" fmla="*/ 178542 w 219075"/>
              <a:gd name="connsiteY29" fmla="*/ 1123950 h 1609725"/>
              <a:gd name="connsiteX30" fmla="*/ 146157 w 219075"/>
              <a:gd name="connsiteY30" fmla="*/ 1121093 h 1609725"/>
              <a:gd name="connsiteX31" fmla="*/ 149015 w 219075"/>
              <a:gd name="connsiteY31" fmla="*/ 1088708 h 1609725"/>
              <a:gd name="connsiteX32" fmla="*/ 181400 w 219075"/>
              <a:gd name="connsiteY32" fmla="*/ 1091565 h 1609725"/>
              <a:gd name="connsiteX33" fmla="*/ 178542 w 219075"/>
              <a:gd name="connsiteY33" fmla="*/ 1123950 h 1609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219075" h="1609725">
                <a:moveTo>
                  <a:pt x="227120" y="420053"/>
                </a:moveTo>
                <a:cubicBezTo>
                  <a:pt x="230930" y="278130"/>
                  <a:pt x="217595" y="139065"/>
                  <a:pt x="189020" y="0"/>
                </a:cubicBezTo>
                <a:cubicBezTo>
                  <a:pt x="138537" y="65723"/>
                  <a:pt x="112820" y="140017"/>
                  <a:pt x="92817" y="216217"/>
                </a:cubicBezTo>
                <a:cubicBezTo>
                  <a:pt x="29000" y="464820"/>
                  <a:pt x="22332" y="705802"/>
                  <a:pt x="425" y="960120"/>
                </a:cubicBezTo>
                <a:cubicBezTo>
                  <a:pt x="-2433" y="990600"/>
                  <a:pt x="8997" y="1002030"/>
                  <a:pt x="38525" y="1005840"/>
                </a:cubicBezTo>
                <a:cubicBezTo>
                  <a:pt x="89960" y="1012508"/>
                  <a:pt x="111867" y="1014413"/>
                  <a:pt x="116630" y="1044893"/>
                </a:cubicBezTo>
                <a:lnTo>
                  <a:pt x="121392" y="1044893"/>
                </a:lnTo>
                <a:cubicBezTo>
                  <a:pt x="122345" y="1052513"/>
                  <a:pt x="122345" y="1061085"/>
                  <a:pt x="120440" y="1071563"/>
                </a:cubicBezTo>
                <a:cubicBezTo>
                  <a:pt x="112820" y="1112520"/>
                  <a:pt x="109962" y="1154430"/>
                  <a:pt x="105200" y="1196340"/>
                </a:cubicBezTo>
                <a:cubicBezTo>
                  <a:pt x="90912" y="1299210"/>
                  <a:pt x="106152" y="1384935"/>
                  <a:pt x="101390" y="1486853"/>
                </a:cubicBezTo>
                <a:cubicBezTo>
                  <a:pt x="85197" y="1500188"/>
                  <a:pt x="74720" y="1520190"/>
                  <a:pt x="74720" y="1542098"/>
                </a:cubicBezTo>
                <a:cubicBezTo>
                  <a:pt x="74720" y="1582103"/>
                  <a:pt x="107105" y="1613535"/>
                  <a:pt x="146157" y="1613535"/>
                </a:cubicBezTo>
                <a:cubicBezTo>
                  <a:pt x="153777" y="1613535"/>
                  <a:pt x="161397" y="1612583"/>
                  <a:pt x="169017" y="1609725"/>
                </a:cubicBezTo>
                <a:cubicBezTo>
                  <a:pt x="186162" y="1604963"/>
                  <a:pt x="202355" y="1594485"/>
                  <a:pt x="214737" y="1577340"/>
                </a:cubicBezTo>
                <a:cubicBezTo>
                  <a:pt x="215690" y="1576388"/>
                  <a:pt x="216642" y="1575435"/>
                  <a:pt x="216642" y="1573530"/>
                </a:cubicBezTo>
                <a:cubicBezTo>
                  <a:pt x="226167" y="1554480"/>
                  <a:pt x="222357" y="1533525"/>
                  <a:pt x="222357" y="1513523"/>
                </a:cubicBezTo>
                <a:cubicBezTo>
                  <a:pt x="219500" y="1353503"/>
                  <a:pt x="215690" y="1199198"/>
                  <a:pt x="211880" y="1043940"/>
                </a:cubicBezTo>
                <a:lnTo>
                  <a:pt x="212832" y="1043940"/>
                </a:lnTo>
                <a:cubicBezTo>
                  <a:pt x="218547" y="828675"/>
                  <a:pt x="222357" y="635318"/>
                  <a:pt x="227120" y="420053"/>
                </a:cubicBezTo>
                <a:close/>
                <a:moveTo>
                  <a:pt x="178542" y="1473518"/>
                </a:moveTo>
                <a:cubicBezTo>
                  <a:pt x="169017" y="1482090"/>
                  <a:pt x="153777" y="1480185"/>
                  <a:pt x="146157" y="1470660"/>
                </a:cubicBezTo>
                <a:cubicBezTo>
                  <a:pt x="137585" y="1461135"/>
                  <a:pt x="139490" y="1445895"/>
                  <a:pt x="149015" y="1438275"/>
                </a:cubicBezTo>
                <a:cubicBezTo>
                  <a:pt x="158540" y="1429703"/>
                  <a:pt x="173780" y="1431608"/>
                  <a:pt x="181400" y="1441133"/>
                </a:cubicBezTo>
                <a:cubicBezTo>
                  <a:pt x="189972" y="1450658"/>
                  <a:pt x="188067" y="1464945"/>
                  <a:pt x="178542" y="1473518"/>
                </a:cubicBezTo>
                <a:close/>
                <a:moveTo>
                  <a:pt x="178542" y="1298258"/>
                </a:moveTo>
                <a:cubicBezTo>
                  <a:pt x="169017" y="1306830"/>
                  <a:pt x="153777" y="1304925"/>
                  <a:pt x="146157" y="1295400"/>
                </a:cubicBezTo>
                <a:cubicBezTo>
                  <a:pt x="137585" y="1285875"/>
                  <a:pt x="139490" y="1270635"/>
                  <a:pt x="149015" y="1263015"/>
                </a:cubicBezTo>
                <a:cubicBezTo>
                  <a:pt x="158540" y="1254443"/>
                  <a:pt x="173780" y="1256348"/>
                  <a:pt x="181400" y="1265873"/>
                </a:cubicBezTo>
                <a:cubicBezTo>
                  <a:pt x="189972" y="1275398"/>
                  <a:pt x="188067" y="1290638"/>
                  <a:pt x="178542" y="1298258"/>
                </a:cubicBezTo>
                <a:close/>
                <a:moveTo>
                  <a:pt x="178542" y="1123950"/>
                </a:moveTo>
                <a:cubicBezTo>
                  <a:pt x="169017" y="1132523"/>
                  <a:pt x="153777" y="1130618"/>
                  <a:pt x="146157" y="1121093"/>
                </a:cubicBezTo>
                <a:cubicBezTo>
                  <a:pt x="137585" y="1111568"/>
                  <a:pt x="139490" y="1096328"/>
                  <a:pt x="149015" y="1088708"/>
                </a:cubicBezTo>
                <a:cubicBezTo>
                  <a:pt x="158540" y="1080135"/>
                  <a:pt x="173780" y="1082040"/>
                  <a:pt x="181400" y="1091565"/>
                </a:cubicBezTo>
                <a:cubicBezTo>
                  <a:pt x="189972" y="1101090"/>
                  <a:pt x="188067" y="1115378"/>
                  <a:pt x="178542" y="1123950"/>
                </a:cubicBezTo>
                <a:close/>
              </a:path>
            </a:pathLst>
          </a:custGeom>
          <a:solidFill>
            <a:schemeClr val="accent4"/>
          </a:solidFill>
          <a:ln w="95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C338BCF-BC7B-4307-8F4C-992BD74E0955}"/>
              </a:ext>
            </a:extLst>
          </p:cNvPr>
          <p:cNvSpPr/>
          <p:nvPr/>
        </p:nvSpPr>
        <p:spPr>
          <a:xfrm rot="10800000">
            <a:off x="3425760" y="1328114"/>
            <a:ext cx="161925" cy="2133600"/>
          </a:xfrm>
          <a:custGeom>
            <a:avLst/>
            <a:gdLst>
              <a:gd name="connsiteX0" fmla="*/ 169545 w 161925"/>
              <a:gd name="connsiteY0" fmla="*/ 2023602 h 2133600"/>
              <a:gd name="connsiteX1" fmla="*/ 158115 w 161925"/>
              <a:gd name="connsiteY1" fmla="*/ 1453054 h 2133600"/>
              <a:gd name="connsiteX2" fmla="*/ 157163 w 161925"/>
              <a:gd name="connsiteY2" fmla="*/ 1453054 h 2133600"/>
              <a:gd name="connsiteX3" fmla="*/ 150495 w 161925"/>
              <a:gd name="connsiteY3" fmla="*/ 173847 h 2133600"/>
              <a:gd name="connsiteX4" fmla="*/ 138113 w 161925"/>
              <a:gd name="connsiteY4" fmla="*/ 12874 h 2133600"/>
              <a:gd name="connsiteX5" fmla="*/ 35243 w 161925"/>
              <a:gd name="connsiteY5" fmla="*/ 11922 h 2133600"/>
              <a:gd name="connsiteX6" fmla="*/ 11430 w 161925"/>
              <a:gd name="connsiteY6" fmla="*/ 1436862 h 2133600"/>
              <a:gd name="connsiteX7" fmla="*/ 50483 w 161925"/>
              <a:gd name="connsiteY7" fmla="*/ 1457817 h 2133600"/>
              <a:gd name="connsiteX8" fmla="*/ 50483 w 161925"/>
              <a:gd name="connsiteY8" fmla="*/ 1457817 h 2133600"/>
              <a:gd name="connsiteX9" fmla="*/ 52388 w 161925"/>
              <a:gd name="connsiteY9" fmla="*/ 1486392 h 2133600"/>
              <a:gd name="connsiteX10" fmla="*/ 35243 w 161925"/>
              <a:gd name="connsiteY10" fmla="*/ 1657842 h 2133600"/>
              <a:gd name="connsiteX11" fmla="*/ 30480 w 161925"/>
              <a:gd name="connsiteY11" fmla="*/ 1991217 h 2133600"/>
              <a:gd name="connsiteX12" fmla="*/ 0 w 161925"/>
              <a:gd name="connsiteY12" fmla="*/ 2055034 h 2133600"/>
              <a:gd name="connsiteX13" fmla="*/ 82868 w 161925"/>
              <a:gd name="connsiteY13" fmla="*/ 2137902 h 2133600"/>
              <a:gd name="connsiteX14" fmla="*/ 108585 w 161925"/>
              <a:gd name="connsiteY14" fmla="*/ 2134092 h 2133600"/>
              <a:gd name="connsiteX15" fmla="*/ 161925 w 161925"/>
              <a:gd name="connsiteY15" fmla="*/ 2096944 h 2133600"/>
              <a:gd name="connsiteX16" fmla="*/ 164783 w 161925"/>
              <a:gd name="connsiteY16" fmla="*/ 2093134 h 2133600"/>
              <a:gd name="connsiteX17" fmla="*/ 169545 w 161925"/>
              <a:gd name="connsiteY17" fmla="*/ 2023602 h 2133600"/>
              <a:gd name="connsiteX18" fmla="*/ 118110 w 161925"/>
              <a:gd name="connsiteY18" fmla="*/ 1976929 h 2133600"/>
              <a:gd name="connsiteX19" fmla="*/ 80963 w 161925"/>
              <a:gd name="connsiteY19" fmla="*/ 1973119 h 2133600"/>
              <a:gd name="connsiteX20" fmla="*/ 84773 w 161925"/>
              <a:gd name="connsiteY20" fmla="*/ 1935972 h 2133600"/>
              <a:gd name="connsiteX21" fmla="*/ 121920 w 161925"/>
              <a:gd name="connsiteY21" fmla="*/ 1939782 h 2133600"/>
              <a:gd name="connsiteX22" fmla="*/ 118110 w 161925"/>
              <a:gd name="connsiteY22" fmla="*/ 1976929 h 2133600"/>
              <a:gd name="connsiteX23" fmla="*/ 118110 w 161925"/>
              <a:gd name="connsiteY23" fmla="*/ 1775952 h 2133600"/>
              <a:gd name="connsiteX24" fmla="*/ 80963 w 161925"/>
              <a:gd name="connsiteY24" fmla="*/ 1772142 h 2133600"/>
              <a:gd name="connsiteX25" fmla="*/ 84773 w 161925"/>
              <a:gd name="connsiteY25" fmla="*/ 1734994 h 2133600"/>
              <a:gd name="connsiteX26" fmla="*/ 121920 w 161925"/>
              <a:gd name="connsiteY26" fmla="*/ 1738804 h 2133600"/>
              <a:gd name="connsiteX27" fmla="*/ 118110 w 161925"/>
              <a:gd name="connsiteY27" fmla="*/ 1775952 h 2133600"/>
              <a:gd name="connsiteX28" fmla="*/ 118110 w 161925"/>
              <a:gd name="connsiteY28" fmla="*/ 1575927 h 2133600"/>
              <a:gd name="connsiteX29" fmla="*/ 80963 w 161925"/>
              <a:gd name="connsiteY29" fmla="*/ 1572117 h 2133600"/>
              <a:gd name="connsiteX30" fmla="*/ 84773 w 161925"/>
              <a:gd name="connsiteY30" fmla="*/ 1534969 h 2133600"/>
              <a:gd name="connsiteX31" fmla="*/ 121920 w 161925"/>
              <a:gd name="connsiteY31" fmla="*/ 1538779 h 2133600"/>
              <a:gd name="connsiteX32" fmla="*/ 118110 w 161925"/>
              <a:gd name="connsiteY32" fmla="*/ 1575927 h 213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61925" h="2133600">
                <a:moveTo>
                  <a:pt x="169545" y="2023602"/>
                </a:moveTo>
                <a:cubicBezTo>
                  <a:pt x="165735" y="1839769"/>
                  <a:pt x="161925" y="1632124"/>
                  <a:pt x="158115" y="1453054"/>
                </a:cubicBezTo>
                <a:cubicBezTo>
                  <a:pt x="158115" y="1453054"/>
                  <a:pt x="158115" y="1453054"/>
                  <a:pt x="157163" y="1453054"/>
                </a:cubicBezTo>
                <a:cubicBezTo>
                  <a:pt x="155258" y="972042"/>
                  <a:pt x="152400" y="640572"/>
                  <a:pt x="150495" y="173847"/>
                </a:cubicBezTo>
                <a:cubicBezTo>
                  <a:pt x="150495" y="150987"/>
                  <a:pt x="154305" y="17637"/>
                  <a:pt x="138113" y="12874"/>
                </a:cubicBezTo>
                <a:cubicBezTo>
                  <a:pt x="102870" y="492"/>
                  <a:pt x="40958" y="-8081"/>
                  <a:pt x="35243" y="11922"/>
                </a:cubicBezTo>
                <a:cubicBezTo>
                  <a:pt x="20955" y="121459"/>
                  <a:pt x="6668" y="1412097"/>
                  <a:pt x="11430" y="1436862"/>
                </a:cubicBezTo>
                <a:cubicBezTo>
                  <a:pt x="14288" y="1452102"/>
                  <a:pt x="45720" y="1449244"/>
                  <a:pt x="50483" y="1457817"/>
                </a:cubicBezTo>
                <a:cubicBezTo>
                  <a:pt x="50483" y="1457817"/>
                  <a:pt x="50483" y="1457817"/>
                  <a:pt x="50483" y="1457817"/>
                </a:cubicBezTo>
                <a:cubicBezTo>
                  <a:pt x="54293" y="1469247"/>
                  <a:pt x="56198" y="1469247"/>
                  <a:pt x="52388" y="1486392"/>
                </a:cubicBezTo>
                <a:cubicBezTo>
                  <a:pt x="43815" y="1534017"/>
                  <a:pt x="40958" y="1610217"/>
                  <a:pt x="35243" y="1657842"/>
                </a:cubicBezTo>
                <a:cubicBezTo>
                  <a:pt x="19050" y="1775952"/>
                  <a:pt x="36195" y="1874059"/>
                  <a:pt x="30480" y="1991217"/>
                </a:cubicBezTo>
                <a:cubicBezTo>
                  <a:pt x="12383" y="2006457"/>
                  <a:pt x="0" y="2029317"/>
                  <a:pt x="0" y="2055034"/>
                </a:cubicBezTo>
                <a:cubicBezTo>
                  <a:pt x="0" y="2100754"/>
                  <a:pt x="37148" y="2137902"/>
                  <a:pt x="82868" y="2137902"/>
                </a:cubicBezTo>
                <a:cubicBezTo>
                  <a:pt x="92393" y="2137902"/>
                  <a:pt x="100965" y="2135997"/>
                  <a:pt x="108585" y="2134092"/>
                </a:cubicBezTo>
                <a:cubicBezTo>
                  <a:pt x="128588" y="2128377"/>
                  <a:pt x="146685" y="2115994"/>
                  <a:pt x="161925" y="2096944"/>
                </a:cubicBezTo>
                <a:cubicBezTo>
                  <a:pt x="162878" y="2095992"/>
                  <a:pt x="163830" y="2094087"/>
                  <a:pt x="164783" y="2093134"/>
                </a:cubicBezTo>
                <a:cubicBezTo>
                  <a:pt x="174308" y="2070274"/>
                  <a:pt x="170498" y="2046462"/>
                  <a:pt x="169545" y="2023602"/>
                </a:cubicBezTo>
                <a:close/>
                <a:moveTo>
                  <a:pt x="118110" y="1976929"/>
                </a:moveTo>
                <a:cubicBezTo>
                  <a:pt x="106680" y="1986454"/>
                  <a:pt x="89535" y="1984549"/>
                  <a:pt x="80963" y="1973119"/>
                </a:cubicBezTo>
                <a:cubicBezTo>
                  <a:pt x="71438" y="1961689"/>
                  <a:pt x="73343" y="1944544"/>
                  <a:pt x="84773" y="1935972"/>
                </a:cubicBezTo>
                <a:cubicBezTo>
                  <a:pt x="96203" y="1926447"/>
                  <a:pt x="113348" y="1928352"/>
                  <a:pt x="121920" y="1939782"/>
                </a:cubicBezTo>
                <a:cubicBezTo>
                  <a:pt x="131445" y="1950259"/>
                  <a:pt x="129540" y="1967404"/>
                  <a:pt x="118110" y="1976929"/>
                </a:cubicBezTo>
                <a:close/>
                <a:moveTo>
                  <a:pt x="118110" y="1775952"/>
                </a:moveTo>
                <a:cubicBezTo>
                  <a:pt x="106680" y="1785477"/>
                  <a:pt x="89535" y="1783572"/>
                  <a:pt x="80963" y="1772142"/>
                </a:cubicBezTo>
                <a:cubicBezTo>
                  <a:pt x="71438" y="1760712"/>
                  <a:pt x="73343" y="1743567"/>
                  <a:pt x="84773" y="1734994"/>
                </a:cubicBezTo>
                <a:cubicBezTo>
                  <a:pt x="96203" y="1725469"/>
                  <a:pt x="113348" y="1727374"/>
                  <a:pt x="121920" y="1738804"/>
                </a:cubicBezTo>
                <a:cubicBezTo>
                  <a:pt x="131445" y="1750234"/>
                  <a:pt x="129540" y="1766427"/>
                  <a:pt x="118110" y="1775952"/>
                </a:cubicBezTo>
                <a:close/>
                <a:moveTo>
                  <a:pt x="118110" y="1575927"/>
                </a:moveTo>
                <a:cubicBezTo>
                  <a:pt x="106680" y="1585452"/>
                  <a:pt x="89535" y="1583547"/>
                  <a:pt x="80963" y="1572117"/>
                </a:cubicBezTo>
                <a:cubicBezTo>
                  <a:pt x="71438" y="1560687"/>
                  <a:pt x="73343" y="1543542"/>
                  <a:pt x="84773" y="1534969"/>
                </a:cubicBezTo>
                <a:cubicBezTo>
                  <a:pt x="96203" y="1525444"/>
                  <a:pt x="113348" y="1527349"/>
                  <a:pt x="121920" y="1538779"/>
                </a:cubicBezTo>
                <a:cubicBezTo>
                  <a:pt x="131445" y="1549257"/>
                  <a:pt x="129540" y="1566402"/>
                  <a:pt x="118110" y="1575927"/>
                </a:cubicBezTo>
                <a:close/>
              </a:path>
            </a:pathLst>
          </a:custGeom>
          <a:solidFill>
            <a:schemeClr val="accent4"/>
          </a:solidFill>
          <a:ln w="9525" cap="flat">
            <a:noFill/>
            <a:prstDash val="solid"/>
            <a:miter/>
          </a:ln>
        </p:spPr>
        <p:txBody>
          <a:bodyPr rtlCol="0" anchor="ctr"/>
          <a:lstStyle/>
          <a:p>
            <a:endParaRPr lang="en-US"/>
          </a:p>
        </p:txBody>
      </p:sp>
      <p:grpSp>
        <p:nvGrpSpPr>
          <p:cNvPr id="26" name="그룹 19">
            <a:extLst>
              <a:ext uri="{FF2B5EF4-FFF2-40B4-BE49-F238E27FC236}">
                <a16:creationId xmlns:a16="http://schemas.microsoft.com/office/drawing/2014/main" id="{C2A02E88-DE8D-48F2-8C3A-1132E2868A0F}"/>
              </a:ext>
            </a:extLst>
          </p:cNvPr>
          <p:cNvGrpSpPr/>
          <p:nvPr/>
        </p:nvGrpSpPr>
        <p:grpSpPr>
          <a:xfrm rot="10800000">
            <a:off x="6367744" y="1328114"/>
            <a:ext cx="283914" cy="1814359"/>
            <a:chOff x="1055023" y="2447148"/>
            <a:chExt cx="489227" cy="3126415"/>
          </a:xfrm>
          <a:solidFill>
            <a:schemeClr val="accent4"/>
          </a:solidFill>
          <a:effectLst/>
        </p:grpSpPr>
        <p:grpSp>
          <p:nvGrpSpPr>
            <p:cNvPr id="27" name="그룹 20">
              <a:extLst>
                <a:ext uri="{FF2B5EF4-FFF2-40B4-BE49-F238E27FC236}">
                  <a16:creationId xmlns:a16="http://schemas.microsoft.com/office/drawing/2014/main" id="{0A25140E-47EC-4EF1-907D-F118149469DD}"/>
                </a:ext>
              </a:extLst>
            </p:cNvPr>
            <p:cNvGrpSpPr/>
            <p:nvPr/>
          </p:nvGrpSpPr>
          <p:grpSpPr>
            <a:xfrm>
              <a:off x="1195228" y="3663994"/>
              <a:ext cx="208870" cy="1909569"/>
              <a:chOff x="4360431" y="3515651"/>
              <a:chExt cx="208870" cy="1909569"/>
            </a:xfrm>
            <a:grpFill/>
          </p:grpSpPr>
          <p:sp>
            <p:nvSpPr>
              <p:cNvPr id="29" name="사다리꼴 22">
                <a:extLst>
                  <a:ext uri="{FF2B5EF4-FFF2-40B4-BE49-F238E27FC236}">
                    <a16:creationId xmlns:a16="http://schemas.microsoft.com/office/drawing/2014/main" id="{02B56E06-1E9F-461F-B274-2EAE9930EE0C}"/>
                  </a:ext>
                </a:extLst>
              </p:cNvPr>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0" name="타원 23">
                <a:extLst>
                  <a:ext uri="{FF2B5EF4-FFF2-40B4-BE49-F238E27FC236}">
                    <a16:creationId xmlns:a16="http://schemas.microsoft.com/office/drawing/2014/main" id="{49E981BE-1233-460D-877D-327491393C66}"/>
                  </a:ext>
                </a:extLst>
              </p:cNvPr>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8" name="자유형: 도형 21">
              <a:extLst>
                <a:ext uri="{FF2B5EF4-FFF2-40B4-BE49-F238E27FC236}">
                  <a16:creationId xmlns:a16="http://schemas.microsoft.com/office/drawing/2014/main" id="{E9998045-2E49-4E89-87F6-85121D938FD0}"/>
                </a:ext>
              </a:extLst>
            </p:cNvPr>
            <p:cNvSpPr/>
            <p:nvPr/>
          </p:nvSpPr>
          <p:spPr>
            <a:xfrm>
              <a:off x="1055023" y="2447148"/>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3"/>
                <a:gd name="connsiteY0" fmla="*/ 0 h 1397222"/>
                <a:gd name="connsiteX1" fmla="*/ 93304 w 489173"/>
                <a:gd name="connsiteY1" fmla="*/ 8435 h 1397222"/>
                <a:gd name="connsiteX2" fmla="*/ 100807 w 489173"/>
                <a:gd name="connsiteY2" fmla="*/ 26550 h 1397222"/>
                <a:gd name="connsiteX3" fmla="*/ 100806 w 489173"/>
                <a:gd name="connsiteY3" fmla="*/ 765594 h 1397222"/>
                <a:gd name="connsiteX4" fmla="*/ 131180 w 489173"/>
                <a:gd name="connsiteY4" fmla="*/ 795968 h 1397222"/>
                <a:gd name="connsiteX5" fmla="*/ 161554 w 489173"/>
                <a:gd name="connsiteY5" fmla="*/ 765594 h 1397222"/>
                <a:gd name="connsiteX6" fmla="*/ 161554 w 489173"/>
                <a:gd name="connsiteY6" fmla="*/ 28704 h 1397222"/>
                <a:gd name="connsiteX7" fmla="*/ 169949 w 489173"/>
                <a:gd name="connsiteY7" fmla="*/ 8435 h 1397222"/>
                <a:gd name="connsiteX8" fmla="*/ 190314 w 489173"/>
                <a:gd name="connsiteY8" fmla="*/ 0 h 1397222"/>
                <a:gd name="connsiteX9" fmla="*/ 210679 w 489173"/>
                <a:gd name="connsiteY9" fmla="*/ 8435 h 1397222"/>
                <a:gd name="connsiteX10" fmla="*/ 217111 w 489173"/>
                <a:gd name="connsiteY10" fmla="*/ 23964 h 1397222"/>
                <a:gd name="connsiteX11" fmla="*/ 217110 w 489173"/>
                <a:gd name="connsiteY11" fmla="*/ 765292 h 1397222"/>
                <a:gd name="connsiteX12" fmla="*/ 247484 w 489173"/>
                <a:gd name="connsiteY12" fmla="*/ 795666 h 1397222"/>
                <a:gd name="connsiteX13" fmla="*/ 277858 w 489173"/>
                <a:gd name="connsiteY13" fmla="*/ 765292 h 1397222"/>
                <a:gd name="connsiteX14" fmla="*/ 277858 w 489173"/>
                <a:gd name="connsiteY14" fmla="*/ 25070 h 1397222"/>
                <a:gd name="connsiteX15" fmla="*/ 284748 w 489173"/>
                <a:gd name="connsiteY15" fmla="*/ 8435 h 1397222"/>
                <a:gd name="connsiteX16" fmla="*/ 305113 w 489173"/>
                <a:gd name="connsiteY16" fmla="*/ 0 h 1397222"/>
                <a:gd name="connsiteX17" fmla="*/ 325478 w 489173"/>
                <a:gd name="connsiteY17" fmla="*/ 8435 h 1397222"/>
                <a:gd name="connsiteX18" fmla="*/ 333416 w 489173"/>
                <a:gd name="connsiteY18" fmla="*/ 27600 h 1397222"/>
                <a:gd name="connsiteX19" fmla="*/ 333415 w 489173"/>
                <a:gd name="connsiteY19" fmla="*/ 758388 h 1397222"/>
                <a:gd name="connsiteX20" fmla="*/ 363789 w 489173"/>
                <a:gd name="connsiteY20" fmla="*/ 788762 h 1397222"/>
                <a:gd name="connsiteX21" fmla="*/ 394163 w 489173"/>
                <a:gd name="connsiteY21" fmla="*/ 758388 h 1397222"/>
                <a:gd name="connsiteX22" fmla="*/ 394163 w 489173"/>
                <a:gd name="connsiteY22" fmla="*/ 27653 h 1397222"/>
                <a:gd name="connsiteX23" fmla="*/ 402123 w 489173"/>
                <a:gd name="connsiteY23" fmla="*/ 8435 h 1397222"/>
                <a:gd name="connsiteX24" fmla="*/ 422488 w 489173"/>
                <a:gd name="connsiteY24" fmla="*/ 0 h 1397222"/>
                <a:gd name="connsiteX25" fmla="*/ 451288 w 489173"/>
                <a:gd name="connsiteY25" fmla="*/ 28800 h 1397222"/>
                <a:gd name="connsiteX26" fmla="*/ 489172 w 489173"/>
                <a:gd name="connsiteY26" fmla="*/ 1094702 h 1397222"/>
                <a:gd name="connsiteX27" fmla="*/ 312706 w 489173"/>
                <a:gd name="connsiteY27" fmla="*/ 1397222 h 1397222"/>
                <a:gd name="connsiteX28" fmla="*/ 176466 w 489173"/>
                <a:gd name="connsiteY28" fmla="*/ 1397222 h 1397222"/>
                <a:gd name="connsiteX29" fmla="*/ 0 w 489173"/>
                <a:gd name="connsiteY29" fmla="*/ 1094702 h 1397222"/>
                <a:gd name="connsiteX30" fmla="*/ 44139 w 489173"/>
                <a:gd name="connsiteY30" fmla="*/ 28800 h 1397222"/>
                <a:gd name="connsiteX31" fmla="*/ 72939 w 489173"/>
                <a:gd name="connsiteY31" fmla="*/ 0 h 1397222"/>
                <a:gd name="connsiteX0" fmla="*/ 72993 w 489227"/>
                <a:gd name="connsiteY0" fmla="*/ 0 h 1397222"/>
                <a:gd name="connsiteX1" fmla="*/ 93358 w 489227"/>
                <a:gd name="connsiteY1" fmla="*/ 8435 h 1397222"/>
                <a:gd name="connsiteX2" fmla="*/ 100861 w 489227"/>
                <a:gd name="connsiteY2" fmla="*/ 26550 h 1397222"/>
                <a:gd name="connsiteX3" fmla="*/ 100860 w 489227"/>
                <a:gd name="connsiteY3" fmla="*/ 765594 h 1397222"/>
                <a:gd name="connsiteX4" fmla="*/ 131234 w 489227"/>
                <a:gd name="connsiteY4" fmla="*/ 795968 h 1397222"/>
                <a:gd name="connsiteX5" fmla="*/ 161608 w 489227"/>
                <a:gd name="connsiteY5" fmla="*/ 765594 h 1397222"/>
                <a:gd name="connsiteX6" fmla="*/ 161608 w 489227"/>
                <a:gd name="connsiteY6" fmla="*/ 28704 h 1397222"/>
                <a:gd name="connsiteX7" fmla="*/ 170003 w 489227"/>
                <a:gd name="connsiteY7" fmla="*/ 8435 h 1397222"/>
                <a:gd name="connsiteX8" fmla="*/ 190368 w 489227"/>
                <a:gd name="connsiteY8" fmla="*/ 0 h 1397222"/>
                <a:gd name="connsiteX9" fmla="*/ 210733 w 489227"/>
                <a:gd name="connsiteY9" fmla="*/ 8435 h 1397222"/>
                <a:gd name="connsiteX10" fmla="*/ 217165 w 489227"/>
                <a:gd name="connsiteY10" fmla="*/ 23964 h 1397222"/>
                <a:gd name="connsiteX11" fmla="*/ 217164 w 489227"/>
                <a:gd name="connsiteY11" fmla="*/ 765292 h 1397222"/>
                <a:gd name="connsiteX12" fmla="*/ 247538 w 489227"/>
                <a:gd name="connsiteY12" fmla="*/ 795666 h 1397222"/>
                <a:gd name="connsiteX13" fmla="*/ 277912 w 489227"/>
                <a:gd name="connsiteY13" fmla="*/ 765292 h 1397222"/>
                <a:gd name="connsiteX14" fmla="*/ 277912 w 489227"/>
                <a:gd name="connsiteY14" fmla="*/ 25070 h 1397222"/>
                <a:gd name="connsiteX15" fmla="*/ 284802 w 489227"/>
                <a:gd name="connsiteY15" fmla="*/ 8435 h 1397222"/>
                <a:gd name="connsiteX16" fmla="*/ 305167 w 489227"/>
                <a:gd name="connsiteY16" fmla="*/ 0 h 1397222"/>
                <a:gd name="connsiteX17" fmla="*/ 325532 w 489227"/>
                <a:gd name="connsiteY17" fmla="*/ 8435 h 1397222"/>
                <a:gd name="connsiteX18" fmla="*/ 333470 w 489227"/>
                <a:gd name="connsiteY18" fmla="*/ 27600 h 1397222"/>
                <a:gd name="connsiteX19" fmla="*/ 333469 w 489227"/>
                <a:gd name="connsiteY19" fmla="*/ 758388 h 1397222"/>
                <a:gd name="connsiteX20" fmla="*/ 363843 w 489227"/>
                <a:gd name="connsiteY20" fmla="*/ 788762 h 1397222"/>
                <a:gd name="connsiteX21" fmla="*/ 394217 w 489227"/>
                <a:gd name="connsiteY21" fmla="*/ 758388 h 1397222"/>
                <a:gd name="connsiteX22" fmla="*/ 394217 w 489227"/>
                <a:gd name="connsiteY22" fmla="*/ 27653 h 1397222"/>
                <a:gd name="connsiteX23" fmla="*/ 402177 w 489227"/>
                <a:gd name="connsiteY23" fmla="*/ 8435 h 1397222"/>
                <a:gd name="connsiteX24" fmla="*/ 422542 w 489227"/>
                <a:gd name="connsiteY24" fmla="*/ 0 h 1397222"/>
                <a:gd name="connsiteX25" fmla="*/ 451342 w 489227"/>
                <a:gd name="connsiteY25" fmla="*/ 28800 h 1397222"/>
                <a:gd name="connsiteX26" fmla="*/ 489226 w 489227"/>
                <a:gd name="connsiteY26" fmla="*/ 1094702 h 1397222"/>
                <a:gd name="connsiteX27" fmla="*/ 312760 w 489227"/>
                <a:gd name="connsiteY27" fmla="*/ 1397222 h 1397222"/>
                <a:gd name="connsiteX28" fmla="*/ 176520 w 489227"/>
                <a:gd name="connsiteY28" fmla="*/ 1397222 h 1397222"/>
                <a:gd name="connsiteX29" fmla="*/ 54 w 489227"/>
                <a:gd name="connsiteY29" fmla="*/ 1094702 h 1397222"/>
                <a:gd name="connsiteX30" fmla="*/ 44193 w 489227"/>
                <a:gd name="connsiteY30" fmla="*/ 28800 h 1397222"/>
                <a:gd name="connsiteX31" fmla="*/ 72993 w 489227"/>
                <a:gd name="connsiteY31" fmla="*/ 0 h 139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1" name="그룹 24">
            <a:extLst>
              <a:ext uri="{FF2B5EF4-FFF2-40B4-BE49-F238E27FC236}">
                <a16:creationId xmlns:a16="http://schemas.microsoft.com/office/drawing/2014/main" id="{47FBC84E-C565-4E31-AA44-8A4864B843CB}"/>
              </a:ext>
            </a:extLst>
          </p:cNvPr>
          <p:cNvGrpSpPr/>
          <p:nvPr/>
        </p:nvGrpSpPr>
        <p:grpSpPr>
          <a:xfrm rot="10800000">
            <a:off x="5338342" y="1328114"/>
            <a:ext cx="206038" cy="1968491"/>
            <a:chOff x="10476289" y="295274"/>
            <a:chExt cx="567208" cy="6132431"/>
          </a:xfrm>
          <a:solidFill>
            <a:schemeClr val="accent4"/>
          </a:solidFill>
          <a:effectLst/>
        </p:grpSpPr>
        <p:grpSp>
          <p:nvGrpSpPr>
            <p:cNvPr id="32" name="그룹 25">
              <a:extLst>
                <a:ext uri="{FF2B5EF4-FFF2-40B4-BE49-F238E27FC236}">
                  <a16:creationId xmlns:a16="http://schemas.microsoft.com/office/drawing/2014/main" id="{BABE9F73-8979-41B2-B3B9-C1D970B4F9E6}"/>
                </a:ext>
              </a:extLst>
            </p:cNvPr>
            <p:cNvGrpSpPr/>
            <p:nvPr/>
          </p:nvGrpSpPr>
          <p:grpSpPr>
            <a:xfrm>
              <a:off x="10690849" y="3203663"/>
              <a:ext cx="352648" cy="3224042"/>
              <a:chOff x="3737748" y="3214934"/>
              <a:chExt cx="352648" cy="3224042"/>
            </a:xfrm>
            <a:grpFill/>
          </p:grpSpPr>
          <p:sp>
            <p:nvSpPr>
              <p:cNvPr id="34" name="사다리꼴 27">
                <a:extLst>
                  <a:ext uri="{FF2B5EF4-FFF2-40B4-BE49-F238E27FC236}">
                    <a16:creationId xmlns:a16="http://schemas.microsoft.com/office/drawing/2014/main" id="{45353DBF-DF1A-4CA1-B8DE-EADFBC1DA7F1}"/>
                  </a:ext>
                </a:extLst>
              </p:cNvPr>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타원 28">
                <a:extLst>
                  <a:ext uri="{FF2B5EF4-FFF2-40B4-BE49-F238E27FC236}">
                    <a16:creationId xmlns:a16="http://schemas.microsoft.com/office/drawing/2014/main" id="{9A397198-C2A6-45F6-ADF3-228522D5A7BC}"/>
                  </a:ext>
                </a:extLst>
              </p:cNvPr>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3" name="자유형: 도형 26">
              <a:extLst>
                <a:ext uri="{FF2B5EF4-FFF2-40B4-BE49-F238E27FC236}">
                  <a16:creationId xmlns:a16="http://schemas.microsoft.com/office/drawing/2014/main" id="{8FFC1F96-2EA3-49D3-9C0B-B509BF9E0C96}"/>
                </a:ext>
              </a:extLst>
            </p:cNvPr>
            <p:cNvSpPr/>
            <p:nvPr/>
          </p:nvSpPr>
          <p:spPr>
            <a:xfrm>
              <a:off x="10476289" y="295274"/>
              <a:ext cx="533238"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 fmla="*/ 400050 w 428625"/>
                <a:gd name="connsiteY0" fmla="*/ 3267940 h 3267940"/>
                <a:gd name="connsiteX1" fmla="*/ 0 w 428625"/>
                <a:gd name="connsiteY1" fmla="*/ 3220315 h 3267940"/>
                <a:gd name="connsiteX2" fmla="*/ 428625 w 428625"/>
                <a:gd name="connsiteY2" fmla="*/ 865 h 3267940"/>
                <a:gd name="connsiteX3" fmla="*/ 400050 w 428625"/>
                <a:gd name="connsiteY3" fmla="*/ 3267940 h 3267940"/>
                <a:gd name="connsiteX0" fmla="*/ 409575 w 438150"/>
                <a:gd name="connsiteY0" fmla="*/ 3267920 h 3277445"/>
                <a:gd name="connsiteX1" fmla="*/ 0 w 438150"/>
                <a:gd name="connsiteY1" fmla="*/ 3277445 h 3277445"/>
                <a:gd name="connsiteX2" fmla="*/ 438150 w 438150"/>
                <a:gd name="connsiteY2" fmla="*/ 845 h 3277445"/>
                <a:gd name="connsiteX3" fmla="*/ 409575 w 438150"/>
                <a:gd name="connsiteY3" fmla="*/ 3267920 h 3277445"/>
                <a:gd name="connsiteX0" fmla="*/ 420864 w 449439"/>
                <a:gd name="connsiteY0" fmla="*/ 3267824 h 3277349"/>
                <a:gd name="connsiteX1" fmla="*/ 11289 w 449439"/>
                <a:gd name="connsiteY1" fmla="*/ 3277349 h 3277349"/>
                <a:gd name="connsiteX2" fmla="*/ 449439 w 449439"/>
                <a:gd name="connsiteY2" fmla="*/ 749 h 3277349"/>
                <a:gd name="connsiteX3" fmla="*/ 420864 w 449439"/>
                <a:gd name="connsiteY3" fmla="*/ 3267824 h 3277349"/>
                <a:gd name="connsiteX0" fmla="*/ 426865 w 455440"/>
                <a:gd name="connsiteY0" fmla="*/ 3268012 h 3277537"/>
                <a:gd name="connsiteX1" fmla="*/ 17290 w 455440"/>
                <a:gd name="connsiteY1" fmla="*/ 3277537 h 3277537"/>
                <a:gd name="connsiteX2" fmla="*/ 455440 w 455440"/>
                <a:gd name="connsiteY2" fmla="*/ 937 h 3277537"/>
                <a:gd name="connsiteX3" fmla="*/ 426865 w 455440"/>
                <a:gd name="connsiteY3" fmla="*/ 3268012 h 3277537"/>
                <a:gd name="connsiteX0" fmla="*/ 420865 w 449440"/>
                <a:gd name="connsiteY0" fmla="*/ 3268029 h 3277554"/>
                <a:gd name="connsiteX1" fmla="*/ 11290 w 449440"/>
                <a:gd name="connsiteY1" fmla="*/ 3277554 h 3277554"/>
                <a:gd name="connsiteX2" fmla="*/ 449440 w 449440"/>
                <a:gd name="connsiteY2" fmla="*/ 954 h 3277554"/>
                <a:gd name="connsiteX3" fmla="*/ 420865 w 449440"/>
                <a:gd name="connsiteY3" fmla="*/ 3268029 h 3277554"/>
                <a:gd name="connsiteX0" fmla="*/ 458965 w 458965"/>
                <a:gd name="connsiteY0" fmla="*/ 3258504 h 3277554"/>
                <a:gd name="connsiteX1" fmla="*/ 11290 w 458965"/>
                <a:gd name="connsiteY1" fmla="*/ 3277554 h 3277554"/>
                <a:gd name="connsiteX2" fmla="*/ 449440 w 458965"/>
                <a:gd name="connsiteY2" fmla="*/ 954 h 3277554"/>
                <a:gd name="connsiteX3" fmla="*/ 458965 w 458965"/>
                <a:gd name="connsiteY3" fmla="*/ 3258504 h 3277554"/>
                <a:gd name="connsiteX0" fmla="*/ 458965 w 468741"/>
                <a:gd name="connsiteY0" fmla="*/ 3258504 h 3277554"/>
                <a:gd name="connsiteX1" fmla="*/ 11290 w 468741"/>
                <a:gd name="connsiteY1" fmla="*/ 3277554 h 3277554"/>
                <a:gd name="connsiteX2" fmla="*/ 449440 w 468741"/>
                <a:gd name="connsiteY2" fmla="*/ 954 h 3277554"/>
                <a:gd name="connsiteX3" fmla="*/ 458965 w 468741"/>
                <a:gd name="connsiteY3" fmla="*/ 3258504 h 3277554"/>
                <a:gd name="connsiteX0" fmla="*/ 458965 w 475898"/>
                <a:gd name="connsiteY0" fmla="*/ 3258504 h 3277554"/>
                <a:gd name="connsiteX1" fmla="*/ 11290 w 475898"/>
                <a:gd name="connsiteY1" fmla="*/ 3277554 h 3277554"/>
                <a:gd name="connsiteX2" fmla="*/ 449440 w 475898"/>
                <a:gd name="connsiteY2" fmla="*/ 954 h 3277554"/>
                <a:gd name="connsiteX3" fmla="*/ 458965 w 475898"/>
                <a:gd name="connsiteY3" fmla="*/ 3258504 h 3277554"/>
                <a:gd name="connsiteX0" fmla="*/ 460407 w 477340"/>
                <a:gd name="connsiteY0" fmla="*/ 3258186 h 3277236"/>
                <a:gd name="connsiteX1" fmla="*/ 12732 w 477340"/>
                <a:gd name="connsiteY1" fmla="*/ 3277236 h 3277236"/>
                <a:gd name="connsiteX2" fmla="*/ 450882 w 477340"/>
                <a:gd name="connsiteY2" fmla="*/ 636 h 3277236"/>
                <a:gd name="connsiteX3" fmla="*/ 460407 w 477340"/>
                <a:gd name="connsiteY3" fmla="*/ 3258186 h 3277236"/>
                <a:gd name="connsiteX0" fmla="*/ 487474 w 504407"/>
                <a:gd name="connsiteY0" fmla="*/ 3258194 h 3258194"/>
                <a:gd name="connsiteX1" fmla="*/ 11224 w 504407"/>
                <a:gd name="connsiteY1" fmla="*/ 3248669 h 3258194"/>
                <a:gd name="connsiteX2" fmla="*/ 477949 w 504407"/>
                <a:gd name="connsiteY2" fmla="*/ 644 h 3258194"/>
                <a:gd name="connsiteX3" fmla="*/ 487474 w 504407"/>
                <a:gd name="connsiteY3" fmla="*/ 3258194 h 3258194"/>
                <a:gd name="connsiteX0" fmla="*/ 487474 w 504407"/>
                <a:gd name="connsiteY0" fmla="*/ 3258194 h 3285812"/>
                <a:gd name="connsiteX1" fmla="*/ 11224 w 504407"/>
                <a:gd name="connsiteY1" fmla="*/ 3248669 h 3285812"/>
                <a:gd name="connsiteX2" fmla="*/ 477949 w 504407"/>
                <a:gd name="connsiteY2" fmla="*/ 644 h 3285812"/>
                <a:gd name="connsiteX3" fmla="*/ 487474 w 504407"/>
                <a:gd name="connsiteY3" fmla="*/ 3258194 h 3285812"/>
                <a:gd name="connsiteX0" fmla="*/ 487474 w 504407"/>
                <a:gd name="connsiteY0" fmla="*/ 3258194 h 3277380"/>
                <a:gd name="connsiteX1" fmla="*/ 11224 w 504407"/>
                <a:gd name="connsiteY1" fmla="*/ 3248669 h 3277380"/>
                <a:gd name="connsiteX2" fmla="*/ 477949 w 504407"/>
                <a:gd name="connsiteY2" fmla="*/ 644 h 3277380"/>
                <a:gd name="connsiteX3" fmla="*/ 487474 w 504407"/>
                <a:gd name="connsiteY3" fmla="*/ 3258194 h 3277380"/>
                <a:gd name="connsiteX0" fmla="*/ 477949 w 499445"/>
                <a:gd name="connsiteY0" fmla="*/ 3315344 h 3315344"/>
                <a:gd name="connsiteX1" fmla="*/ 11224 w 499445"/>
                <a:gd name="connsiteY1" fmla="*/ 3248669 h 3315344"/>
                <a:gd name="connsiteX2" fmla="*/ 477949 w 499445"/>
                <a:gd name="connsiteY2" fmla="*/ 644 h 3315344"/>
                <a:gd name="connsiteX3" fmla="*/ 477949 w 499445"/>
                <a:gd name="connsiteY3" fmla="*/ 3315344 h 3315344"/>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04959 w 532163"/>
                <a:gd name="connsiteY0" fmla="*/ 3267717 h 3278507"/>
                <a:gd name="connsiteX1" fmla="*/ 9659 w 532163"/>
                <a:gd name="connsiteY1" fmla="*/ 3258192 h 3278507"/>
                <a:gd name="connsiteX2" fmla="*/ 514484 w 532163"/>
                <a:gd name="connsiteY2" fmla="*/ 642 h 3278507"/>
                <a:gd name="connsiteX3" fmla="*/ 504959 w 532163"/>
                <a:gd name="connsiteY3" fmla="*/ 3267717 h 3278507"/>
                <a:gd name="connsiteX0" fmla="*/ 504322 w 545560"/>
                <a:gd name="connsiteY0" fmla="*/ 3067764 h 3078554"/>
                <a:gd name="connsiteX1" fmla="*/ 9022 w 545560"/>
                <a:gd name="connsiteY1" fmla="*/ 3058239 h 3078554"/>
                <a:gd name="connsiteX2" fmla="*/ 532897 w 545560"/>
                <a:gd name="connsiteY2" fmla="*/ 714 h 3078554"/>
                <a:gd name="connsiteX3" fmla="*/ 504322 w 545560"/>
                <a:gd name="connsiteY3" fmla="*/ 3067764 h 3078554"/>
                <a:gd name="connsiteX0" fmla="*/ 504959 w 532163"/>
                <a:gd name="connsiteY0" fmla="*/ 3086805 h 3097595"/>
                <a:gd name="connsiteX1" fmla="*/ 9659 w 532163"/>
                <a:gd name="connsiteY1" fmla="*/ 3077280 h 3097595"/>
                <a:gd name="connsiteX2" fmla="*/ 514484 w 532163"/>
                <a:gd name="connsiteY2" fmla="*/ 705 h 3097595"/>
                <a:gd name="connsiteX3" fmla="*/ 504959 w 532163"/>
                <a:gd name="connsiteY3" fmla="*/ 3086805 h 3097595"/>
                <a:gd name="connsiteX0" fmla="*/ 506034 w 533238"/>
                <a:gd name="connsiteY0" fmla="*/ 3086100 h 3096890"/>
                <a:gd name="connsiteX1" fmla="*/ 10734 w 533238"/>
                <a:gd name="connsiteY1" fmla="*/ 3076575 h 3096890"/>
                <a:gd name="connsiteX2" fmla="*/ 515559 w 533238"/>
                <a:gd name="connsiteY2" fmla="*/ 0 h 3096890"/>
                <a:gd name="connsiteX3" fmla="*/ 506034 w 533238"/>
                <a:gd name="connsiteY3" fmla="*/ 3086100 h 3096890"/>
                <a:gd name="connsiteX0" fmla="*/ 506034 w 533238"/>
                <a:gd name="connsiteY0" fmla="*/ 3086100 h 3088655"/>
                <a:gd name="connsiteX1" fmla="*/ 10734 w 533238"/>
                <a:gd name="connsiteY1" fmla="*/ 3076575 h 3088655"/>
                <a:gd name="connsiteX2" fmla="*/ 515559 w 533238"/>
                <a:gd name="connsiteY2" fmla="*/ 0 h 3088655"/>
                <a:gd name="connsiteX3" fmla="*/ 506034 w 533238"/>
                <a:gd name="connsiteY3" fmla="*/ 3086100 h 3088655"/>
              </a:gdLst>
              <a:ahLst/>
              <a:cxnLst>
                <a:cxn ang="0">
                  <a:pos x="connsiteX0" y="connsiteY0"/>
                </a:cxn>
                <a:cxn ang="0">
                  <a:pos x="connsiteX1" y="connsiteY1"/>
                </a:cxn>
                <a:cxn ang="0">
                  <a:pos x="connsiteX2" y="connsiteY2"/>
                </a:cxn>
                <a:cxn ang="0">
                  <a:pos x="connsiteX3" y="connsiteY3"/>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36" name="그룹 119">
            <a:extLst>
              <a:ext uri="{FF2B5EF4-FFF2-40B4-BE49-F238E27FC236}">
                <a16:creationId xmlns:a16="http://schemas.microsoft.com/office/drawing/2014/main" id="{6CE7F35F-2E8F-46A3-B52D-8C7FDF246F90}"/>
              </a:ext>
            </a:extLst>
          </p:cNvPr>
          <p:cNvGrpSpPr/>
          <p:nvPr/>
        </p:nvGrpSpPr>
        <p:grpSpPr>
          <a:xfrm rot="10800000">
            <a:off x="5751063" y="1328114"/>
            <a:ext cx="409995" cy="1836722"/>
            <a:chOff x="4241914" y="2176670"/>
            <a:chExt cx="1118390" cy="5010230"/>
          </a:xfrm>
          <a:solidFill>
            <a:schemeClr val="accent4"/>
          </a:solidFill>
          <a:effectLst/>
        </p:grpSpPr>
        <p:sp>
          <p:nvSpPr>
            <p:cNvPr id="37" name="타원 55">
              <a:extLst>
                <a:ext uri="{FF2B5EF4-FFF2-40B4-BE49-F238E27FC236}">
                  <a16:creationId xmlns:a16="http://schemas.microsoft.com/office/drawing/2014/main" id="{2F2457E4-73D8-4A82-920C-52F4F6F51EF5}"/>
                </a:ext>
              </a:extLst>
            </p:cNvPr>
            <p:cNvSpPr/>
            <p:nvPr/>
          </p:nvSpPr>
          <p:spPr>
            <a:xfrm>
              <a:off x="4241914" y="2176670"/>
              <a:ext cx="1118390" cy="1811875"/>
            </a:xfrm>
            <a:custGeom>
              <a:avLst/>
              <a:gdLst>
                <a:gd name="connsiteX0" fmla="*/ 0 w 1173877"/>
                <a:gd name="connsiteY0" fmla="*/ 586939 h 1173877"/>
                <a:gd name="connsiteX1" fmla="*/ 586939 w 1173877"/>
                <a:gd name="connsiteY1" fmla="*/ 0 h 1173877"/>
                <a:gd name="connsiteX2" fmla="*/ 1173878 w 1173877"/>
                <a:gd name="connsiteY2" fmla="*/ 586939 h 1173877"/>
                <a:gd name="connsiteX3" fmla="*/ 586939 w 1173877"/>
                <a:gd name="connsiteY3" fmla="*/ 1173878 h 1173877"/>
                <a:gd name="connsiteX4" fmla="*/ 0 w 1173877"/>
                <a:gd name="connsiteY4" fmla="*/ 586939 h 1173877"/>
                <a:gd name="connsiteX0" fmla="*/ 41 w 1173919"/>
                <a:gd name="connsiteY0" fmla="*/ 932720 h 1519659"/>
                <a:gd name="connsiteX1" fmla="*/ 610033 w 1173919"/>
                <a:gd name="connsiteY1" fmla="*/ 0 h 1519659"/>
                <a:gd name="connsiteX2" fmla="*/ 1173919 w 1173919"/>
                <a:gd name="connsiteY2" fmla="*/ 932720 h 1519659"/>
                <a:gd name="connsiteX3" fmla="*/ 586980 w 1173919"/>
                <a:gd name="connsiteY3" fmla="*/ 1519659 h 1519659"/>
                <a:gd name="connsiteX4" fmla="*/ 41 w 1173919"/>
                <a:gd name="connsiteY4" fmla="*/ 932720 h 1519659"/>
                <a:gd name="connsiteX0" fmla="*/ 74 w 1173952"/>
                <a:gd name="connsiteY0" fmla="*/ 932720 h 1842389"/>
                <a:gd name="connsiteX1" fmla="*/ 610066 w 1173952"/>
                <a:gd name="connsiteY1" fmla="*/ 0 h 1842389"/>
                <a:gd name="connsiteX2" fmla="*/ 1173952 w 1173952"/>
                <a:gd name="connsiteY2" fmla="*/ 932720 h 1842389"/>
                <a:gd name="connsiteX3" fmla="*/ 579329 w 1173952"/>
                <a:gd name="connsiteY3" fmla="*/ 1842389 h 1842389"/>
                <a:gd name="connsiteX4" fmla="*/ 74 w 1173952"/>
                <a:gd name="connsiteY4" fmla="*/ 932720 h 1842389"/>
                <a:gd name="connsiteX0" fmla="*/ 17 w 1173895"/>
                <a:gd name="connsiteY0" fmla="*/ 932720 h 1842389"/>
                <a:gd name="connsiteX1" fmla="*/ 610009 w 1173895"/>
                <a:gd name="connsiteY1" fmla="*/ 0 h 1842389"/>
                <a:gd name="connsiteX2" fmla="*/ 1173895 w 1173895"/>
                <a:gd name="connsiteY2" fmla="*/ 932720 h 1842389"/>
                <a:gd name="connsiteX3" fmla="*/ 579272 w 1173895"/>
                <a:gd name="connsiteY3" fmla="*/ 1842389 h 1842389"/>
                <a:gd name="connsiteX4" fmla="*/ 17 w 1173895"/>
                <a:gd name="connsiteY4" fmla="*/ 932720 h 1842389"/>
                <a:gd name="connsiteX0" fmla="*/ 756 w 1174634"/>
                <a:gd name="connsiteY0" fmla="*/ 932720 h 1842389"/>
                <a:gd name="connsiteX1" fmla="*/ 610748 w 1174634"/>
                <a:gd name="connsiteY1" fmla="*/ 0 h 1842389"/>
                <a:gd name="connsiteX2" fmla="*/ 1174634 w 1174634"/>
                <a:gd name="connsiteY2" fmla="*/ 932720 h 1842389"/>
                <a:gd name="connsiteX3" fmla="*/ 580011 w 1174634"/>
                <a:gd name="connsiteY3" fmla="*/ 1842389 h 1842389"/>
                <a:gd name="connsiteX4" fmla="*/ 756 w 1174634"/>
                <a:gd name="connsiteY4" fmla="*/ 932720 h 1842389"/>
                <a:gd name="connsiteX0" fmla="*/ 756 w 1174634"/>
                <a:gd name="connsiteY0" fmla="*/ 932720 h 1842389"/>
                <a:gd name="connsiteX1" fmla="*/ 610748 w 1174634"/>
                <a:gd name="connsiteY1" fmla="*/ 0 h 1842389"/>
                <a:gd name="connsiteX2" fmla="*/ 1174634 w 1174634"/>
                <a:gd name="connsiteY2" fmla="*/ 932720 h 1842389"/>
                <a:gd name="connsiteX3" fmla="*/ 580011 w 1174634"/>
                <a:gd name="connsiteY3" fmla="*/ 1842389 h 1842389"/>
                <a:gd name="connsiteX4" fmla="*/ 756 w 1174634"/>
                <a:gd name="connsiteY4" fmla="*/ 932720 h 1842389"/>
                <a:gd name="connsiteX0" fmla="*/ 542 w 1174420"/>
                <a:gd name="connsiteY0" fmla="*/ 932720 h 1842389"/>
                <a:gd name="connsiteX1" fmla="*/ 610534 w 1174420"/>
                <a:gd name="connsiteY1" fmla="*/ 0 h 1842389"/>
                <a:gd name="connsiteX2" fmla="*/ 1174420 w 1174420"/>
                <a:gd name="connsiteY2" fmla="*/ 932720 h 1842389"/>
                <a:gd name="connsiteX3" fmla="*/ 579797 w 1174420"/>
                <a:gd name="connsiteY3" fmla="*/ 1842389 h 1842389"/>
                <a:gd name="connsiteX4" fmla="*/ 542 w 1174420"/>
                <a:gd name="connsiteY4" fmla="*/ 932720 h 1842389"/>
                <a:gd name="connsiteX0" fmla="*/ 542 w 1174420"/>
                <a:gd name="connsiteY0" fmla="*/ 932720 h 1842389"/>
                <a:gd name="connsiteX1" fmla="*/ 610534 w 1174420"/>
                <a:gd name="connsiteY1" fmla="*/ 0 h 1842389"/>
                <a:gd name="connsiteX2" fmla="*/ 1174420 w 1174420"/>
                <a:gd name="connsiteY2" fmla="*/ 932720 h 1842389"/>
                <a:gd name="connsiteX3" fmla="*/ 579797 w 1174420"/>
                <a:gd name="connsiteY3" fmla="*/ 1842389 h 1842389"/>
                <a:gd name="connsiteX4" fmla="*/ 542 w 1174420"/>
                <a:gd name="connsiteY4" fmla="*/ 932720 h 1842389"/>
                <a:gd name="connsiteX0" fmla="*/ 542 w 1175985"/>
                <a:gd name="connsiteY0" fmla="*/ 932720 h 1842389"/>
                <a:gd name="connsiteX1" fmla="*/ 610534 w 1175985"/>
                <a:gd name="connsiteY1" fmla="*/ 0 h 1842389"/>
                <a:gd name="connsiteX2" fmla="*/ 1174420 w 1175985"/>
                <a:gd name="connsiteY2" fmla="*/ 932720 h 1842389"/>
                <a:gd name="connsiteX3" fmla="*/ 579797 w 1175985"/>
                <a:gd name="connsiteY3" fmla="*/ 1842389 h 1842389"/>
                <a:gd name="connsiteX4" fmla="*/ 542 w 1175985"/>
                <a:gd name="connsiteY4" fmla="*/ 932720 h 1842389"/>
                <a:gd name="connsiteX0" fmla="*/ 542 w 1175985"/>
                <a:gd name="connsiteY0" fmla="*/ 932720 h 1842389"/>
                <a:gd name="connsiteX1" fmla="*/ 610534 w 1175985"/>
                <a:gd name="connsiteY1" fmla="*/ 0 h 1842389"/>
                <a:gd name="connsiteX2" fmla="*/ 1174420 w 1175985"/>
                <a:gd name="connsiteY2" fmla="*/ 932720 h 1842389"/>
                <a:gd name="connsiteX3" fmla="*/ 579797 w 1175985"/>
                <a:gd name="connsiteY3" fmla="*/ 1842389 h 1842389"/>
                <a:gd name="connsiteX4" fmla="*/ 542 w 1175985"/>
                <a:gd name="connsiteY4" fmla="*/ 932720 h 1842389"/>
                <a:gd name="connsiteX0" fmla="*/ 542 w 1174536"/>
                <a:gd name="connsiteY0" fmla="*/ 932720 h 1842389"/>
                <a:gd name="connsiteX1" fmla="*/ 610534 w 1174536"/>
                <a:gd name="connsiteY1" fmla="*/ 0 h 1842389"/>
                <a:gd name="connsiteX2" fmla="*/ 1174420 w 1174536"/>
                <a:gd name="connsiteY2" fmla="*/ 932720 h 1842389"/>
                <a:gd name="connsiteX3" fmla="*/ 579797 w 1174536"/>
                <a:gd name="connsiteY3" fmla="*/ 1842389 h 1842389"/>
                <a:gd name="connsiteX4" fmla="*/ 542 w 1174536"/>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872 w 1144196"/>
                <a:gd name="connsiteY0" fmla="*/ 932720 h 1842389"/>
                <a:gd name="connsiteX1" fmla="*/ 580128 w 1144196"/>
                <a:gd name="connsiteY1" fmla="*/ 0 h 1842389"/>
                <a:gd name="connsiteX2" fmla="*/ 1144014 w 1144196"/>
                <a:gd name="connsiteY2" fmla="*/ 932720 h 1842389"/>
                <a:gd name="connsiteX3" fmla="*/ 549391 w 1144196"/>
                <a:gd name="connsiteY3" fmla="*/ 1842389 h 1842389"/>
                <a:gd name="connsiteX4" fmla="*/ 872 w 1144196"/>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4 w 1144158"/>
                <a:gd name="connsiteY0" fmla="*/ 932720 h 1842389"/>
                <a:gd name="connsiteX1" fmla="*/ 579830 w 1144158"/>
                <a:gd name="connsiteY1" fmla="*/ 0 h 1842389"/>
                <a:gd name="connsiteX2" fmla="*/ 1143716 w 1144158"/>
                <a:gd name="connsiteY2" fmla="*/ 932720 h 1842389"/>
                <a:gd name="connsiteX3" fmla="*/ 549093 w 1144158"/>
                <a:gd name="connsiteY3" fmla="*/ 1842389 h 1842389"/>
                <a:gd name="connsiteX4" fmla="*/ 574 w 1144158"/>
                <a:gd name="connsiteY4" fmla="*/ 932720 h 1842389"/>
                <a:gd name="connsiteX0" fmla="*/ 574 w 1144158"/>
                <a:gd name="connsiteY0" fmla="*/ 932720 h 1842389"/>
                <a:gd name="connsiteX1" fmla="*/ 579830 w 1144158"/>
                <a:gd name="connsiteY1" fmla="*/ 0 h 1842389"/>
                <a:gd name="connsiteX2" fmla="*/ 1143716 w 1144158"/>
                <a:gd name="connsiteY2" fmla="*/ 932720 h 1842389"/>
                <a:gd name="connsiteX3" fmla="*/ 549093 w 1144158"/>
                <a:gd name="connsiteY3" fmla="*/ 1842389 h 1842389"/>
                <a:gd name="connsiteX4" fmla="*/ 574 w 1144158"/>
                <a:gd name="connsiteY4" fmla="*/ 932720 h 1842389"/>
                <a:gd name="connsiteX0" fmla="*/ 574 w 1143830"/>
                <a:gd name="connsiteY0" fmla="*/ 932720 h 1842389"/>
                <a:gd name="connsiteX1" fmla="*/ 579830 w 1143830"/>
                <a:gd name="connsiteY1" fmla="*/ 0 h 1842389"/>
                <a:gd name="connsiteX2" fmla="*/ 1143716 w 1143830"/>
                <a:gd name="connsiteY2" fmla="*/ 932720 h 1842389"/>
                <a:gd name="connsiteX3" fmla="*/ 549093 w 1143830"/>
                <a:gd name="connsiteY3" fmla="*/ 1842389 h 1842389"/>
                <a:gd name="connsiteX4" fmla="*/ 574 w 1143830"/>
                <a:gd name="connsiteY4" fmla="*/ 932720 h 1842389"/>
                <a:gd name="connsiteX0" fmla="*/ 573 w 1136147"/>
                <a:gd name="connsiteY0" fmla="*/ 932723 h 1842395"/>
                <a:gd name="connsiteX1" fmla="*/ 579829 w 1136147"/>
                <a:gd name="connsiteY1" fmla="*/ 3 h 1842395"/>
                <a:gd name="connsiteX2" fmla="*/ 1136031 w 1136147"/>
                <a:gd name="connsiteY2" fmla="*/ 925039 h 1842395"/>
                <a:gd name="connsiteX3" fmla="*/ 549092 w 1136147"/>
                <a:gd name="connsiteY3" fmla="*/ 1842392 h 1842395"/>
                <a:gd name="connsiteX4" fmla="*/ 573 w 1136147"/>
                <a:gd name="connsiteY4" fmla="*/ 932723 h 1842395"/>
                <a:gd name="connsiteX0" fmla="*/ 573 w 1136147"/>
                <a:gd name="connsiteY0" fmla="*/ 894353 h 1842497"/>
                <a:gd name="connsiteX1" fmla="*/ 579829 w 1136147"/>
                <a:gd name="connsiteY1" fmla="*/ 53 h 1842497"/>
                <a:gd name="connsiteX2" fmla="*/ 1136031 w 1136147"/>
                <a:gd name="connsiteY2" fmla="*/ 925089 h 1842497"/>
                <a:gd name="connsiteX3" fmla="*/ 549092 w 1136147"/>
                <a:gd name="connsiteY3" fmla="*/ 1842442 h 1842497"/>
                <a:gd name="connsiteX4" fmla="*/ 573 w 1136147"/>
                <a:gd name="connsiteY4" fmla="*/ 894353 h 1842497"/>
                <a:gd name="connsiteX0" fmla="*/ 573 w 1136147"/>
                <a:gd name="connsiteY0" fmla="*/ 894358 h 1842502"/>
                <a:gd name="connsiteX1" fmla="*/ 579829 w 1136147"/>
                <a:gd name="connsiteY1" fmla="*/ 58 h 1842502"/>
                <a:gd name="connsiteX2" fmla="*/ 1136031 w 1136147"/>
                <a:gd name="connsiteY2" fmla="*/ 925094 h 1842502"/>
                <a:gd name="connsiteX3" fmla="*/ 549092 w 1136147"/>
                <a:gd name="connsiteY3" fmla="*/ 1842447 h 1842502"/>
                <a:gd name="connsiteX4" fmla="*/ 573 w 1136147"/>
                <a:gd name="connsiteY4" fmla="*/ 894358 h 1842502"/>
                <a:gd name="connsiteX0" fmla="*/ 573 w 1136147"/>
                <a:gd name="connsiteY0" fmla="*/ 894362 h 1842506"/>
                <a:gd name="connsiteX1" fmla="*/ 579829 w 1136147"/>
                <a:gd name="connsiteY1" fmla="*/ 62 h 1842506"/>
                <a:gd name="connsiteX2" fmla="*/ 1136031 w 1136147"/>
                <a:gd name="connsiteY2" fmla="*/ 925098 h 1842506"/>
                <a:gd name="connsiteX3" fmla="*/ 549092 w 1136147"/>
                <a:gd name="connsiteY3" fmla="*/ 1842451 h 1842506"/>
                <a:gd name="connsiteX4" fmla="*/ 573 w 1136147"/>
                <a:gd name="connsiteY4" fmla="*/ 894362 h 1842506"/>
                <a:gd name="connsiteX0" fmla="*/ 573 w 1136031"/>
                <a:gd name="connsiteY0" fmla="*/ 894362 h 1842506"/>
                <a:gd name="connsiteX1" fmla="*/ 579829 w 1136031"/>
                <a:gd name="connsiteY1" fmla="*/ 62 h 1842506"/>
                <a:gd name="connsiteX2" fmla="*/ 1136031 w 1136031"/>
                <a:gd name="connsiteY2" fmla="*/ 925098 h 1842506"/>
                <a:gd name="connsiteX3" fmla="*/ 549092 w 1136031"/>
                <a:gd name="connsiteY3" fmla="*/ 1842451 h 1842506"/>
                <a:gd name="connsiteX4" fmla="*/ 573 w 1136031"/>
                <a:gd name="connsiteY4" fmla="*/ 894362 h 1842506"/>
                <a:gd name="connsiteX0" fmla="*/ 944 w 1136402"/>
                <a:gd name="connsiteY0" fmla="*/ 894362 h 1842506"/>
                <a:gd name="connsiteX1" fmla="*/ 580200 w 1136402"/>
                <a:gd name="connsiteY1" fmla="*/ 62 h 1842506"/>
                <a:gd name="connsiteX2" fmla="*/ 1136402 w 1136402"/>
                <a:gd name="connsiteY2" fmla="*/ 925098 h 1842506"/>
                <a:gd name="connsiteX3" fmla="*/ 549463 w 1136402"/>
                <a:gd name="connsiteY3" fmla="*/ 1842451 h 1842506"/>
                <a:gd name="connsiteX4" fmla="*/ 944 w 1136402"/>
                <a:gd name="connsiteY4" fmla="*/ 894362 h 1842506"/>
                <a:gd name="connsiteX0" fmla="*/ 1105 w 1136563"/>
                <a:gd name="connsiteY0" fmla="*/ 894362 h 1842506"/>
                <a:gd name="connsiteX1" fmla="*/ 580361 w 1136563"/>
                <a:gd name="connsiteY1" fmla="*/ 62 h 1842506"/>
                <a:gd name="connsiteX2" fmla="*/ 1136563 w 1136563"/>
                <a:gd name="connsiteY2" fmla="*/ 925098 h 1842506"/>
                <a:gd name="connsiteX3" fmla="*/ 549624 w 1136563"/>
                <a:gd name="connsiteY3" fmla="*/ 1842451 h 1842506"/>
                <a:gd name="connsiteX4" fmla="*/ 1105 w 1136563"/>
                <a:gd name="connsiteY4" fmla="*/ 894362 h 1842506"/>
                <a:gd name="connsiteX0" fmla="*/ 1105 w 1136563"/>
                <a:gd name="connsiteY0" fmla="*/ 894362 h 1842506"/>
                <a:gd name="connsiteX1" fmla="*/ 580361 w 1136563"/>
                <a:gd name="connsiteY1" fmla="*/ 62 h 1842506"/>
                <a:gd name="connsiteX2" fmla="*/ 1136563 w 1136563"/>
                <a:gd name="connsiteY2" fmla="*/ 925098 h 1842506"/>
                <a:gd name="connsiteX3" fmla="*/ 549624 w 1136563"/>
                <a:gd name="connsiteY3" fmla="*/ 1842451 h 1842506"/>
                <a:gd name="connsiteX4" fmla="*/ 1105 w 1136563"/>
                <a:gd name="connsiteY4" fmla="*/ 894362 h 1842506"/>
                <a:gd name="connsiteX0" fmla="*/ 530 w 1175493"/>
                <a:gd name="connsiteY0" fmla="*/ 904205 h 1842443"/>
                <a:gd name="connsiteX1" fmla="*/ 619291 w 1175493"/>
                <a:gd name="connsiteY1" fmla="*/ 29 h 1842443"/>
                <a:gd name="connsiteX2" fmla="*/ 1175493 w 1175493"/>
                <a:gd name="connsiteY2" fmla="*/ 925065 h 1842443"/>
                <a:gd name="connsiteX3" fmla="*/ 588554 w 1175493"/>
                <a:gd name="connsiteY3" fmla="*/ 1842418 h 1842443"/>
                <a:gd name="connsiteX4" fmla="*/ 530 w 1175493"/>
                <a:gd name="connsiteY4" fmla="*/ 904205 h 1842443"/>
                <a:gd name="connsiteX0" fmla="*/ 527 w 1155736"/>
                <a:gd name="connsiteY0" fmla="*/ 904205 h 1842443"/>
                <a:gd name="connsiteX1" fmla="*/ 619288 w 1155736"/>
                <a:gd name="connsiteY1" fmla="*/ 29 h 1842443"/>
                <a:gd name="connsiteX2" fmla="*/ 1155736 w 1155736"/>
                <a:gd name="connsiteY2" fmla="*/ 925065 h 1842443"/>
                <a:gd name="connsiteX3" fmla="*/ 588551 w 1155736"/>
                <a:gd name="connsiteY3" fmla="*/ 1842418 h 1842443"/>
                <a:gd name="connsiteX4" fmla="*/ 527 w 1155736"/>
                <a:gd name="connsiteY4" fmla="*/ 904205 h 1842443"/>
                <a:gd name="connsiteX0" fmla="*/ 620 w 1155829"/>
                <a:gd name="connsiteY0" fmla="*/ 904205 h 1842443"/>
                <a:gd name="connsiteX1" fmla="*/ 619381 w 1155829"/>
                <a:gd name="connsiteY1" fmla="*/ 29 h 1842443"/>
                <a:gd name="connsiteX2" fmla="*/ 1155829 w 1155829"/>
                <a:gd name="connsiteY2" fmla="*/ 925065 h 1842443"/>
                <a:gd name="connsiteX3" fmla="*/ 588644 w 1155829"/>
                <a:gd name="connsiteY3" fmla="*/ 1842418 h 1842443"/>
                <a:gd name="connsiteX4" fmla="*/ 620 w 1155829"/>
                <a:gd name="connsiteY4" fmla="*/ 904205 h 1842443"/>
                <a:gd name="connsiteX0" fmla="*/ 853 w 1156062"/>
                <a:gd name="connsiteY0" fmla="*/ 904570 h 1842808"/>
                <a:gd name="connsiteX1" fmla="*/ 619614 w 1156062"/>
                <a:gd name="connsiteY1" fmla="*/ 394 h 1842808"/>
                <a:gd name="connsiteX2" fmla="*/ 1156062 w 1156062"/>
                <a:gd name="connsiteY2" fmla="*/ 925430 h 1842808"/>
                <a:gd name="connsiteX3" fmla="*/ 588877 w 1156062"/>
                <a:gd name="connsiteY3" fmla="*/ 1842783 h 1842808"/>
                <a:gd name="connsiteX4" fmla="*/ 853 w 1156062"/>
                <a:gd name="connsiteY4" fmla="*/ 904570 h 1842808"/>
                <a:gd name="connsiteX0" fmla="*/ 949 w 1156158"/>
                <a:gd name="connsiteY0" fmla="*/ 904271 h 1842509"/>
                <a:gd name="connsiteX1" fmla="*/ 619710 w 1156158"/>
                <a:gd name="connsiteY1" fmla="*/ 95 h 1842509"/>
                <a:gd name="connsiteX2" fmla="*/ 1156158 w 1156158"/>
                <a:gd name="connsiteY2" fmla="*/ 925131 h 1842509"/>
                <a:gd name="connsiteX3" fmla="*/ 588973 w 1156158"/>
                <a:gd name="connsiteY3" fmla="*/ 1842484 h 1842509"/>
                <a:gd name="connsiteX4" fmla="*/ 949 w 1156158"/>
                <a:gd name="connsiteY4" fmla="*/ 904271 h 1842509"/>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7 w 1155216"/>
                <a:gd name="connsiteY0" fmla="*/ 904270 h 1842508"/>
                <a:gd name="connsiteX1" fmla="*/ 599015 w 1155216"/>
                <a:gd name="connsiteY1" fmla="*/ 94 h 1842508"/>
                <a:gd name="connsiteX2" fmla="*/ 1155216 w 1155216"/>
                <a:gd name="connsiteY2" fmla="*/ 925130 h 1842508"/>
                <a:gd name="connsiteX3" fmla="*/ 588031 w 1155216"/>
                <a:gd name="connsiteY3" fmla="*/ 1842483 h 1842508"/>
                <a:gd name="connsiteX4" fmla="*/ 7 w 1155216"/>
                <a:gd name="connsiteY4" fmla="*/ 904270 h 1842508"/>
                <a:gd name="connsiteX0" fmla="*/ 8 w 1155217"/>
                <a:gd name="connsiteY0" fmla="*/ 904270 h 1842508"/>
                <a:gd name="connsiteX1" fmla="*/ 599016 w 1155217"/>
                <a:gd name="connsiteY1" fmla="*/ 94 h 1842508"/>
                <a:gd name="connsiteX2" fmla="*/ 1155217 w 1155217"/>
                <a:gd name="connsiteY2" fmla="*/ 925130 h 1842508"/>
                <a:gd name="connsiteX3" fmla="*/ 588032 w 1155217"/>
                <a:gd name="connsiteY3" fmla="*/ 1842483 h 1842508"/>
                <a:gd name="connsiteX4" fmla="*/ 8 w 1155217"/>
                <a:gd name="connsiteY4" fmla="*/ 904270 h 1842508"/>
                <a:gd name="connsiteX0" fmla="*/ 8 w 1155217"/>
                <a:gd name="connsiteY0" fmla="*/ 904270 h 1842508"/>
                <a:gd name="connsiteX1" fmla="*/ 599016 w 1155217"/>
                <a:gd name="connsiteY1" fmla="*/ 94 h 1842508"/>
                <a:gd name="connsiteX2" fmla="*/ 1155217 w 1155217"/>
                <a:gd name="connsiteY2" fmla="*/ 925130 h 1842508"/>
                <a:gd name="connsiteX3" fmla="*/ 588032 w 1155217"/>
                <a:gd name="connsiteY3" fmla="*/ 1842483 h 1842508"/>
                <a:gd name="connsiteX4" fmla="*/ 8 w 1155217"/>
                <a:gd name="connsiteY4" fmla="*/ 904270 h 1842508"/>
                <a:gd name="connsiteX0" fmla="*/ 184 w 1155393"/>
                <a:gd name="connsiteY0" fmla="*/ 904270 h 1842508"/>
                <a:gd name="connsiteX1" fmla="*/ 599192 w 1155393"/>
                <a:gd name="connsiteY1" fmla="*/ 94 h 1842508"/>
                <a:gd name="connsiteX2" fmla="*/ 1155393 w 1155393"/>
                <a:gd name="connsiteY2" fmla="*/ 925130 h 1842508"/>
                <a:gd name="connsiteX3" fmla="*/ 588208 w 1155393"/>
                <a:gd name="connsiteY3" fmla="*/ 1842483 h 1842508"/>
                <a:gd name="connsiteX4" fmla="*/ 184 w 1155393"/>
                <a:gd name="connsiteY4" fmla="*/ 904270 h 1842508"/>
                <a:gd name="connsiteX0" fmla="*/ 184 w 1155393"/>
                <a:gd name="connsiteY0" fmla="*/ 904240 h 1842478"/>
                <a:gd name="connsiteX1" fmla="*/ 599192 w 1155393"/>
                <a:gd name="connsiteY1" fmla="*/ 64 h 1842478"/>
                <a:gd name="connsiteX2" fmla="*/ 1155393 w 1155393"/>
                <a:gd name="connsiteY2" fmla="*/ 925100 h 1842478"/>
                <a:gd name="connsiteX3" fmla="*/ 588208 w 1155393"/>
                <a:gd name="connsiteY3" fmla="*/ 1842453 h 1842478"/>
                <a:gd name="connsiteX4" fmla="*/ 184 w 1155393"/>
                <a:gd name="connsiteY4" fmla="*/ 904240 h 1842478"/>
                <a:gd name="connsiteX0" fmla="*/ 184 w 1155393"/>
                <a:gd name="connsiteY0" fmla="*/ 904259 h 1842497"/>
                <a:gd name="connsiteX1" fmla="*/ 599192 w 1155393"/>
                <a:gd name="connsiteY1" fmla="*/ 83 h 1842497"/>
                <a:gd name="connsiteX2" fmla="*/ 1155393 w 1155393"/>
                <a:gd name="connsiteY2" fmla="*/ 925119 h 1842497"/>
                <a:gd name="connsiteX3" fmla="*/ 588208 w 1155393"/>
                <a:gd name="connsiteY3" fmla="*/ 1842472 h 1842497"/>
                <a:gd name="connsiteX4" fmla="*/ 184 w 1155393"/>
                <a:gd name="connsiteY4" fmla="*/ 904259 h 1842497"/>
                <a:gd name="connsiteX0" fmla="*/ 184 w 1155718"/>
                <a:gd name="connsiteY0" fmla="*/ 904235 h 1842465"/>
                <a:gd name="connsiteX1" fmla="*/ 599192 w 1155718"/>
                <a:gd name="connsiteY1" fmla="*/ 59 h 1842465"/>
                <a:gd name="connsiteX2" fmla="*/ 1155393 w 1155718"/>
                <a:gd name="connsiteY2" fmla="*/ 925095 h 1842465"/>
                <a:gd name="connsiteX3" fmla="*/ 588208 w 1155718"/>
                <a:gd name="connsiteY3" fmla="*/ 1842448 h 1842465"/>
                <a:gd name="connsiteX4" fmla="*/ 184 w 1155718"/>
                <a:gd name="connsiteY4" fmla="*/ 904235 h 1842465"/>
                <a:gd name="connsiteX0" fmla="*/ 9 w 1155230"/>
                <a:gd name="connsiteY0" fmla="*/ 933851 h 1872079"/>
                <a:gd name="connsiteX1" fmla="*/ 599017 w 1155230"/>
                <a:gd name="connsiteY1" fmla="*/ 46 h 1872079"/>
                <a:gd name="connsiteX2" fmla="*/ 1155218 w 1155230"/>
                <a:gd name="connsiteY2" fmla="*/ 954711 h 1872079"/>
                <a:gd name="connsiteX3" fmla="*/ 588033 w 1155230"/>
                <a:gd name="connsiteY3" fmla="*/ 1872064 h 1872079"/>
                <a:gd name="connsiteX4" fmla="*/ 9 w 1155230"/>
                <a:gd name="connsiteY4" fmla="*/ 933851 h 1872079"/>
                <a:gd name="connsiteX0" fmla="*/ 184 w 1155405"/>
                <a:gd name="connsiteY0" fmla="*/ 933851 h 1872078"/>
                <a:gd name="connsiteX1" fmla="*/ 599192 w 1155405"/>
                <a:gd name="connsiteY1" fmla="*/ 46 h 1872078"/>
                <a:gd name="connsiteX2" fmla="*/ 1155393 w 1155405"/>
                <a:gd name="connsiteY2" fmla="*/ 954711 h 1872078"/>
                <a:gd name="connsiteX3" fmla="*/ 588208 w 1155405"/>
                <a:gd name="connsiteY3" fmla="*/ 1872064 h 1872078"/>
                <a:gd name="connsiteX4" fmla="*/ 184 w 1155405"/>
                <a:gd name="connsiteY4" fmla="*/ 933851 h 1872078"/>
                <a:gd name="connsiteX0" fmla="*/ 184 w 1155572"/>
                <a:gd name="connsiteY0" fmla="*/ 933863 h 1872093"/>
                <a:gd name="connsiteX1" fmla="*/ 599192 w 1155572"/>
                <a:gd name="connsiteY1" fmla="*/ 58 h 1872093"/>
                <a:gd name="connsiteX2" fmla="*/ 1155393 w 1155572"/>
                <a:gd name="connsiteY2" fmla="*/ 954723 h 1872093"/>
                <a:gd name="connsiteX3" fmla="*/ 588208 w 1155572"/>
                <a:gd name="connsiteY3" fmla="*/ 1872076 h 1872093"/>
                <a:gd name="connsiteX4" fmla="*/ 184 w 1155572"/>
                <a:gd name="connsiteY4" fmla="*/ 933863 h 1872093"/>
                <a:gd name="connsiteX0" fmla="*/ 184 w 1155560"/>
                <a:gd name="connsiteY0" fmla="*/ 933863 h 1872094"/>
                <a:gd name="connsiteX1" fmla="*/ 599192 w 1155560"/>
                <a:gd name="connsiteY1" fmla="*/ 58 h 1872094"/>
                <a:gd name="connsiteX2" fmla="*/ 1155393 w 1155560"/>
                <a:gd name="connsiteY2" fmla="*/ 954723 h 1872094"/>
                <a:gd name="connsiteX3" fmla="*/ 588208 w 1155560"/>
                <a:gd name="connsiteY3" fmla="*/ 1872076 h 1872094"/>
                <a:gd name="connsiteX4" fmla="*/ 184 w 1155560"/>
                <a:gd name="connsiteY4" fmla="*/ 933863 h 1872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560" h="1872094">
                  <a:moveTo>
                    <a:pt x="184" y="933863"/>
                  </a:moveTo>
                  <a:cubicBezTo>
                    <a:pt x="-7861" y="453961"/>
                    <a:pt x="248634" y="6457"/>
                    <a:pt x="599192" y="58"/>
                  </a:cubicBezTo>
                  <a:cubicBezTo>
                    <a:pt x="949750" y="-6341"/>
                    <a:pt x="1147347" y="524204"/>
                    <a:pt x="1155393" y="954723"/>
                  </a:cubicBezTo>
                  <a:cubicBezTo>
                    <a:pt x="1163439" y="1385242"/>
                    <a:pt x="879509" y="1875552"/>
                    <a:pt x="588208" y="1872076"/>
                  </a:cubicBezTo>
                  <a:cubicBezTo>
                    <a:pt x="296907" y="1868600"/>
                    <a:pt x="8229" y="1413765"/>
                    <a:pt x="184" y="93386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사다리꼴 121">
              <a:extLst>
                <a:ext uri="{FF2B5EF4-FFF2-40B4-BE49-F238E27FC236}">
                  <a16:creationId xmlns:a16="http://schemas.microsoft.com/office/drawing/2014/main" id="{A54DB60E-33FD-464B-A90B-6EA4B595CAAD}"/>
                </a:ext>
              </a:extLst>
            </p:cNvPr>
            <p:cNvSpPr/>
            <p:nvPr/>
          </p:nvSpPr>
          <p:spPr>
            <a:xfrm>
              <a:off x="4624785" y="3962858"/>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22">
              <a:extLst>
                <a:ext uri="{FF2B5EF4-FFF2-40B4-BE49-F238E27FC236}">
                  <a16:creationId xmlns:a16="http://schemas.microsoft.com/office/drawing/2014/main" id="{349CE07B-7C63-4C23-ACA7-4EF83562D49B}"/>
                </a:ext>
              </a:extLst>
            </p:cNvPr>
            <p:cNvSpPr/>
            <p:nvPr/>
          </p:nvSpPr>
          <p:spPr>
            <a:xfrm>
              <a:off x="4624785" y="6834252"/>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38" name="Group 137">
            <a:extLst>
              <a:ext uri="{FF2B5EF4-FFF2-40B4-BE49-F238E27FC236}">
                <a16:creationId xmlns:a16="http://schemas.microsoft.com/office/drawing/2014/main" id="{CA4E2981-BDD9-4BF1-9C84-420EBF7053A3}"/>
              </a:ext>
            </a:extLst>
          </p:cNvPr>
          <p:cNvGrpSpPr/>
          <p:nvPr/>
        </p:nvGrpSpPr>
        <p:grpSpPr>
          <a:xfrm>
            <a:off x="5710024" y="5246071"/>
            <a:ext cx="6146260" cy="1131783"/>
            <a:chOff x="6959274" y="5476110"/>
            <a:chExt cx="4897010" cy="901744"/>
          </a:xfrm>
        </p:grpSpPr>
        <p:sp>
          <p:nvSpPr>
            <p:cNvPr id="41" name="Freeform: Shape 40">
              <a:extLst>
                <a:ext uri="{FF2B5EF4-FFF2-40B4-BE49-F238E27FC236}">
                  <a16:creationId xmlns:a16="http://schemas.microsoft.com/office/drawing/2014/main" id="{3ED03ADA-C668-4150-AAB8-6F651FE7F386}"/>
                </a:ext>
              </a:extLst>
            </p:cNvPr>
            <p:cNvSpPr/>
            <p:nvPr/>
          </p:nvSpPr>
          <p:spPr>
            <a:xfrm>
              <a:off x="8499397" y="5632935"/>
              <a:ext cx="378994" cy="744919"/>
            </a:xfrm>
            <a:custGeom>
              <a:avLst/>
              <a:gdLst>
                <a:gd name="connsiteX0" fmla="*/ 137834 w 276225"/>
                <a:gd name="connsiteY0" fmla="*/ 156 h 542925"/>
                <a:gd name="connsiteX1" fmla="*/ 214987 w 276225"/>
                <a:gd name="connsiteY1" fmla="*/ 156 h 542925"/>
                <a:gd name="connsiteX2" fmla="*/ 232132 w 276225"/>
                <a:gd name="connsiteY2" fmla="*/ 7776 h 542925"/>
                <a:gd name="connsiteX3" fmla="*/ 275947 w 276225"/>
                <a:gd name="connsiteY3" fmla="*/ 139221 h 542925"/>
                <a:gd name="connsiteX4" fmla="*/ 223559 w 276225"/>
                <a:gd name="connsiteY4" fmla="*/ 235423 h 542925"/>
                <a:gd name="connsiteX5" fmla="*/ 190222 w 276225"/>
                <a:gd name="connsiteY5" fmla="*/ 253521 h 542925"/>
                <a:gd name="connsiteX6" fmla="*/ 153074 w 276225"/>
                <a:gd name="connsiteY6" fmla="*/ 467833 h 542925"/>
                <a:gd name="connsiteX7" fmla="*/ 189269 w 276225"/>
                <a:gd name="connsiteY7" fmla="*/ 520221 h 542925"/>
                <a:gd name="connsiteX8" fmla="*/ 225464 w 276225"/>
                <a:gd name="connsiteY8" fmla="*/ 534508 h 542925"/>
                <a:gd name="connsiteX9" fmla="*/ 231179 w 276225"/>
                <a:gd name="connsiteY9" fmla="*/ 542128 h 542925"/>
                <a:gd name="connsiteX10" fmla="*/ 222607 w 276225"/>
                <a:gd name="connsiteY10" fmla="*/ 546891 h 542925"/>
                <a:gd name="connsiteX11" fmla="*/ 54014 w 276225"/>
                <a:gd name="connsiteY11" fmla="*/ 546891 h 542925"/>
                <a:gd name="connsiteX12" fmla="*/ 45442 w 276225"/>
                <a:gd name="connsiteY12" fmla="*/ 543081 h 542925"/>
                <a:gd name="connsiteX13" fmla="*/ 53062 w 276225"/>
                <a:gd name="connsiteY13" fmla="*/ 534508 h 542925"/>
                <a:gd name="connsiteX14" fmla="*/ 91162 w 276225"/>
                <a:gd name="connsiteY14" fmla="*/ 519268 h 542925"/>
                <a:gd name="connsiteX15" fmla="*/ 124499 w 276225"/>
                <a:gd name="connsiteY15" fmla="*/ 468786 h 542925"/>
                <a:gd name="connsiteX16" fmla="*/ 91162 w 276225"/>
                <a:gd name="connsiteY16" fmla="*/ 255426 h 542925"/>
                <a:gd name="connsiteX17" fmla="*/ 55919 w 276225"/>
                <a:gd name="connsiteY17" fmla="*/ 237328 h 542925"/>
                <a:gd name="connsiteX18" fmla="*/ 4484 w 276225"/>
                <a:gd name="connsiteY18" fmla="*/ 117313 h 542925"/>
                <a:gd name="connsiteX19" fmla="*/ 40679 w 276225"/>
                <a:gd name="connsiteY19" fmla="*/ 12538 h 542925"/>
                <a:gd name="connsiteX20" fmla="*/ 59729 w 276225"/>
                <a:gd name="connsiteY20" fmla="*/ 156 h 542925"/>
                <a:gd name="connsiteX21" fmla="*/ 137834 w 276225"/>
                <a:gd name="connsiteY21" fmla="*/ 156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542925">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3557" y="248758"/>
                    <a:pt x="190222" y="253521"/>
                  </a:cubicBezTo>
                  <a:cubicBezTo>
                    <a:pt x="142597" y="269713"/>
                    <a:pt x="153074" y="437353"/>
                    <a:pt x="153074" y="467833"/>
                  </a:cubicBezTo>
                  <a:cubicBezTo>
                    <a:pt x="152122" y="496408"/>
                    <a:pt x="163552" y="511648"/>
                    <a:pt x="189269" y="520221"/>
                  </a:cubicBezTo>
                  <a:cubicBezTo>
                    <a:pt x="200699" y="524031"/>
                    <a:pt x="214034" y="530698"/>
                    <a:pt x="225464" y="534508"/>
                  </a:cubicBezTo>
                  <a:cubicBezTo>
                    <a:pt x="229274" y="535461"/>
                    <a:pt x="232132" y="538318"/>
                    <a:pt x="231179" y="542128"/>
                  </a:cubicBezTo>
                  <a:cubicBezTo>
                    <a:pt x="230227" y="545938"/>
                    <a:pt x="226417" y="546891"/>
                    <a:pt x="222607" y="546891"/>
                  </a:cubicBezTo>
                  <a:cubicBezTo>
                    <a:pt x="168314" y="546891"/>
                    <a:pt x="109259" y="546891"/>
                    <a:pt x="54014" y="546891"/>
                  </a:cubicBezTo>
                  <a:cubicBezTo>
                    <a:pt x="50204" y="546891"/>
                    <a:pt x="46394" y="546891"/>
                    <a:pt x="45442" y="543081"/>
                  </a:cubicBezTo>
                  <a:cubicBezTo>
                    <a:pt x="44489" y="538318"/>
                    <a:pt x="49252" y="535461"/>
                    <a:pt x="53062" y="534508"/>
                  </a:cubicBezTo>
                  <a:cubicBezTo>
                    <a:pt x="64492" y="529746"/>
                    <a:pt x="78779" y="523078"/>
                    <a:pt x="91162" y="519268"/>
                  </a:cubicBezTo>
                  <a:cubicBezTo>
                    <a:pt x="115927" y="510696"/>
                    <a:pt x="125452" y="495456"/>
                    <a:pt x="124499" y="468786"/>
                  </a:cubicBezTo>
                  <a:cubicBezTo>
                    <a:pt x="124499" y="442116"/>
                    <a:pt x="134977" y="270666"/>
                    <a:pt x="91162" y="255426"/>
                  </a:cubicBezTo>
                  <a:cubicBezTo>
                    <a:pt x="77827" y="250663"/>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6399" y="156"/>
                    <a:pt x="111164" y="156"/>
                    <a:pt x="137834" y="156"/>
                  </a:cubicBezTo>
                  <a:close/>
                </a:path>
              </a:pathLst>
            </a:custGeom>
            <a:solidFill>
              <a:schemeClr val="accent1"/>
            </a:solid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BCA9955-9DC3-4219-B2EC-A872E4C0722D}"/>
                </a:ext>
              </a:extLst>
            </p:cNvPr>
            <p:cNvSpPr/>
            <p:nvPr/>
          </p:nvSpPr>
          <p:spPr>
            <a:xfrm>
              <a:off x="9400146" y="5489179"/>
              <a:ext cx="209100" cy="888675"/>
            </a:xfrm>
            <a:custGeom>
              <a:avLst/>
              <a:gdLst>
                <a:gd name="connsiteX0" fmla="*/ 142121 w 152400"/>
                <a:gd name="connsiteY0" fmla="*/ 516255 h 647700"/>
                <a:gd name="connsiteX1" fmla="*/ 154504 w 152400"/>
                <a:gd name="connsiteY1" fmla="*/ 254318 h 647700"/>
                <a:gd name="connsiteX2" fmla="*/ 119261 w 152400"/>
                <a:gd name="connsiteY2" fmla="*/ 180023 h 647700"/>
                <a:gd name="connsiteX3" fmla="*/ 101164 w 152400"/>
                <a:gd name="connsiteY3" fmla="*/ 54293 h 647700"/>
                <a:gd name="connsiteX4" fmla="*/ 78304 w 152400"/>
                <a:gd name="connsiteY4" fmla="*/ 0 h 647700"/>
                <a:gd name="connsiteX5" fmla="*/ 78304 w 152400"/>
                <a:gd name="connsiteY5" fmla="*/ 0 h 647700"/>
                <a:gd name="connsiteX6" fmla="*/ 77351 w 152400"/>
                <a:gd name="connsiteY6" fmla="*/ 0 h 647700"/>
                <a:gd name="connsiteX7" fmla="*/ 76399 w 152400"/>
                <a:gd name="connsiteY7" fmla="*/ 0 h 647700"/>
                <a:gd name="connsiteX8" fmla="*/ 76399 w 152400"/>
                <a:gd name="connsiteY8" fmla="*/ 0 h 647700"/>
                <a:gd name="connsiteX9" fmla="*/ 53539 w 152400"/>
                <a:gd name="connsiteY9" fmla="*/ 54293 h 647700"/>
                <a:gd name="connsiteX10" fmla="*/ 35441 w 152400"/>
                <a:gd name="connsiteY10" fmla="*/ 180023 h 647700"/>
                <a:gd name="connsiteX11" fmla="*/ 199 w 152400"/>
                <a:gd name="connsiteY11" fmla="*/ 254318 h 647700"/>
                <a:gd name="connsiteX12" fmla="*/ 12581 w 152400"/>
                <a:gd name="connsiteY12" fmla="*/ 516255 h 647700"/>
                <a:gd name="connsiteX13" fmla="*/ 12581 w 152400"/>
                <a:gd name="connsiteY13" fmla="*/ 575310 h 647700"/>
                <a:gd name="connsiteX14" fmla="*/ 2104 w 152400"/>
                <a:gd name="connsiteY14" fmla="*/ 638175 h 647700"/>
                <a:gd name="connsiteX15" fmla="*/ 150694 w 152400"/>
                <a:gd name="connsiteY15" fmla="*/ 638175 h 647700"/>
                <a:gd name="connsiteX16" fmla="*/ 140216 w 152400"/>
                <a:gd name="connsiteY16" fmla="*/ 575310 h 647700"/>
                <a:gd name="connsiteX17" fmla="*/ 142121 w 152400"/>
                <a:gd name="connsiteY17" fmla="*/ 516255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2400" h="647700">
                  <a:moveTo>
                    <a:pt x="142121" y="516255"/>
                  </a:moveTo>
                  <a:cubicBezTo>
                    <a:pt x="144026" y="476250"/>
                    <a:pt x="156409" y="300038"/>
                    <a:pt x="154504" y="254318"/>
                  </a:cubicBezTo>
                  <a:cubicBezTo>
                    <a:pt x="153551" y="218123"/>
                    <a:pt x="137359" y="208598"/>
                    <a:pt x="119261" y="180023"/>
                  </a:cubicBezTo>
                  <a:cubicBezTo>
                    <a:pt x="97354" y="145733"/>
                    <a:pt x="101164" y="93345"/>
                    <a:pt x="101164" y="54293"/>
                  </a:cubicBezTo>
                  <a:cubicBezTo>
                    <a:pt x="101164" y="27623"/>
                    <a:pt x="114499" y="952"/>
                    <a:pt x="78304" y="0"/>
                  </a:cubicBezTo>
                  <a:cubicBezTo>
                    <a:pt x="78304" y="0"/>
                    <a:pt x="78304" y="0"/>
                    <a:pt x="78304" y="0"/>
                  </a:cubicBezTo>
                  <a:cubicBezTo>
                    <a:pt x="78304" y="0"/>
                    <a:pt x="78304" y="0"/>
                    <a:pt x="77351" y="0"/>
                  </a:cubicBezTo>
                  <a:cubicBezTo>
                    <a:pt x="77351" y="0"/>
                    <a:pt x="77351" y="0"/>
                    <a:pt x="76399" y="0"/>
                  </a:cubicBezTo>
                  <a:cubicBezTo>
                    <a:pt x="76399" y="0"/>
                    <a:pt x="76399" y="0"/>
                    <a:pt x="76399" y="0"/>
                  </a:cubicBezTo>
                  <a:cubicBezTo>
                    <a:pt x="39251" y="952"/>
                    <a:pt x="52586" y="26670"/>
                    <a:pt x="53539" y="54293"/>
                  </a:cubicBezTo>
                  <a:cubicBezTo>
                    <a:pt x="53539" y="93345"/>
                    <a:pt x="57349" y="145733"/>
                    <a:pt x="35441" y="180023"/>
                  </a:cubicBezTo>
                  <a:cubicBezTo>
                    <a:pt x="17344" y="208598"/>
                    <a:pt x="1151" y="218123"/>
                    <a:pt x="199" y="254318"/>
                  </a:cubicBezTo>
                  <a:cubicBezTo>
                    <a:pt x="-1706" y="300038"/>
                    <a:pt x="10676" y="476250"/>
                    <a:pt x="12581" y="516255"/>
                  </a:cubicBezTo>
                  <a:cubicBezTo>
                    <a:pt x="13534" y="536258"/>
                    <a:pt x="14486" y="555308"/>
                    <a:pt x="12581" y="575310"/>
                  </a:cubicBezTo>
                  <a:cubicBezTo>
                    <a:pt x="11629" y="591503"/>
                    <a:pt x="-3611" y="623888"/>
                    <a:pt x="2104" y="638175"/>
                  </a:cubicBezTo>
                  <a:cubicBezTo>
                    <a:pt x="8771" y="655320"/>
                    <a:pt x="144026" y="655320"/>
                    <a:pt x="150694" y="638175"/>
                  </a:cubicBezTo>
                  <a:cubicBezTo>
                    <a:pt x="156409" y="623888"/>
                    <a:pt x="141169" y="590550"/>
                    <a:pt x="140216" y="575310"/>
                  </a:cubicBezTo>
                  <a:cubicBezTo>
                    <a:pt x="140216" y="555308"/>
                    <a:pt x="141169" y="535305"/>
                    <a:pt x="142121" y="516255"/>
                  </a:cubicBezTo>
                  <a:close/>
                </a:path>
              </a:pathLst>
            </a:custGeom>
            <a:solidFill>
              <a:schemeClr val="accent1"/>
            </a:solid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1C14F83F-21F0-49A1-AD9C-5F0D92D8866F}"/>
                </a:ext>
              </a:extLst>
            </p:cNvPr>
            <p:cNvSpPr/>
            <p:nvPr/>
          </p:nvSpPr>
          <p:spPr>
            <a:xfrm>
              <a:off x="9680627" y="5502248"/>
              <a:ext cx="222169" cy="875606"/>
            </a:xfrm>
            <a:custGeom>
              <a:avLst/>
              <a:gdLst>
                <a:gd name="connsiteX0" fmla="*/ 170773 w 161925"/>
                <a:gd name="connsiteY0" fmla="*/ 273368 h 638175"/>
                <a:gd name="connsiteX1" fmla="*/ 127910 w 161925"/>
                <a:gd name="connsiteY1" fmla="*/ 185738 h 638175"/>
                <a:gd name="connsiteX2" fmla="*/ 108860 w 161925"/>
                <a:gd name="connsiteY2" fmla="*/ 150495 h 638175"/>
                <a:gd name="connsiteX3" fmla="*/ 108860 w 161925"/>
                <a:gd name="connsiteY3" fmla="*/ 50483 h 638175"/>
                <a:gd name="connsiteX4" fmla="*/ 113623 w 161925"/>
                <a:gd name="connsiteY4" fmla="*/ 10477 h 638175"/>
                <a:gd name="connsiteX5" fmla="*/ 98382 w 161925"/>
                <a:gd name="connsiteY5" fmla="*/ 0 h 638175"/>
                <a:gd name="connsiteX6" fmla="*/ 72665 w 161925"/>
                <a:gd name="connsiteY6" fmla="*/ 0 h 638175"/>
                <a:gd name="connsiteX7" fmla="*/ 57425 w 161925"/>
                <a:gd name="connsiteY7" fmla="*/ 10477 h 638175"/>
                <a:gd name="connsiteX8" fmla="*/ 62187 w 161925"/>
                <a:gd name="connsiteY8" fmla="*/ 50483 h 638175"/>
                <a:gd name="connsiteX9" fmla="*/ 62187 w 161925"/>
                <a:gd name="connsiteY9" fmla="*/ 150495 h 638175"/>
                <a:gd name="connsiteX10" fmla="*/ 43137 w 161925"/>
                <a:gd name="connsiteY10" fmla="*/ 185738 h 638175"/>
                <a:gd name="connsiteX11" fmla="*/ 275 w 161925"/>
                <a:gd name="connsiteY11" fmla="*/ 273368 h 638175"/>
                <a:gd name="connsiteX12" fmla="*/ 275 w 161925"/>
                <a:gd name="connsiteY12" fmla="*/ 618173 h 638175"/>
                <a:gd name="connsiteX13" fmla="*/ 26945 w 161925"/>
                <a:gd name="connsiteY13" fmla="*/ 643890 h 638175"/>
                <a:gd name="connsiteX14" fmla="*/ 142198 w 161925"/>
                <a:gd name="connsiteY14" fmla="*/ 643890 h 638175"/>
                <a:gd name="connsiteX15" fmla="*/ 168867 w 161925"/>
                <a:gd name="connsiteY15" fmla="*/ 618173 h 638175"/>
                <a:gd name="connsiteX16" fmla="*/ 170773 w 161925"/>
                <a:gd name="connsiteY16" fmla="*/ 273368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925" h="638175">
                  <a:moveTo>
                    <a:pt x="170773" y="273368"/>
                  </a:moveTo>
                  <a:cubicBezTo>
                    <a:pt x="171725" y="233363"/>
                    <a:pt x="160295" y="209550"/>
                    <a:pt x="127910" y="185738"/>
                  </a:cubicBezTo>
                  <a:cubicBezTo>
                    <a:pt x="116480" y="177165"/>
                    <a:pt x="108860" y="165735"/>
                    <a:pt x="108860" y="150495"/>
                  </a:cubicBezTo>
                  <a:cubicBezTo>
                    <a:pt x="109812" y="118110"/>
                    <a:pt x="109812" y="82867"/>
                    <a:pt x="108860" y="50483"/>
                  </a:cubicBezTo>
                  <a:cubicBezTo>
                    <a:pt x="108860" y="37148"/>
                    <a:pt x="124100" y="25718"/>
                    <a:pt x="113623" y="10477"/>
                  </a:cubicBezTo>
                  <a:cubicBezTo>
                    <a:pt x="108860" y="3810"/>
                    <a:pt x="106002" y="0"/>
                    <a:pt x="98382" y="0"/>
                  </a:cubicBezTo>
                  <a:cubicBezTo>
                    <a:pt x="93620" y="0"/>
                    <a:pt x="76475" y="0"/>
                    <a:pt x="72665" y="0"/>
                  </a:cubicBezTo>
                  <a:cubicBezTo>
                    <a:pt x="65045" y="0"/>
                    <a:pt x="62187" y="3810"/>
                    <a:pt x="57425" y="10477"/>
                  </a:cubicBezTo>
                  <a:cubicBezTo>
                    <a:pt x="46948" y="25718"/>
                    <a:pt x="62187" y="37148"/>
                    <a:pt x="62187" y="50483"/>
                  </a:cubicBezTo>
                  <a:cubicBezTo>
                    <a:pt x="61235" y="82867"/>
                    <a:pt x="61235" y="118110"/>
                    <a:pt x="62187" y="150495"/>
                  </a:cubicBezTo>
                  <a:cubicBezTo>
                    <a:pt x="62187" y="165735"/>
                    <a:pt x="54567" y="177165"/>
                    <a:pt x="43137" y="185738"/>
                  </a:cubicBezTo>
                  <a:cubicBezTo>
                    <a:pt x="11705" y="209550"/>
                    <a:pt x="275" y="232410"/>
                    <a:pt x="275" y="273368"/>
                  </a:cubicBezTo>
                  <a:cubicBezTo>
                    <a:pt x="1227" y="321945"/>
                    <a:pt x="-677" y="504825"/>
                    <a:pt x="275" y="618173"/>
                  </a:cubicBezTo>
                  <a:cubicBezTo>
                    <a:pt x="275" y="637223"/>
                    <a:pt x="6942" y="643890"/>
                    <a:pt x="26945" y="643890"/>
                  </a:cubicBezTo>
                  <a:cubicBezTo>
                    <a:pt x="44090" y="643890"/>
                    <a:pt x="125052" y="643890"/>
                    <a:pt x="142198" y="643890"/>
                  </a:cubicBezTo>
                  <a:cubicBezTo>
                    <a:pt x="162200" y="643890"/>
                    <a:pt x="168867" y="637223"/>
                    <a:pt x="168867" y="618173"/>
                  </a:cubicBezTo>
                  <a:cubicBezTo>
                    <a:pt x="171725" y="504825"/>
                    <a:pt x="170773" y="321945"/>
                    <a:pt x="170773" y="273368"/>
                  </a:cubicBezTo>
                  <a:close/>
                </a:path>
              </a:pathLst>
            </a:custGeom>
            <a:solidFill>
              <a:schemeClr val="accent1"/>
            </a:solid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E50FD5C-26FB-4797-B002-3605783184F6}"/>
                </a:ext>
              </a:extLst>
            </p:cNvPr>
            <p:cNvSpPr/>
            <p:nvPr/>
          </p:nvSpPr>
          <p:spPr>
            <a:xfrm>
              <a:off x="10058626" y="5476110"/>
              <a:ext cx="261375" cy="901744"/>
            </a:xfrm>
            <a:custGeom>
              <a:avLst/>
              <a:gdLst>
                <a:gd name="connsiteX0" fmla="*/ 183763 w 190500"/>
                <a:gd name="connsiteY0" fmla="*/ 350044 h 657225"/>
                <a:gd name="connsiteX1" fmla="*/ 137090 w 190500"/>
                <a:gd name="connsiteY1" fmla="*/ 210026 h 657225"/>
                <a:gd name="connsiteX2" fmla="*/ 134233 w 190500"/>
                <a:gd name="connsiteY2" fmla="*/ 38576 h 657225"/>
                <a:gd name="connsiteX3" fmla="*/ 121850 w 190500"/>
                <a:gd name="connsiteY3" fmla="*/ 1429 h 657225"/>
                <a:gd name="connsiteX4" fmla="*/ 75178 w 190500"/>
                <a:gd name="connsiteY4" fmla="*/ 1429 h 657225"/>
                <a:gd name="connsiteX5" fmla="*/ 62795 w 190500"/>
                <a:gd name="connsiteY5" fmla="*/ 38576 h 657225"/>
                <a:gd name="connsiteX6" fmla="*/ 59938 w 190500"/>
                <a:gd name="connsiteY6" fmla="*/ 210026 h 657225"/>
                <a:gd name="connsiteX7" fmla="*/ 13265 w 190500"/>
                <a:gd name="connsiteY7" fmla="*/ 350044 h 657225"/>
                <a:gd name="connsiteX8" fmla="*/ 883 w 190500"/>
                <a:gd name="connsiteY8" fmla="*/ 514826 h 657225"/>
                <a:gd name="connsiteX9" fmla="*/ 8503 w 190500"/>
                <a:gd name="connsiteY9" fmla="*/ 635794 h 657225"/>
                <a:gd name="connsiteX10" fmla="*/ 33268 w 190500"/>
                <a:gd name="connsiteY10" fmla="*/ 659606 h 657225"/>
                <a:gd name="connsiteX11" fmla="*/ 164713 w 190500"/>
                <a:gd name="connsiteY11" fmla="*/ 659606 h 657225"/>
                <a:gd name="connsiteX12" fmla="*/ 189478 w 190500"/>
                <a:gd name="connsiteY12" fmla="*/ 635794 h 657225"/>
                <a:gd name="connsiteX13" fmla="*/ 197098 w 190500"/>
                <a:gd name="connsiteY13" fmla="*/ 514826 h 657225"/>
                <a:gd name="connsiteX14" fmla="*/ 183763 w 190500"/>
                <a:gd name="connsiteY14" fmla="*/ 350044 h 65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657225">
                  <a:moveTo>
                    <a:pt x="183763" y="350044"/>
                  </a:moveTo>
                  <a:cubicBezTo>
                    <a:pt x="170428" y="302419"/>
                    <a:pt x="147568" y="258604"/>
                    <a:pt x="137090" y="210026"/>
                  </a:cubicBezTo>
                  <a:cubicBezTo>
                    <a:pt x="124708" y="151924"/>
                    <a:pt x="127565" y="96679"/>
                    <a:pt x="134233" y="38576"/>
                  </a:cubicBezTo>
                  <a:cubicBezTo>
                    <a:pt x="136138" y="26194"/>
                    <a:pt x="133280" y="9049"/>
                    <a:pt x="121850" y="1429"/>
                  </a:cubicBezTo>
                  <a:cubicBezTo>
                    <a:pt x="118993" y="-476"/>
                    <a:pt x="78035" y="-476"/>
                    <a:pt x="75178" y="1429"/>
                  </a:cubicBezTo>
                  <a:cubicBezTo>
                    <a:pt x="63748" y="10001"/>
                    <a:pt x="60890" y="26194"/>
                    <a:pt x="62795" y="38576"/>
                  </a:cubicBezTo>
                  <a:cubicBezTo>
                    <a:pt x="69463" y="97631"/>
                    <a:pt x="72320" y="151924"/>
                    <a:pt x="59938" y="210026"/>
                  </a:cubicBezTo>
                  <a:cubicBezTo>
                    <a:pt x="49460" y="258604"/>
                    <a:pt x="26600" y="302419"/>
                    <a:pt x="13265" y="350044"/>
                  </a:cubicBezTo>
                  <a:cubicBezTo>
                    <a:pt x="-1022" y="401479"/>
                    <a:pt x="-1022" y="462439"/>
                    <a:pt x="883" y="514826"/>
                  </a:cubicBezTo>
                  <a:cubicBezTo>
                    <a:pt x="1835" y="552926"/>
                    <a:pt x="6598" y="597694"/>
                    <a:pt x="8503" y="635794"/>
                  </a:cubicBezTo>
                  <a:cubicBezTo>
                    <a:pt x="9455" y="653891"/>
                    <a:pt x="15170" y="659606"/>
                    <a:pt x="33268" y="659606"/>
                  </a:cubicBezTo>
                  <a:cubicBezTo>
                    <a:pt x="55175" y="659606"/>
                    <a:pt x="142805" y="659606"/>
                    <a:pt x="164713" y="659606"/>
                  </a:cubicBezTo>
                  <a:cubicBezTo>
                    <a:pt x="182810" y="659606"/>
                    <a:pt x="188525" y="653891"/>
                    <a:pt x="189478" y="635794"/>
                  </a:cubicBezTo>
                  <a:cubicBezTo>
                    <a:pt x="190430" y="597694"/>
                    <a:pt x="196145" y="552926"/>
                    <a:pt x="197098" y="514826"/>
                  </a:cubicBezTo>
                  <a:cubicBezTo>
                    <a:pt x="198050" y="462439"/>
                    <a:pt x="199003" y="402431"/>
                    <a:pt x="183763" y="350044"/>
                  </a:cubicBezTo>
                  <a:close/>
                </a:path>
              </a:pathLst>
            </a:custGeom>
            <a:solidFill>
              <a:schemeClr val="accent1"/>
            </a:solid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45949055-331D-4BBE-9F0A-AFEB2552F434}"/>
                </a:ext>
              </a:extLst>
            </p:cNvPr>
            <p:cNvSpPr/>
            <p:nvPr/>
          </p:nvSpPr>
          <p:spPr>
            <a:xfrm>
              <a:off x="10391381" y="5515316"/>
              <a:ext cx="261375" cy="862538"/>
            </a:xfrm>
            <a:custGeom>
              <a:avLst/>
              <a:gdLst>
                <a:gd name="connsiteX0" fmla="*/ 148648 w 190500"/>
                <a:gd name="connsiteY0" fmla="*/ 316331 h 628650"/>
                <a:gd name="connsiteX1" fmla="*/ 133408 w 190500"/>
                <a:gd name="connsiteY1" fmla="*/ 286804 h 628650"/>
                <a:gd name="connsiteX2" fmla="*/ 130551 w 190500"/>
                <a:gd name="connsiteY2" fmla="*/ 19151 h 628650"/>
                <a:gd name="connsiteX3" fmla="*/ 111501 w 190500"/>
                <a:gd name="connsiteY3" fmla="*/ 101 h 628650"/>
                <a:gd name="connsiteX4" fmla="*/ 83878 w 190500"/>
                <a:gd name="connsiteY4" fmla="*/ 101 h 628650"/>
                <a:gd name="connsiteX5" fmla="*/ 64828 w 190500"/>
                <a:gd name="connsiteY5" fmla="*/ 19151 h 628650"/>
                <a:gd name="connsiteX6" fmla="*/ 61971 w 190500"/>
                <a:gd name="connsiteY6" fmla="*/ 286804 h 628650"/>
                <a:gd name="connsiteX7" fmla="*/ 46731 w 190500"/>
                <a:gd name="connsiteY7" fmla="*/ 316331 h 628650"/>
                <a:gd name="connsiteX8" fmla="*/ 58 w 190500"/>
                <a:gd name="connsiteY8" fmla="*/ 415391 h 628650"/>
                <a:gd name="connsiteX9" fmla="*/ 22918 w 190500"/>
                <a:gd name="connsiteY9" fmla="*/ 619226 h 628650"/>
                <a:gd name="connsiteX10" fmla="*/ 40063 w 190500"/>
                <a:gd name="connsiteY10" fmla="*/ 634466 h 628650"/>
                <a:gd name="connsiteX11" fmla="*/ 155316 w 190500"/>
                <a:gd name="connsiteY11" fmla="*/ 634466 h 628650"/>
                <a:gd name="connsiteX12" fmla="*/ 172461 w 190500"/>
                <a:gd name="connsiteY12" fmla="*/ 619226 h 628650"/>
                <a:gd name="connsiteX13" fmla="*/ 195321 w 190500"/>
                <a:gd name="connsiteY13" fmla="*/ 415391 h 628650"/>
                <a:gd name="connsiteX14" fmla="*/ 148648 w 190500"/>
                <a:gd name="connsiteY14" fmla="*/ 316331 h 62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0500" h="628650">
                  <a:moveTo>
                    <a:pt x="148648" y="316331"/>
                  </a:moveTo>
                  <a:cubicBezTo>
                    <a:pt x="137218" y="310616"/>
                    <a:pt x="133408" y="300139"/>
                    <a:pt x="133408" y="286804"/>
                  </a:cubicBezTo>
                  <a:cubicBezTo>
                    <a:pt x="133408" y="195364"/>
                    <a:pt x="128646" y="140119"/>
                    <a:pt x="130551" y="19151"/>
                  </a:cubicBezTo>
                  <a:cubicBezTo>
                    <a:pt x="130551" y="4864"/>
                    <a:pt x="125788" y="-851"/>
                    <a:pt x="111501" y="101"/>
                  </a:cubicBezTo>
                  <a:cubicBezTo>
                    <a:pt x="106738" y="101"/>
                    <a:pt x="88641" y="101"/>
                    <a:pt x="83878" y="101"/>
                  </a:cubicBezTo>
                  <a:cubicBezTo>
                    <a:pt x="69591" y="-851"/>
                    <a:pt x="64828" y="4864"/>
                    <a:pt x="64828" y="19151"/>
                  </a:cubicBezTo>
                  <a:cubicBezTo>
                    <a:pt x="66733" y="140119"/>
                    <a:pt x="61971" y="195364"/>
                    <a:pt x="61971" y="286804"/>
                  </a:cubicBezTo>
                  <a:cubicBezTo>
                    <a:pt x="61971" y="300139"/>
                    <a:pt x="58161" y="309664"/>
                    <a:pt x="46731" y="316331"/>
                  </a:cubicBezTo>
                  <a:cubicBezTo>
                    <a:pt x="9583" y="336334"/>
                    <a:pt x="-894" y="375386"/>
                    <a:pt x="58" y="415391"/>
                  </a:cubicBezTo>
                  <a:cubicBezTo>
                    <a:pt x="2916" y="481114"/>
                    <a:pt x="13393" y="553504"/>
                    <a:pt x="22918" y="619226"/>
                  </a:cubicBezTo>
                  <a:cubicBezTo>
                    <a:pt x="24823" y="629704"/>
                    <a:pt x="29586" y="634466"/>
                    <a:pt x="40063" y="634466"/>
                  </a:cubicBezTo>
                  <a:cubicBezTo>
                    <a:pt x="60066" y="634466"/>
                    <a:pt x="134361" y="634466"/>
                    <a:pt x="155316" y="634466"/>
                  </a:cubicBezTo>
                  <a:cubicBezTo>
                    <a:pt x="165793" y="634466"/>
                    <a:pt x="170556" y="629704"/>
                    <a:pt x="172461" y="619226"/>
                  </a:cubicBezTo>
                  <a:cubicBezTo>
                    <a:pt x="181986" y="553504"/>
                    <a:pt x="192463" y="481114"/>
                    <a:pt x="195321" y="415391"/>
                  </a:cubicBezTo>
                  <a:cubicBezTo>
                    <a:pt x="196273" y="375386"/>
                    <a:pt x="185796" y="336334"/>
                    <a:pt x="148648" y="316331"/>
                  </a:cubicBezTo>
                  <a:close/>
                </a:path>
              </a:pathLst>
            </a:custGeom>
            <a:solidFill>
              <a:schemeClr val="accent1"/>
            </a:solid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5FF44F65-C82C-4A9E-AF32-1130340B4E7E}"/>
                </a:ext>
              </a:extLst>
            </p:cNvPr>
            <p:cNvSpPr/>
            <p:nvPr/>
          </p:nvSpPr>
          <p:spPr>
            <a:xfrm>
              <a:off x="8949771" y="5828966"/>
              <a:ext cx="378994" cy="548888"/>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accent1"/>
            </a:solid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74469CEF-E758-4A35-9944-2E8353DC4E63}"/>
                </a:ext>
              </a:extLst>
            </p:cNvPr>
            <p:cNvSpPr/>
            <p:nvPr/>
          </p:nvSpPr>
          <p:spPr>
            <a:xfrm>
              <a:off x="8231985" y="5737485"/>
              <a:ext cx="196031" cy="640369"/>
            </a:xfrm>
            <a:custGeom>
              <a:avLst/>
              <a:gdLst>
                <a:gd name="connsiteX0" fmla="*/ 144952 w 142875"/>
                <a:gd name="connsiteY0" fmla="*/ 466725 h 466725"/>
                <a:gd name="connsiteX1" fmla="*/ 129712 w 142875"/>
                <a:gd name="connsiteY1" fmla="*/ 461963 h 466725"/>
                <a:gd name="connsiteX2" fmla="*/ 84944 w 142875"/>
                <a:gd name="connsiteY2" fmla="*/ 406718 h 466725"/>
                <a:gd name="connsiteX3" fmla="*/ 83992 w 142875"/>
                <a:gd name="connsiteY3" fmla="*/ 310515 h 466725"/>
                <a:gd name="connsiteX4" fmla="*/ 105899 w 142875"/>
                <a:gd name="connsiteY4" fmla="*/ 207645 h 466725"/>
                <a:gd name="connsiteX5" fmla="*/ 133522 w 142875"/>
                <a:gd name="connsiteY5" fmla="*/ 9525 h 466725"/>
                <a:gd name="connsiteX6" fmla="*/ 123044 w 142875"/>
                <a:gd name="connsiteY6" fmla="*/ 0 h 466725"/>
                <a:gd name="connsiteX7" fmla="*/ 74467 w 142875"/>
                <a:gd name="connsiteY7" fmla="*/ 0 h 466725"/>
                <a:gd name="connsiteX8" fmla="*/ 74467 w 142875"/>
                <a:gd name="connsiteY8" fmla="*/ 0 h 466725"/>
                <a:gd name="connsiteX9" fmla="*/ 73514 w 142875"/>
                <a:gd name="connsiteY9" fmla="*/ 0 h 466725"/>
                <a:gd name="connsiteX10" fmla="*/ 72562 w 142875"/>
                <a:gd name="connsiteY10" fmla="*/ 0 h 466725"/>
                <a:gd name="connsiteX11" fmla="*/ 72562 w 142875"/>
                <a:gd name="connsiteY11" fmla="*/ 0 h 466725"/>
                <a:gd name="connsiteX12" fmla="*/ 23984 w 142875"/>
                <a:gd name="connsiteY12" fmla="*/ 0 h 466725"/>
                <a:gd name="connsiteX13" fmla="*/ 13507 w 142875"/>
                <a:gd name="connsiteY13" fmla="*/ 9525 h 466725"/>
                <a:gd name="connsiteX14" fmla="*/ 41129 w 142875"/>
                <a:gd name="connsiteY14" fmla="*/ 207645 h 466725"/>
                <a:gd name="connsiteX15" fmla="*/ 63037 w 142875"/>
                <a:gd name="connsiteY15" fmla="*/ 310515 h 466725"/>
                <a:gd name="connsiteX16" fmla="*/ 62084 w 142875"/>
                <a:gd name="connsiteY16" fmla="*/ 406718 h 466725"/>
                <a:gd name="connsiteX17" fmla="*/ 17317 w 142875"/>
                <a:gd name="connsiteY17" fmla="*/ 461963 h 466725"/>
                <a:gd name="connsiteX18" fmla="*/ 2077 w 142875"/>
                <a:gd name="connsiteY18" fmla="*/ 466725 h 466725"/>
                <a:gd name="connsiteX19" fmla="*/ 3982 w 142875"/>
                <a:gd name="connsiteY19" fmla="*/ 474345 h 466725"/>
                <a:gd name="connsiteX20" fmla="*/ 73514 w 142875"/>
                <a:gd name="connsiteY20" fmla="*/ 474345 h 466725"/>
                <a:gd name="connsiteX21" fmla="*/ 73514 w 142875"/>
                <a:gd name="connsiteY21" fmla="*/ 474345 h 466725"/>
                <a:gd name="connsiteX22" fmla="*/ 142094 w 142875"/>
                <a:gd name="connsiteY22" fmla="*/ 474345 h 466725"/>
                <a:gd name="connsiteX23" fmla="*/ 144952 w 142875"/>
                <a:gd name="connsiteY23" fmla="*/ 466725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2875" h="466725">
                  <a:moveTo>
                    <a:pt x="144952" y="466725"/>
                  </a:moveTo>
                  <a:cubicBezTo>
                    <a:pt x="140189" y="463868"/>
                    <a:pt x="134474" y="463868"/>
                    <a:pt x="129712" y="461963"/>
                  </a:cubicBezTo>
                  <a:cubicBezTo>
                    <a:pt x="104947" y="451485"/>
                    <a:pt x="84944" y="431483"/>
                    <a:pt x="84944" y="406718"/>
                  </a:cubicBezTo>
                  <a:cubicBezTo>
                    <a:pt x="85897" y="381000"/>
                    <a:pt x="83992" y="337185"/>
                    <a:pt x="83992" y="310515"/>
                  </a:cubicBezTo>
                  <a:cubicBezTo>
                    <a:pt x="83992" y="270510"/>
                    <a:pt x="87802" y="245745"/>
                    <a:pt x="105899" y="207645"/>
                  </a:cubicBezTo>
                  <a:cubicBezTo>
                    <a:pt x="137332" y="141923"/>
                    <a:pt x="141142" y="81915"/>
                    <a:pt x="133522" y="9525"/>
                  </a:cubicBezTo>
                  <a:cubicBezTo>
                    <a:pt x="132569" y="1905"/>
                    <a:pt x="128759" y="0"/>
                    <a:pt x="123044" y="0"/>
                  </a:cubicBezTo>
                  <a:cubicBezTo>
                    <a:pt x="107804" y="0"/>
                    <a:pt x="91612" y="0"/>
                    <a:pt x="74467" y="0"/>
                  </a:cubicBezTo>
                  <a:lnTo>
                    <a:pt x="74467" y="0"/>
                  </a:lnTo>
                  <a:cubicBezTo>
                    <a:pt x="74467" y="0"/>
                    <a:pt x="74467" y="0"/>
                    <a:pt x="73514" y="0"/>
                  </a:cubicBezTo>
                  <a:cubicBezTo>
                    <a:pt x="73514" y="0"/>
                    <a:pt x="73514" y="0"/>
                    <a:pt x="72562" y="0"/>
                  </a:cubicBezTo>
                  <a:lnTo>
                    <a:pt x="72562" y="0"/>
                  </a:lnTo>
                  <a:cubicBezTo>
                    <a:pt x="56369" y="0"/>
                    <a:pt x="39224" y="0"/>
                    <a:pt x="23984" y="0"/>
                  </a:cubicBezTo>
                  <a:cubicBezTo>
                    <a:pt x="17317" y="0"/>
                    <a:pt x="13507" y="1905"/>
                    <a:pt x="13507" y="9525"/>
                  </a:cubicBezTo>
                  <a:cubicBezTo>
                    <a:pt x="5887" y="80963"/>
                    <a:pt x="9697" y="140970"/>
                    <a:pt x="41129" y="207645"/>
                  </a:cubicBezTo>
                  <a:cubicBezTo>
                    <a:pt x="59227" y="245745"/>
                    <a:pt x="63037" y="270510"/>
                    <a:pt x="63037" y="310515"/>
                  </a:cubicBezTo>
                  <a:cubicBezTo>
                    <a:pt x="63037" y="336233"/>
                    <a:pt x="61132" y="381000"/>
                    <a:pt x="62084" y="406718"/>
                  </a:cubicBezTo>
                  <a:cubicBezTo>
                    <a:pt x="62084" y="431483"/>
                    <a:pt x="41129" y="451485"/>
                    <a:pt x="17317" y="461963"/>
                  </a:cubicBezTo>
                  <a:cubicBezTo>
                    <a:pt x="12554" y="463868"/>
                    <a:pt x="6839" y="463868"/>
                    <a:pt x="2077" y="466725"/>
                  </a:cubicBezTo>
                  <a:cubicBezTo>
                    <a:pt x="-1733" y="468630"/>
                    <a:pt x="172" y="474345"/>
                    <a:pt x="3982" y="474345"/>
                  </a:cubicBezTo>
                  <a:lnTo>
                    <a:pt x="73514" y="474345"/>
                  </a:lnTo>
                  <a:lnTo>
                    <a:pt x="73514" y="474345"/>
                  </a:lnTo>
                  <a:lnTo>
                    <a:pt x="142094" y="474345"/>
                  </a:lnTo>
                  <a:cubicBezTo>
                    <a:pt x="146857" y="474345"/>
                    <a:pt x="148762" y="468630"/>
                    <a:pt x="144952" y="466725"/>
                  </a:cubicBezTo>
                  <a:close/>
                </a:path>
              </a:pathLst>
            </a:custGeom>
            <a:solidFill>
              <a:schemeClr val="accent1"/>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A06A8FA4-EC9E-4DE2-BB01-0C550AAAD866}"/>
                </a:ext>
              </a:extLst>
            </p:cNvPr>
            <p:cNvSpPr/>
            <p:nvPr/>
          </p:nvSpPr>
          <p:spPr>
            <a:xfrm>
              <a:off x="7768541" y="5842035"/>
              <a:ext cx="392062" cy="535819"/>
            </a:xfrm>
            <a:custGeom>
              <a:avLst/>
              <a:gdLst>
                <a:gd name="connsiteX0" fmla="*/ 278353 w 285750"/>
                <a:gd name="connsiteY0" fmla="*/ 0 h 390525"/>
                <a:gd name="connsiteX1" fmla="*/ 144050 w 285750"/>
                <a:gd name="connsiteY1" fmla="*/ 0 h 390525"/>
                <a:gd name="connsiteX2" fmla="*/ 143098 w 285750"/>
                <a:gd name="connsiteY2" fmla="*/ 0 h 390525"/>
                <a:gd name="connsiteX3" fmla="*/ 142145 w 285750"/>
                <a:gd name="connsiteY3" fmla="*/ 0 h 390525"/>
                <a:gd name="connsiteX4" fmla="*/ 7843 w 285750"/>
                <a:gd name="connsiteY4" fmla="*/ 0 h 390525"/>
                <a:gd name="connsiteX5" fmla="*/ 2128 w 285750"/>
                <a:gd name="connsiteY5" fmla="*/ 13335 h 390525"/>
                <a:gd name="connsiteX6" fmla="*/ 4985 w 285750"/>
                <a:gd name="connsiteY6" fmla="*/ 16193 h 390525"/>
                <a:gd name="connsiteX7" fmla="*/ 93568 w 285750"/>
                <a:gd name="connsiteY7" fmla="*/ 116205 h 390525"/>
                <a:gd name="connsiteX8" fmla="*/ 132620 w 285750"/>
                <a:gd name="connsiteY8" fmla="*/ 213360 h 390525"/>
                <a:gd name="connsiteX9" fmla="*/ 135478 w 285750"/>
                <a:gd name="connsiteY9" fmla="*/ 315278 h 390525"/>
                <a:gd name="connsiteX10" fmla="*/ 60230 w 285750"/>
                <a:gd name="connsiteY10" fmla="*/ 380048 h 390525"/>
                <a:gd name="connsiteX11" fmla="*/ 46895 w 285750"/>
                <a:gd name="connsiteY11" fmla="*/ 395288 h 390525"/>
                <a:gd name="connsiteX12" fmla="*/ 59278 w 285750"/>
                <a:gd name="connsiteY12" fmla="*/ 399098 h 390525"/>
                <a:gd name="connsiteX13" fmla="*/ 143098 w 285750"/>
                <a:gd name="connsiteY13" fmla="*/ 399098 h 390525"/>
                <a:gd name="connsiteX14" fmla="*/ 226918 w 285750"/>
                <a:gd name="connsiteY14" fmla="*/ 399098 h 390525"/>
                <a:gd name="connsiteX15" fmla="*/ 239300 w 285750"/>
                <a:gd name="connsiteY15" fmla="*/ 395288 h 390525"/>
                <a:gd name="connsiteX16" fmla="*/ 225965 w 285750"/>
                <a:gd name="connsiteY16" fmla="*/ 380048 h 390525"/>
                <a:gd name="connsiteX17" fmla="*/ 150718 w 285750"/>
                <a:gd name="connsiteY17" fmla="*/ 315278 h 390525"/>
                <a:gd name="connsiteX18" fmla="*/ 153575 w 285750"/>
                <a:gd name="connsiteY18" fmla="*/ 213360 h 390525"/>
                <a:gd name="connsiteX19" fmla="*/ 192628 w 285750"/>
                <a:gd name="connsiteY19" fmla="*/ 116205 h 390525"/>
                <a:gd name="connsiteX20" fmla="*/ 281210 w 285750"/>
                <a:gd name="connsiteY20" fmla="*/ 16193 h 390525"/>
                <a:gd name="connsiteX21" fmla="*/ 284068 w 285750"/>
                <a:gd name="connsiteY21" fmla="*/ 13335 h 390525"/>
                <a:gd name="connsiteX22" fmla="*/ 278353 w 285750"/>
                <a:gd name="connsiteY22" fmla="*/ 0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85750" h="390525">
                  <a:moveTo>
                    <a:pt x="278353" y="0"/>
                  </a:moveTo>
                  <a:cubicBezTo>
                    <a:pt x="234538" y="0"/>
                    <a:pt x="186913" y="0"/>
                    <a:pt x="144050" y="0"/>
                  </a:cubicBezTo>
                  <a:cubicBezTo>
                    <a:pt x="144050" y="0"/>
                    <a:pt x="143098" y="0"/>
                    <a:pt x="143098" y="0"/>
                  </a:cubicBezTo>
                  <a:cubicBezTo>
                    <a:pt x="143098" y="0"/>
                    <a:pt x="142145" y="0"/>
                    <a:pt x="142145" y="0"/>
                  </a:cubicBezTo>
                  <a:cubicBezTo>
                    <a:pt x="99283" y="0"/>
                    <a:pt x="51658" y="0"/>
                    <a:pt x="7843" y="0"/>
                  </a:cubicBezTo>
                  <a:cubicBezTo>
                    <a:pt x="1175" y="0"/>
                    <a:pt x="-2635" y="7620"/>
                    <a:pt x="2128" y="13335"/>
                  </a:cubicBezTo>
                  <a:cubicBezTo>
                    <a:pt x="3080" y="14288"/>
                    <a:pt x="4033" y="15240"/>
                    <a:pt x="4985" y="16193"/>
                  </a:cubicBezTo>
                  <a:cubicBezTo>
                    <a:pt x="32608" y="49530"/>
                    <a:pt x="65945" y="82867"/>
                    <a:pt x="93568" y="116205"/>
                  </a:cubicBezTo>
                  <a:cubicBezTo>
                    <a:pt x="134525" y="165735"/>
                    <a:pt x="128810" y="155258"/>
                    <a:pt x="132620" y="213360"/>
                  </a:cubicBezTo>
                  <a:cubicBezTo>
                    <a:pt x="134525" y="245745"/>
                    <a:pt x="133573" y="281940"/>
                    <a:pt x="135478" y="315278"/>
                  </a:cubicBezTo>
                  <a:cubicBezTo>
                    <a:pt x="131668" y="366713"/>
                    <a:pt x="79280" y="369570"/>
                    <a:pt x="60230" y="380048"/>
                  </a:cubicBezTo>
                  <a:cubicBezTo>
                    <a:pt x="57373" y="381953"/>
                    <a:pt x="44038" y="385763"/>
                    <a:pt x="46895" y="395288"/>
                  </a:cubicBezTo>
                  <a:cubicBezTo>
                    <a:pt x="48800" y="401003"/>
                    <a:pt x="55468" y="399098"/>
                    <a:pt x="59278" y="399098"/>
                  </a:cubicBezTo>
                  <a:cubicBezTo>
                    <a:pt x="85948" y="399098"/>
                    <a:pt x="114523" y="399098"/>
                    <a:pt x="143098" y="399098"/>
                  </a:cubicBezTo>
                  <a:cubicBezTo>
                    <a:pt x="171673" y="399098"/>
                    <a:pt x="200248" y="399098"/>
                    <a:pt x="226918" y="399098"/>
                  </a:cubicBezTo>
                  <a:cubicBezTo>
                    <a:pt x="231680" y="399098"/>
                    <a:pt x="237395" y="401955"/>
                    <a:pt x="239300" y="395288"/>
                  </a:cubicBezTo>
                  <a:cubicBezTo>
                    <a:pt x="242158" y="385763"/>
                    <a:pt x="228823" y="381953"/>
                    <a:pt x="225965" y="380048"/>
                  </a:cubicBezTo>
                  <a:cubicBezTo>
                    <a:pt x="205963" y="368618"/>
                    <a:pt x="154528" y="365760"/>
                    <a:pt x="150718" y="315278"/>
                  </a:cubicBezTo>
                  <a:cubicBezTo>
                    <a:pt x="152623" y="282893"/>
                    <a:pt x="151670" y="246698"/>
                    <a:pt x="153575" y="213360"/>
                  </a:cubicBezTo>
                  <a:cubicBezTo>
                    <a:pt x="157385" y="155258"/>
                    <a:pt x="151670" y="165735"/>
                    <a:pt x="192628" y="116205"/>
                  </a:cubicBezTo>
                  <a:cubicBezTo>
                    <a:pt x="220250" y="82867"/>
                    <a:pt x="253588" y="49530"/>
                    <a:pt x="281210" y="16193"/>
                  </a:cubicBezTo>
                  <a:cubicBezTo>
                    <a:pt x="282163" y="15240"/>
                    <a:pt x="283115" y="14288"/>
                    <a:pt x="284068" y="13335"/>
                  </a:cubicBezTo>
                  <a:cubicBezTo>
                    <a:pt x="288830" y="7620"/>
                    <a:pt x="285020" y="0"/>
                    <a:pt x="278353" y="0"/>
                  </a:cubicBezTo>
                  <a:close/>
                </a:path>
              </a:pathLst>
            </a:custGeom>
            <a:solidFill>
              <a:schemeClr val="accent1"/>
            </a:solid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0E40DDB1-E3B8-4400-9B9C-58C1C7C808C3}"/>
                </a:ext>
              </a:extLst>
            </p:cNvPr>
            <p:cNvSpPr/>
            <p:nvPr/>
          </p:nvSpPr>
          <p:spPr>
            <a:xfrm>
              <a:off x="7422717" y="5763623"/>
              <a:ext cx="274444" cy="614231"/>
            </a:xfrm>
            <a:custGeom>
              <a:avLst/>
              <a:gdLst>
                <a:gd name="connsiteX0" fmla="*/ 178362 w 200025"/>
                <a:gd name="connsiteY0" fmla="*/ 436245 h 447675"/>
                <a:gd name="connsiteX1" fmla="*/ 119307 w 200025"/>
                <a:gd name="connsiteY1" fmla="*/ 326708 h 447675"/>
                <a:gd name="connsiteX2" fmla="*/ 133595 w 200025"/>
                <a:gd name="connsiteY2" fmla="*/ 299085 h 447675"/>
                <a:gd name="connsiteX3" fmla="*/ 153597 w 200025"/>
                <a:gd name="connsiteY3" fmla="*/ 280988 h 447675"/>
                <a:gd name="connsiteX4" fmla="*/ 193602 w 200025"/>
                <a:gd name="connsiteY4" fmla="*/ 133350 h 447675"/>
                <a:gd name="connsiteX5" fmla="*/ 186935 w 200025"/>
                <a:gd name="connsiteY5" fmla="*/ 111443 h 447675"/>
                <a:gd name="connsiteX6" fmla="*/ 196460 w 200025"/>
                <a:gd name="connsiteY6" fmla="*/ 14288 h 447675"/>
                <a:gd name="connsiteX7" fmla="*/ 189792 w 200025"/>
                <a:gd name="connsiteY7" fmla="*/ 0 h 447675"/>
                <a:gd name="connsiteX8" fmla="*/ 103115 w 200025"/>
                <a:gd name="connsiteY8" fmla="*/ 0 h 447675"/>
                <a:gd name="connsiteX9" fmla="*/ 16437 w 200025"/>
                <a:gd name="connsiteY9" fmla="*/ 0 h 447675"/>
                <a:gd name="connsiteX10" fmla="*/ 9770 w 200025"/>
                <a:gd name="connsiteY10" fmla="*/ 14288 h 447675"/>
                <a:gd name="connsiteX11" fmla="*/ 19295 w 200025"/>
                <a:gd name="connsiteY11" fmla="*/ 111443 h 447675"/>
                <a:gd name="connsiteX12" fmla="*/ 12627 w 200025"/>
                <a:gd name="connsiteY12" fmla="*/ 133350 h 447675"/>
                <a:gd name="connsiteX13" fmla="*/ 52632 w 200025"/>
                <a:gd name="connsiteY13" fmla="*/ 280988 h 447675"/>
                <a:gd name="connsiteX14" fmla="*/ 70730 w 200025"/>
                <a:gd name="connsiteY14" fmla="*/ 299085 h 447675"/>
                <a:gd name="connsiteX15" fmla="*/ 85017 w 200025"/>
                <a:gd name="connsiteY15" fmla="*/ 326708 h 447675"/>
                <a:gd name="connsiteX16" fmla="*/ 25962 w 200025"/>
                <a:gd name="connsiteY16" fmla="*/ 436245 h 447675"/>
                <a:gd name="connsiteX17" fmla="*/ 5007 w 200025"/>
                <a:gd name="connsiteY17" fmla="*/ 450533 h 447675"/>
                <a:gd name="connsiteX18" fmla="*/ 33582 w 200025"/>
                <a:gd name="connsiteY18" fmla="*/ 455295 h 447675"/>
                <a:gd name="connsiteX19" fmla="*/ 102162 w 200025"/>
                <a:gd name="connsiteY19" fmla="*/ 455295 h 447675"/>
                <a:gd name="connsiteX20" fmla="*/ 170742 w 200025"/>
                <a:gd name="connsiteY20" fmla="*/ 455295 h 447675"/>
                <a:gd name="connsiteX21" fmla="*/ 199317 w 200025"/>
                <a:gd name="connsiteY21" fmla="*/ 450533 h 447675"/>
                <a:gd name="connsiteX22" fmla="*/ 178362 w 200025"/>
                <a:gd name="connsiteY22" fmla="*/ 4362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0025" h="447675">
                  <a:moveTo>
                    <a:pt x="178362" y="436245"/>
                  </a:moveTo>
                  <a:cubicBezTo>
                    <a:pt x="119307" y="413385"/>
                    <a:pt x="109782" y="407670"/>
                    <a:pt x="119307" y="326708"/>
                  </a:cubicBezTo>
                  <a:cubicBezTo>
                    <a:pt x="120260" y="316230"/>
                    <a:pt x="125975" y="306705"/>
                    <a:pt x="133595" y="299085"/>
                  </a:cubicBezTo>
                  <a:cubicBezTo>
                    <a:pt x="140262" y="292418"/>
                    <a:pt x="146930" y="286703"/>
                    <a:pt x="153597" y="280988"/>
                  </a:cubicBezTo>
                  <a:cubicBezTo>
                    <a:pt x="214557" y="233363"/>
                    <a:pt x="214557" y="207645"/>
                    <a:pt x="193602" y="133350"/>
                  </a:cubicBezTo>
                  <a:cubicBezTo>
                    <a:pt x="191697" y="125730"/>
                    <a:pt x="189792" y="118110"/>
                    <a:pt x="186935" y="111443"/>
                  </a:cubicBezTo>
                  <a:cubicBezTo>
                    <a:pt x="174552" y="80963"/>
                    <a:pt x="179315" y="44768"/>
                    <a:pt x="196460" y="14288"/>
                  </a:cubicBezTo>
                  <a:cubicBezTo>
                    <a:pt x="201222" y="5715"/>
                    <a:pt x="202175" y="0"/>
                    <a:pt x="189792" y="0"/>
                  </a:cubicBezTo>
                  <a:cubicBezTo>
                    <a:pt x="157407" y="0"/>
                    <a:pt x="129785" y="0"/>
                    <a:pt x="103115" y="0"/>
                  </a:cubicBezTo>
                  <a:cubicBezTo>
                    <a:pt x="76445" y="0"/>
                    <a:pt x="47870" y="0"/>
                    <a:pt x="16437" y="0"/>
                  </a:cubicBezTo>
                  <a:cubicBezTo>
                    <a:pt x="3102" y="0"/>
                    <a:pt x="4055" y="5715"/>
                    <a:pt x="9770" y="14288"/>
                  </a:cubicBezTo>
                  <a:cubicBezTo>
                    <a:pt x="26915" y="43815"/>
                    <a:pt x="31677" y="80010"/>
                    <a:pt x="19295" y="111443"/>
                  </a:cubicBezTo>
                  <a:cubicBezTo>
                    <a:pt x="16437" y="118110"/>
                    <a:pt x="14532" y="125730"/>
                    <a:pt x="12627" y="133350"/>
                  </a:cubicBezTo>
                  <a:cubicBezTo>
                    <a:pt x="-8328" y="207645"/>
                    <a:pt x="-8328" y="233363"/>
                    <a:pt x="52632" y="280988"/>
                  </a:cubicBezTo>
                  <a:cubicBezTo>
                    <a:pt x="57395" y="285750"/>
                    <a:pt x="64062" y="292418"/>
                    <a:pt x="70730" y="299085"/>
                  </a:cubicBezTo>
                  <a:cubicBezTo>
                    <a:pt x="78350" y="306705"/>
                    <a:pt x="84065" y="316230"/>
                    <a:pt x="85017" y="326708"/>
                  </a:cubicBezTo>
                  <a:cubicBezTo>
                    <a:pt x="93590" y="407670"/>
                    <a:pt x="85017" y="413385"/>
                    <a:pt x="25962" y="436245"/>
                  </a:cubicBezTo>
                  <a:cubicBezTo>
                    <a:pt x="22152" y="437198"/>
                    <a:pt x="3102" y="441960"/>
                    <a:pt x="5007" y="450533"/>
                  </a:cubicBezTo>
                  <a:cubicBezTo>
                    <a:pt x="6912" y="458153"/>
                    <a:pt x="27867" y="455295"/>
                    <a:pt x="33582" y="455295"/>
                  </a:cubicBezTo>
                  <a:cubicBezTo>
                    <a:pt x="57395" y="455295"/>
                    <a:pt x="79302" y="455295"/>
                    <a:pt x="102162" y="455295"/>
                  </a:cubicBezTo>
                  <a:cubicBezTo>
                    <a:pt x="125022" y="455295"/>
                    <a:pt x="146930" y="456248"/>
                    <a:pt x="170742" y="455295"/>
                  </a:cubicBezTo>
                  <a:cubicBezTo>
                    <a:pt x="177410" y="455295"/>
                    <a:pt x="197412" y="458153"/>
                    <a:pt x="199317" y="450533"/>
                  </a:cubicBezTo>
                  <a:cubicBezTo>
                    <a:pt x="201222" y="441960"/>
                    <a:pt x="182172" y="437198"/>
                    <a:pt x="178362" y="436245"/>
                  </a:cubicBezTo>
                  <a:close/>
                </a:path>
              </a:pathLst>
            </a:custGeom>
            <a:solidFill>
              <a:schemeClr val="accent1"/>
            </a:solid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D0DB5105-43CE-477D-A569-BB716E13C28E}"/>
                </a:ext>
              </a:extLst>
            </p:cNvPr>
            <p:cNvSpPr/>
            <p:nvPr/>
          </p:nvSpPr>
          <p:spPr>
            <a:xfrm>
              <a:off x="6959274" y="5593729"/>
              <a:ext cx="392062" cy="784125"/>
            </a:xfrm>
            <a:custGeom>
              <a:avLst/>
              <a:gdLst>
                <a:gd name="connsiteX0" fmla="*/ 269557 w 285750"/>
                <a:gd name="connsiteY0" fmla="*/ 17145 h 571500"/>
                <a:gd name="connsiteX1" fmla="*/ 174307 w 285750"/>
                <a:gd name="connsiteY1" fmla="*/ 20955 h 571500"/>
                <a:gd name="connsiteX2" fmla="*/ 150495 w 285750"/>
                <a:gd name="connsiteY2" fmla="*/ 952 h 571500"/>
                <a:gd name="connsiteX3" fmla="*/ 150495 w 285750"/>
                <a:gd name="connsiteY3" fmla="*/ 0 h 571500"/>
                <a:gd name="connsiteX4" fmla="*/ 147638 w 285750"/>
                <a:gd name="connsiteY4" fmla="*/ 0 h 571500"/>
                <a:gd name="connsiteX5" fmla="*/ 144780 w 285750"/>
                <a:gd name="connsiteY5" fmla="*/ 0 h 571500"/>
                <a:gd name="connsiteX6" fmla="*/ 144780 w 285750"/>
                <a:gd name="connsiteY6" fmla="*/ 952 h 571500"/>
                <a:gd name="connsiteX7" fmla="*/ 120968 w 285750"/>
                <a:gd name="connsiteY7" fmla="*/ 20955 h 571500"/>
                <a:gd name="connsiteX8" fmla="*/ 25718 w 285750"/>
                <a:gd name="connsiteY8" fmla="*/ 17145 h 571500"/>
                <a:gd name="connsiteX9" fmla="*/ 0 w 285750"/>
                <a:gd name="connsiteY9" fmla="*/ 40958 h 571500"/>
                <a:gd name="connsiteX10" fmla="*/ 26670 w 285750"/>
                <a:gd name="connsiteY10" fmla="*/ 62865 h 571500"/>
                <a:gd name="connsiteX11" fmla="*/ 114300 w 285750"/>
                <a:gd name="connsiteY11" fmla="*/ 57150 h 571500"/>
                <a:gd name="connsiteX12" fmla="*/ 125730 w 285750"/>
                <a:gd name="connsiteY12" fmla="*/ 60960 h 571500"/>
                <a:gd name="connsiteX13" fmla="*/ 126682 w 285750"/>
                <a:gd name="connsiteY13" fmla="*/ 73343 h 571500"/>
                <a:gd name="connsiteX14" fmla="*/ 121920 w 285750"/>
                <a:gd name="connsiteY14" fmla="*/ 73343 h 571500"/>
                <a:gd name="connsiteX15" fmla="*/ 112395 w 285750"/>
                <a:gd name="connsiteY15" fmla="*/ 82868 h 571500"/>
                <a:gd name="connsiteX16" fmla="*/ 120968 w 285750"/>
                <a:gd name="connsiteY16" fmla="*/ 92393 h 571500"/>
                <a:gd name="connsiteX17" fmla="*/ 125730 w 285750"/>
                <a:gd name="connsiteY17" fmla="*/ 126683 h 571500"/>
                <a:gd name="connsiteX18" fmla="*/ 120968 w 285750"/>
                <a:gd name="connsiteY18" fmla="*/ 130493 h 571500"/>
                <a:gd name="connsiteX19" fmla="*/ 100965 w 285750"/>
                <a:gd name="connsiteY19" fmla="*/ 160020 h 571500"/>
                <a:gd name="connsiteX20" fmla="*/ 100965 w 285750"/>
                <a:gd name="connsiteY20" fmla="*/ 377190 h 571500"/>
                <a:gd name="connsiteX21" fmla="*/ 88582 w 285750"/>
                <a:gd name="connsiteY21" fmla="*/ 398145 h 571500"/>
                <a:gd name="connsiteX22" fmla="*/ 76200 w 285750"/>
                <a:gd name="connsiteY22" fmla="*/ 411480 h 571500"/>
                <a:gd name="connsiteX23" fmla="*/ 75247 w 285750"/>
                <a:gd name="connsiteY23" fmla="*/ 436245 h 571500"/>
                <a:gd name="connsiteX24" fmla="*/ 77153 w 285750"/>
                <a:gd name="connsiteY24" fmla="*/ 450532 h 571500"/>
                <a:gd name="connsiteX25" fmla="*/ 143828 w 285750"/>
                <a:gd name="connsiteY25" fmla="*/ 450532 h 571500"/>
                <a:gd name="connsiteX26" fmla="*/ 149543 w 285750"/>
                <a:gd name="connsiteY26" fmla="*/ 450532 h 571500"/>
                <a:gd name="connsiteX27" fmla="*/ 150495 w 285750"/>
                <a:gd name="connsiteY27" fmla="*/ 450532 h 571500"/>
                <a:gd name="connsiteX28" fmla="*/ 141922 w 285750"/>
                <a:gd name="connsiteY28" fmla="*/ 458153 h 571500"/>
                <a:gd name="connsiteX29" fmla="*/ 127635 w 285750"/>
                <a:gd name="connsiteY29" fmla="*/ 471488 h 571500"/>
                <a:gd name="connsiteX30" fmla="*/ 140018 w 285750"/>
                <a:gd name="connsiteY30" fmla="*/ 481965 h 571500"/>
                <a:gd name="connsiteX31" fmla="*/ 146685 w 285750"/>
                <a:gd name="connsiteY31" fmla="*/ 489585 h 571500"/>
                <a:gd name="connsiteX32" fmla="*/ 126682 w 285750"/>
                <a:gd name="connsiteY32" fmla="*/ 504825 h 571500"/>
                <a:gd name="connsiteX33" fmla="*/ 145732 w 285750"/>
                <a:gd name="connsiteY33" fmla="*/ 521018 h 571500"/>
                <a:gd name="connsiteX34" fmla="*/ 145732 w 285750"/>
                <a:gd name="connsiteY34" fmla="*/ 525780 h 571500"/>
                <a:gd name="connsiteX35" fmla="*/ 146685 w 285750"/>
                <a:gd name="connsiteY35" fmla="*/ 555308 h 571500"/>
                <a:gd name="connsiteX36" fmla="*/ 142875 w 285750"/>
                <a:gd name="connsiteY36" fmla="*/ 571500 h 571500"/>
                <a:gd name="connsiteX37" fmla="*/ 147638 w 285750"/>
                <a:gd name="connsiteY37" fmla="*/ 574358 h 571500"/>
                <a:gd name="connsiteX38" fmla="*/ 149543 w 285750"/>
                <a:gd name="connsiteY38" fmla="*/ 547688 h 571500"/>
                <a:gd name="connsiteX39" fmla="*/ 147638 w 285750"/>
                <a:gd name="connsiteY39" fmla="*/ 539115 h 571500"/>
                <a:gd name="connsiteX40" fmla="*/ 142875 w 285750"/>
                <a:gd name="connsiteY40" fmla="*/ 508635 h 571500"/>
                <a:gd name="connsiteX41" fmla="*/ 142875 w 285750"/>
                <a:gd name="connsiteY41" fmla="*/ 502920 h 571500"/>
                <a:gd name="connsiteX42" fmla="*/ 149543 w 285750"/>
                <a:gd name="connsiteY42" fmla="*/ 472440 h 571500"/>
                <a:gd name="connsiteX43" fmla="*/ 149543 w 285750"/>
                <a:gd name="connsiteY43" fmla="*/ 466725 h 571500"/>
                <a:gd name="connsiteX44" fmla="*/ 164782 w 285750"/>
                <a:gd name="connsiteY44" fmla="*/ 449580 h 571500"/>
                <a:gd name="connsiteX45" fmla="*/ 217170 w 285750"/>
                <a:gd name="connsiteY45" fmla="*/ 449580 h 571500"/>
                <a:gd name="connsiteX46" fmla="*/ 219075 w 285750"/>
                <a:gd name="connsiteY46" fmla="*/ 435293 h 571500"/>
                <a:gd name="connsiteX47" fmla="*/ 218122 w 285750"/>
                <a:gd name="connsiteY47" fmla="*/ 410528 h 571500"/>
                <a:gd name="connsiteX48" fmla="*/ 205740 w 285750"/>
                <a:gd name="connsiteY48" fmla="*/ 397193 h 571500"/>
                <a:gd name="connsiteX49" fmla="*/ 193357 w 285750"/>
                <a:gd name="connsiteY49" fmla="*/ 376238 h 571500"/>
                <a:gd name="connsiteX50" fmla="*/ 193357 w 285750"/>
                <a:gd name="connsiteY50" fmla="*/ 159068 h 571500"/>
                <a:gd name="connsiteX51" fmla="*/ 173355 w 285750"/>
                <a:gd name="connsiteY51" fmla="*/ 129540 h 571500"/>
                <a:gd name="connsiteX52" fmla="*/ 168593 w 285750"/>
                <a:gd name="connsiteY52" fmla="*/ 125730 h 571500"/>
                <a:gd name="connsiteX53" fmla="*/ 173355 w 285750"/>
                <a:gd name="connsiteY53" fmla="*/ 91440 h 571500"/>
                <a:gd name="connsiteX54" fmla="*/ 181928 w 285750"/>
                <a:gd name="connsiteY54" fmla="*/ 81915 h 571500"/>
                <a:gd name="connsiteX55" fmla="*/ 172403 w 285750"/>
                <a:gd name="connsiteY55" fmla="*/ 72390 h 571500"/>
                <a:gd name="connsiteX56" fmla="*/ 167640 w 285750"/>
                <a:gd name="connsiteY56" fmla="*/ 72390 h 571500"/>
                <a:gd name="connsiteX57" fmla="*/ 168593 w 285750"/>
                <a:gd name="connsiteY57" fmla="*/ 60008 h 571500"/>
                <a:gd name="connsiteX58" fmla="*/ 180022 w 285750"/>
                <a:gd name="connsiteY58" fmla="*/ 56197 h 571500"/>
                <a:gd name="connsiteX59" fmla="*/ 267653 w 285750"/>
                <a:gd name="connsiteY59" fmla="*/ 61913 h 571500"/>
                <a:gd name="connsiteX60" fmla="*/ 294322 w 285750"/>
                <a:gd name="connsiteY60" fmla="*/ 40005 h 571500"/>
                <a:gd name="connsiteX61" fmla="*/ 269557 w 285750"/>
                <a:gd name="connsiteY61" fmla="*/ 17145 h 571500"/>
                <a:gd name="connsiteX62" fmla="*/ 134303 w 285750"/>
                <a:gd name="connsiteY62" fmla="*/ 374332 h 571500"/>
                <a:gd name="connsiteX63" fmla="*/ 126682 w 285750"/>
                <a:gd name="connsiteY63" fmla="*/ 381953 h 571500"/>
                <a:gd name="connsiteX64" fmla="*/ 117157 w 285750"/>
                <a:gd name="connsiteY64" fmla="*/ 381953 h 571500"/>
                <a:gd name="connsiteX65" fmla="*/ 113347 w 285750"/>
                <a:gd name="connsiteY65" fmla="*/ 381000 h 571500"/>
                <a:gd name="connsiteX66" fmla="*/ 112395 w 285750"/>
                <a:gd name="connsiteY66" fmla="*/ 380048 h 571500"/>
                <a:gd name="connsiteX67" fmla="*/ 112395 w 285750"/>
                <a:gd name="connsiteY67" fmla="*/ 380048 h 571500"/>
                <a:gd name="connsiteX68" fmla="*/ 111443 w 285750"/>
                <a:gd name="connsiteY68" fmla="*/ 379095 h 571500"/>
                <a:gd name="connsiteX69" fmla="*/ 110490 w 285750"/>
                <a:gd name="connsiteY69" fmla="*/ 375285 h 571500"/>
                <a:gd name="connsiteX70" fmla="*/ 110490 w 285750"/>
                <a:gd name="connsiteY70" fmla="*/ 199073 h 571500"/>
                <a:gd name="connsiteX71" fmla="*/ 118110 w 285750"/>
                <a:gd name="connsiteY71" fmla="*/ 191453 h 571500"/>
                <a:gd name="connsiteX72" fmla="*/ 127635 w 285750"/>
                <a:gd name="connsiteY72" fmla="*/ 191453 h 571500"/>
                <a:gd name="connsiteX73" fmla="*/ 135255 w 285750"/>
                <a:gd name="connsiteY73" fmla="*/ 199073 h 571500"/>
                <a:gd name="connsiteX74" fmla="*/ 135255 w 285750"/>
                <a:gd name="connsiteY74" fmla="*/ 374332 h 571500"/>
                <a:gd name="connsiteX75" fmla="*/ 168593 w 285750"/>
                <a:gd name="connsiteY75" fmla="*/ 191453 h 571500"/>
                <a:gd name="connsiteX76" fmla="*/ 178118 w 285750"/>
                <a:gd name="connsiteY76" fmla="*/ 191453 h 571500"/>
                <a:gd name="connsiteX77" fmla="*/ 185738 w 285750"/>
                <a:gd name="connsiteY77" fmla="*/ 199073 h 571500"/>
                <a:gd name="connsiteX78" fmla="*/ 185738 w 285750"/>
                <a:gd name="connsiteY78" fmla="*/ 374332 h 571500"/>
                <a:gd name="connsiteX79" fmla="*/ 184785 w 285750"/>
                <a:gd name="connsiteY79" fmla="*/ 378143 h 571500"/>
                <a:gd name="connsiteX80" fmla="*/ 183832 w 285750"/>
                <a:gd name="connsiteY80" fmla="*/ 379095 h 571500"/>
                <a:gd name="connsiteX81" fmla="*/ 183832 w 285750"/>
                <a:gd name="connsiteY81" fmla="*/ 379095 h 571500"/>
                <a:gd name="connsiteX82" fmla="*/ 182880 w 285750"/>
                <a:gd name="connsiteY82" fmla="*/ 380048 h 571500"/>
                <a:gd name="connsiteX83" fmla="*/ 179070 w 285750"/>
                <a:gd name="connsiteY83" fmla="*/ 381000 h 571500"/>
                <a:gd name="connsiteX84" fmla="*/ 169545 w 285750"/>
                <a:gd name="connsiteY84" fmla="*/ 381000 h 571500"/>
                <a:gd name="connsiteX85" fmla="*/ 161925 w 285750"/>
                <a:gd name="connsiteY85" fmla="*/ 373380 h 571500"/>
                <a:gd name="connsiteX86" fmla="*/ 161925 w 285750"/>
                <a:gd name="connsiteY86" fmla="*/ 199073 h 571500"/>
                <a:gd name="connsiteX87" fmla="*/ 168593 w 285750"/>
                <a:gd name="connsiteY87" fmla="*/ 191453 h 571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285750" h="571500">
                  <a:moveTo>
                    <a:pt x="269557" y="17145"/>
                  </a:moveTo>
                  <a:cubicBezTo>
                    <a:pt x="245745" y="17145"/>
                    <a:pt x="189547" y="21908"/>
                    <a:pt x="174307" y="20955"/>
                  </a:cubicBezTo>
                  <a:cubicBezTo>
                    <a:pt x="170497" y="10477"/>
                    <a:pt x="160972" y="2858"/>
                    <a:pt x="150495" y="952"/>
                  </a:cubicBezTo>
                  <a:lnTo>
                    <a:pt x="150495" y="0"/>
                  </a:lnTo>
                  <a:cubicBezTo>
                    <a:pt x="149543" y="0"/>
                    <a:pt x="148590" y="0"/>
                    <a:pt x="147638" y="0"/>
                  </a:cubicBezTo>
                  <a:cubicBezTo>
                    <a:pt x="146685" y="0"/>
                    <a:pt x="145732" y="0"/>
                    <a:pt x="144780" y="0"/>
                  </a:cubicBezTo>
                  <a:lnTo>
                    <a:pt x="144780" y="952"/>
                  </a:lnTo>
                  <a:cubicBezTo>
                    <a:pt x="133350" y="2858"/>
                    <a:pt x="124778" y="10477"/>
                    <a:pt x="120968" y="20955"/>
                  </a:cubicBezTo>
                  <a:cubicBezTo>
                    <a:pt x="105728" y="20955"/>
                    <a:pt x="50482" y="17145"/>
                    <a:pt x="25718" y="17145"/>
                  </a:cubicBezTo>
                  <a:cubicBezTo>
                    <a:pt x="4763" y="17145"/>
                    <a:pt x="0" y="26670"/>
                    <a:pt x="0" y="40958"/>
                  </a:cubicBezTo>
                  <a:cubicBezTo>
                    <a:pt x="0" y="56197"/>
                    <a:pt x="8572" y="63818"/>
                    <a:pt x="26670" y="62865"/>
                  </a:cubicBezTo>
                  <a:cubicBezTo>
                    <a:pt x="56197" y="60008"/>
                    <a:pt x="84772" y="59055"/>
                    <a:pt x="114300" y="57150"/>
                  </a:cubicBezTo>
                  <a:cubicBezTo>
                    <a:pt x="118110" y="57150"/>
                    <a:pt x="124778" y="57150"/>
                    <a:pt x="125730" y="60960"/>
                  </a:cubicBezTo>
                  <a:cubicBezTo>
                    <a:pt x="127635" y="64770"/>
                    <a:pt x="128588" y="68580"/>
                    <a:pt x="126682" y="73343"/>
                  </a:cubicBezTo>
                  <a:lnTo>
                    <a:pt x="121920" y="73343"/>
                  </a:lnTo>
                  <a:cubicBezTo>
                    <a:pt x="116205" y="73343"/>
                    <a:pt x="112395" y="78105"/>
                    <a:pt x="112395" y="82868"/>
                  </a:cubicBezTo>
                  <a:cubicBezTo>
                    <a:pt x="112395" y="87630"/>
                    <a:pt x="116205" y="92393"/>
                    <a:pt x="120968" y="92393"/>
                  </a:cubicBezTo>
                  <a:cubicBezTo>
                    <a:pt x="128588" y="92393"/>
                    <a:pt x="125730" y="113348"/>
                    <a:pt x="125730" y="126683"/>
                  </a:cubicBezTo>
                  <a:cubicBezTo>
                    <a:pt x="126682" y="130493"/>
                    <a:pt x="124778" y="131445"/>
                    <a:pt x="120968" y="130493"/>
                  </a:cubicBezTo>
                  <a:cubicBezTo>
                    <a:pt x="104775" y="130493"/>
                    <a:pt x="100013" y="144780"/>
                    <a:pt x="100965" y="160020"/>
                  </a:cubicBezTo>
                  <a:cubicBezTo>
                    <a:pt x="101918" y="214312"/>
                    <a:pt x="100965" y="298132"/>
                    <a:pt x="100965" y="377190"/>
                  </a:cubicBezTo>
                  <a:cubicBezTo>
                    <a:pt x="100965" y="375285"/>
                    <a:pt x="100013" y="396240"/>
                    <a:pt x="88582" y="398145"/>
                  </a:cubicBezTo>
                  <a:cubicBezTo>
                    <a:pt x="79057" y="399098"/>
                    <a:pt x="76200" y="402907"/>
                    <a:pt x="76200" y="411480"/>
                  </a:cubicBezTo>
                  <a:cubicBezTo>
                    <a:pt x="76200" y="420053"/>
                    <a:pt x="78105" y="428625"/>
                    <a:pt x="75247" y="436245"/>
                  </a:cubicBezTo>
                  <a:cubicBezTo>
                    <a:pt x="71438" y="445770"/>
                    <a:pt x="73343" y="449580"/>
                    <a:pt x="77153" y="450532"/>
                  </a:cubicBezTo>
                  <a:lnTo>
                    <a:pt x="143828" y="450532"/>
                  </a:lnTo>
                  <a:lnTo>
                    <a:pt x="149543" y="450532"/>
                  </a:lnTo>
                  <a:lnTo>
                    <a:pt x="150495" y="450532"/>
                  </a:lnTo>
                  <a:cubicBezTo>
                    <a:pt x="150495" y="453390"/>
                    <a:pt x="147638" y="455295"/>
                    <a:pt x="141922" y="458153"/>
                  </a:cubicBezTo>
                  <a:cubicBezTo>
                    <a:pt x="136207" y="461010"/>
                    <a:pt x="127635" y="462915"/>
                    <a:pt x="127635" y="471488"/>
                  </a:cubicBezTo>
                  <a:cubicBezTo>
                    <a:pt x="127635" y="480060"/>
                    <a:pt x="136207" y="481965"/>
                    <a:pt x="140018" y="481965"/>
                  </a:cubicBezTo>
                  <a:cubicBezTo>
                    <a:pt x="142875" y="481965"/>
                    <a:pt x="149543" y="483870"/>
                    <a:pt x="146685" y="489585"/>
                  </a:cubicBezTo>
                  <a:cubicBezTo>
                    <a:pt x="140970" y="495300"/>
                    <a:pt x="127635" y="494348"/>
                    <a:pt x="126682" y="504825"/>
                  </a:cubicBezTo>
                  <a:cubicBezTo>
                    <a:pt x="125730" y="516255"/>
                    <a:pt x="138113" y="515303"/>
                    <a:pt x="145732" y="521018"/>
                  </a:cubicBezTo>
                  <a:cubicBezTo>
                    <a:pt x="147638" y="521970"/>
                    <a:pt x="147638" y="524828"/>
                    <a:pt x="145732" y="525780"/>
                  </a:cubicBezTo>
                  <a:cubicBezTo>
                    <a:pt x="130493" y="534353"/>
                    <a:pt x="130493" y="547688"/>
                    <a:pt x="146685" y="555308"/>
                  </a:cubicBezTo>
                  <a:cubicBezTo>
                    <a:pt x="154305" y="559118"/>
                    <a:pt x="143828" y="565785"/>
                    <a:pt x="142875" y="571500"/>
                  </a:cubicBezTo>
                  <a:cubicBezTo>
                    <a:pt x="141922" y="574358"/>
                    <a:pt x="145732" y="576263"/>
                    <a:pt x="147638" y="574358"/>
                  </a:cubicBezTo>
                  <a:cubicBezTo>
                    <a:pt x="158115" y="566738"/>
                    <a:pt x="163830" y="557213"/>
                    <a:pt x="149543" y="547688"/>
                  </a:cubicBezTo>
                  <a:cubicBezTo>
                    <a:pt x="146685" y="545783"/>
                    <a:pt x="143828" y="541973"/>
                    <a:pt x="147638" y="539115"/>
                  </a:cubicBezTo>
                  <a:cubicBezTo>
                    <a:pt x="168593" y="524828"/>
                    <a:pt x="160972" y="513398"/>
                    <a:pt x="142875" y="508635"/>
                  </a:cubicBezTo>
                  <a:cubicBezTo>
                    <a:pt x="140970" y="507682"/>
                    <a:pt x="140018" y="503873"/>
                    <a:pt x="142875" y="502920"/>
                  </a:cubicBezTo>
                  <a:cubicBezTo>
                    <a:pt x="165735" y="493395"/>
                    <a:pt x="169545" y="481965"/>
                    <a:pt x="149543" y="472440"/>
                  </a:cubicBezTo>
                  <a:cubicBezTo>
                    <a:pt x="147638" y="471488"/>
                    <a:pt x="147638" y="468630"/>
                    <a:pt x="149543" y="466725"/>
                  </a:cubicBezTo>
                  <a:cubicBezTo>
                    <a:pt x="162878" y="460057"/>
                    <a:pt x="167640" y="457200"/>
                    <a:pt x="164782" y="449580"/>
                  </a:cubicBezTo>
                  <a:lnTo>
                    <a:pt x="217170" y="449580"/>
                  </a:lnTo>
                  <a:cubicBezTo>
                    <a:pt x="220980" y="448628"/>
                    <a:pt x="222885" y="444818"/>
                    <a:pt x="219075" y="435293"/>
                  </a:cubicBezTo>
                  <a:cubicBezTo>
                    <a:pt x="216218" y="428625"/>
                    <a:pt x="218122" y="419100"/>
                    <a:pt x="218122" y="410528"/>
                  </a:cubicBezTo>
                  <a:cubicBezTo>
                    <a:pt x="218122" y="401955"/>
                    <a:pt x="215265" y="398145"/>
                    <a:pt x="205740" y="397193"/>
                  </a:cubicBezTo>
                  <a:cubicBezTo>
                    <a:pt x="194310" y="395288"/>
                    <a:pt x="193357" y="374332"/>
                    <a:pt x="193357" y="376238"/>
                  </a:cubicBezTo>
                  <a:cubicBezTo>
                    <a:pt x="193357" y="298132"/>
                    <a:pt x="193357" y="213360"/>
                    <a:pt x="193357" y="159068"/>
                  </a:cubicBezTo>
                  <a:cubicBezTo>
                    <a:pt x="193357" y="143828"/>
                    <a:pt x="188595" y="129540"/>
                    <a:pt x="173355" y="129540"/>
                  </a:cubicBezTo>
                  <a:cubicBezTo>
                    <a:pt x="170497" y="130493"/>
                    <a:pt x="168593" y="129540"/>
                    <a:pt x="168593" y="125730"/>
                  </a:cubicBezTo>
                  <a:cubicBezTo>
                    <a:pt x="168593" y="112395"/>
                    <a:pt x="165735" y="91440"/>
                    <a:pt x="173355" y="91440"/>
                  </a:cubicBezTo>
                  <a:cubicBezTo>
                    <a:pt x="178118" y="90487"/>
                    <a:pt x="181928" y="86677"/>
                    <a:pt x="181928" y="81915"/>
                  </a:cubicBezTo>
                  <a:cubicBezTo>
                    <a:pt x="181928" y="76200"/>
                    <a:pt x="177165" y="72390"/>
                    <a:pt x="172403" y="72390"/>
                  </a:cubicBezTo>
                  <a:lnTo>
                    <a:pt x="167640" y="72390"/>
                  </a:lnTo>
                  <a:cubicBezTo>
                    <a:pt x="165735" y="67627"/>
                    <a:pt x="167640" y="63818"/>
                    <a:pt x="168593" y="60008"/>
                  </a:cubicBezTo>
                  <a:cubicBezTo>
                    <a:pt x="169545" y="57150"/>
                    <a:pt x="176213" y="56197"/>
                    <a:pt x="180022" y="56197"/>
                  </a:cubicBezTo>
                  <a:cubicBezTo>
                    <a:pt x="209550" y="58102"/>
                    <a:pt x="238125" y="59055"/>
                    <a:pt x="267653" y="61913"/>
                  </a:cubicBezTo>
                  <a:cubicBezTo>
                    <a:pt x="284797" y="63818"/>
                    <a:pt x="294322" y="55245"/>
                    <a:pt x="294322" y="40005"/>
                  </a:cubicBezTo>
                  <a:cubicBezTo>
                    <a:pt x="295275" y="25717"/>
                    <a:pt x="290513" y="16192"/>
                    <a:pt x="269557" y="17145"/>
                  </a:cubicBezTo>
                  <a:close/>
                  <a:moveTo>
                    <a:pt x="134303" y="374332"/>
                  </a:moveTo>
                  <a:cubicBezTo>
                    <a:pt x="134303" y="379095"/>
                    <a:pt x="130493" y="381953"/>
                    <a:pt x="126682" y="381953"/>
                  </a:cubicBezTo>
                  <a:lnTo>
                    <a:pt x="117157" y="381953"/>
                  </a:lnTo>
                  <a:cubicBezTo>
                    <a:pt x="115253" y="381953"/>
                    <a:pt x="114300" y="381000"/>
                    <a:pt x="113347" y="381000"/>
                  </a:cubicBezTo>
                  <a:cubicBezTo>
                    <a:pt x="113347" y="381000"/>
                    <a:pt x="112395" y="381000"/>
                    <a:pt x="112395" y="380048"/>
                  </a:cubicBezTo>
                  <a:cubicBezTo>
                    <a:pt x="112395" y="380048"/>
                    <a:pt x="112395" y="380048"/>
                    <a:pt x="112395" y="380048"/>
                  </a:cubicBezTo>
                  <a:cubicBezTo>
                    <a:pt x="112395" y="380048"/>
                    <a:pt x="111443" y="379095"/>
                    <a:pt x="111443" y="379095"/>
                  </a:cubicBezTo>
                  <a:cubicBezTo>
                    <a:pt x="110490" y="378143"/>
                    <a:pt x="110490" y="376238"/>
                    <a:pt x="110490" y="375285"/>
                  </a:cubicBezTo>
                  <a:lnTo>
                    <a:pt x="110490" y="199073"/>
                  </a:lnTo>
                  <a:cubicBezTo>
                    <a:pt x="110490" y="194310"/>
                    <a:pt x="114300" y="191453"/>
                    <a:pt x="118110" y="191453"/>
                  </a:cubicBezTo>
                  <a:lnTo>
                    <a:pt x="127635" y="191453"/>
                  </a:lnTo>
                  <a:cubicBezTo>
                    <a:pt x="132397" y="191453"/>
                    <a:pt x="135255" y="195262"/>
                    <a:pt x="135255" y="199073"/>
                  </a:cubicBezTo>
                  <a:lnTo>
                    <a:pt x="135255" y="374332"/>
                  </a:lnTo>
                  <a:close/>
                  <a:moveTo>
                    <a:pt x="168593" y="191453"/>
                  </a:moveTo>
                  <a:lnTo>
                    <a:pt x="178118" y="191453"/>
                  </a:lnTo>
                  <a:cubicBezTo>
                    <a:pt x="182880" y="191453"/>
                    <a:pt x="185738" y="195262"/>
                    <a:pt x="185738" y="199073"/>
                  </a:cubicBezTo>
                  <a:lnTo>
                    <a:pt x="185738" y="374332"/>
                  </a:lnTo>
                  <a:cubicBezTo>
                    <a:pt x="185738" y="376238"/>
                    <a:pt x="184785" y="377190"/>
                    <a:pt x="184785" y="378143"/>
                  </a:cubicBezTo>
                  <a:cubicBezTo>
                    <a:pt x="184785" y="379095"/>
                    <a:pt x="183832" y="379095"/>
                    <a:pt x="183832" y="379095"/>
                  </a:cubicBezTo>
                  <a:cubicBezTo>
                    <a:pt x="183832" y="379095"/>
                    <a:pt x="183832" y="379095"/>
                    <a:pt x="183832" y="379095"/>
                  </a:cubicBezTo>
                  <a:cubicBezTo>
                    <a:pt x="183832" y="379095"/>
                    <a:pt x="182880" y="379095"/>
                    <a:pt x="182880" y="380048"/>
                  </a:cubicBezTo>
                  <a:cubicBezTo>
                    <a:pt x="181928" y="381000"/>
                    <a:pt x="180022" y="381000"/>
                    <a:pt x="179070" y="381000"/>
                  </a:cubicBezTo>
                  <a:lnTo>
                    <a:pt x="169545" y="381000"/>
                  </a:lnTo>
                  <a:cubicBezTo>
                    <a:pt x="164782" y="381000"/>
                    <a:pt x="161925" y="377190"/>
                    <a:pt x="161925" y="373380"/>
                  </a:cubicBezTo>
                  <a:lnTo>
                    <a:pt x="161925" y="199073"/>
                  </a:lnTo>
                  <a:cubicBezTo>
                    <a:pt x="160972" y="195262"/>
                    <a:pt x="164782" y="191453"/>
                    <a:pt x="168593" y="191453"/>
                  </a:cubicBezTo>
                  <a:close/>
                </a:path>
              </a:pathLst>
            </a:custGeom>
            <a:solidFill>
              <a:schemeClr val="accent1"/>
            </a:solid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E476E525-05A1-4BB3-8B2C-FBA9FEF8F8D8}"/>
                </a:ext>
              </a:extLst>
            </p:cNvPr>
            <p:cNvSpPr/>
            <p:nvPr/>
          </p:nvSpPr>
          <p:spPr>
            <a:xfrm>
              <a:off x="10724140" y="5619866"/>
              <a:ext cx="561956" cy="757988"/>
            </a:xfrm>
            <a:custGeom>
              <a:avLst/>
              <a:gdLst>
                <a:gd name="connsiteX0" fmla="*/ 398633 w 409575"/>
                <a:gd name="connsiteY0" fmla="*/ 415290 h 552450"/>
                <a:gd name="connsiteX1" fmla="*/ 377678 w 409575"/>
                <a:gd name="connsiteY1" fmla="*/ 399098 h 552450"/>
                <a:gd name="connsiteX2" fmla="*/ 242423 w 409575"/>
                <a:gd name="connsiteY2" fmla="*/ 150495 h 552450"/>
                <a:gd name="connsiteX3" fmla="*/ 284333 w 409575"/>
                <a:gd name="connsiteY3" fmla="*/ 21907 h 552450"/>
                <a:gd name="connsiteX4" fmla="*/ 270045 w 409575"/>
                <a:gd name="connsiteY4" fmla="*/ 0 h 552450"/>
                <a:gd name="connsiteX5" fmla="*/ 147173 w 409575"/>
                <a:gd name="connsiteY5" fmla="*/ 0 h 552450"/>
                <a:gd name="connsiteX6" fmla="*/ 132885 w 409575"/>
                <a:gd name="connsiteY6" fmla="*/ 21907 h 552450"/>
                <a:gd name="connsiteX7" fmla="*/ 174795 w 409575"/>
                <a:gd name="connsiteY7" fmla="*/ 150495 h 552450"/>
                <a:gd name="connsiteX8" fmla="*/ 39541 w 409575"/>
                <a:gd name="connsiteY8" fmla="*/ 399098 h 552450"/>
                <a:gd name="connsiteX9" fmla="*/ 18585 w 409575"/>
                <a:gd name="connsiteY9" fmla="*/ 415290 h 552450"/>
                <a:gd name="connsiteX10" fmla="*/ 8108 w 409575"/>
                <a:gd name="connsiteY10" fmla="*/ 475298 h 552450"/>
                <a:gd name="connsiteX11" fmla="*/ 71925 w 409575"/>
                <a:gd name="connsiteY11" fmla="*/ 528638 h 552450"/>
                <a:gd name="connsiteX12" fmla="*/ 207181 w 409575"/>
                <a:gd name="connsiteY12" fmla="*/ 555308 h 552450"/>
                <a:gd name="connsiteX13" fmla="*/ 207181 w 409575"/>
                <a:gd name="connsiteY13" fmla="*/ 555308 h 552450"/>
                <a:gd name="connsiteX14" fmla="*/ 342435 w 409575"/>
                <a:gd name="connsiteY14" fmla="*/ 528638 h 552450"/>
                <a:gd name="connsiteX15" fmla="*/ 406253 w 409575"/>
                <a:gd name="connsiteY15" fmla="*/ 475298 h 552450"/>
                <a:gd name="connsiteX16" fmla="*/ 398633 w 409575"/>
                <a:gd name="connsiteY16" fmla="*/ 415290 h 552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9575" h="552450">
                  <a:moveTo>
                    <a:pt x="398633" y="415290"/>
                  </a:moveTo>
                  <a:cubicBezTo>
                    <a:pt x="391966" y="409575"/>
                    <a:pt x="384345" y="404812"/>
                    <a:pt x="377678" y="399098"/>
                  </a:cubicBezTo>
                  <a:cubicBezTo>
                    <a:pt x="301478" y="336233"/>
                    <a:pt x="240518" y="252412"/>
                    <a:pt x="242423" y="150495"/>
                  </a:cubicBezTo>
                  <a:cubicBezTo>
                    <a:pt x="243375" y="107632"/>
                    <a:pt x="266235" y="60960"/>
                    <a:pt x="284333" y="21907"/>
                  </a:cubicBezTo>
                  <a:cubicBezTo>
                    <a:pt x="294810" y="0"/>
                    <a:pt x="294810" y="0"/>
                    <a:pt x="270045" y="0"/>
                  </a:cubicBezTo>
                  <a:cubicBezTo>
                    <a:pt x="251948" y="0"/>
                    <a:pt x="166223" y="0"/>
                    <a:pt x="147173" y="0"/>
                  </a:cubicBezTo>
                  <a:cubicBezTo>
                    <a:pt x="122408" y="0"/>
                    <a:pt x="122408" y="0"/>
                    <a:pt x="132885" y="21907"/>
                  </a:cubicBezTo>
                  <a:cubicBezTo>
                    <a:pt x="150983" y="60960"/>
                    <a:pt x="174795" y="107632"/>
                    <a:pt x="174795" y="150495"/>
                  </a:cubicBezTo>
                  <a:cubicBezTo>
                    <a:pt x="176700" y="253365"/>
                    <a:pt x="116693" y="336233"/>
                    <a:pt x="39541" y="399098"/>
                  </a:cubicBezTo>
                  <a:cubicBezTo>
                    <a:pt x="32873" y="404812"/>
                    <a:pt x="25253" y="409575"/>
                    <a:pt x="18585" y="415290"/>
                  </a:cubicBezTo>
                  <a:cubicBezTo>
                    <a:pt x="-2370" y="434340"/>
                    <a:pt x="-5227" y="449580"/>
                    <a:pt x="8108" y="475298"/>
                  </a:cubicBezTo>
                  <a:cubicBezTo>
                    <a:pt x="21443" y="500062"/>
                    <a:pt x="48113" y="516255"/>
                    <a:pt x="71925" y="528638"/>
                  </a:cubicBezTo>
                  <a:cubicBezTo>
                    <a:pt x="115741" y="549593"/>
                    <a:pt x="160508" y="556260"/>
                    <a:pt x="207181" y="555308"/>
                  </a:cubicBezTo>
                  <a:lnTo>
                    <a:pt x="207181" y="555308"/>
                  </a:lnTo>
                  <a:cubicBezTo>
                    <a:pt x="253853" y="557213"/>
                    <a:pt x="298620" y="550545"/>
                    <a:pt x="342435" y="528638"/>
                  </a:cubicBezTo>
                  <a:cubicBezTo>
                    <a:pt x="367200" y="516255"/>
                    <a:pt x="393870" y="500062"/>
                    <a:pt x="406253" y="475298"/>
                  </a:cubicBezTo>
                  <a:cubicBezTo>
                    <a:pt x="422445" y="449580"/>
                    <a:pt x="419588" y="434340"/>
                    <a:pt x="398633" y="415290"/>
                  </a:cubicBezTo>
                  <a:close/>
                </a:path>
              </a:pathLst>
            </a:custGeom>
            <a:solidFill>
              <a:schemeClr val="accent1"/>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3718B06E-B1D6-4170-A7A8-64E2BD0E38C7}"/>
                </a:ext>
              </a:extLst>
            </p:cNvPr>
            <p:cNvSpPr/>
            <p:nvPr/>
          </p:nvSpPr>
          <p:spPr>
            <a:xfrm>
              <a:off x="11385809" y="5730950"/>
              <a:ext cx="470475" cy="640369"/>
            </a:xfrm>
            <a:custGeom>
              <a:avLst/>
              <a:gdLst>
                <a:gd name="connsiteX0" fmla="*/ 284826 w 342900"/>
                <a:gd name="connsiteY0" fmla="*/ 174308 h 466725"/>
                <a:gd name="connsiteX1" fmla="*/ 228629 w 342900"/>
                <a:gd name="connsiteY1" fmla="*/ 150495 h 466725"/>
                <a:gd name="connsiteX2" fmla="*/ 211484 w 342900"/>
                <a:gd name="connsiteY2" fmla="*/ 126682 h 466725"/>
                <a:gd name="connsiteX3" fmla="*/ 227676 w 342900"/>
                <a:gd name="connsiteY3" fmla="*/ 21907 h 466725"/>
                <a:gd name="connsiteX4" fmla="*/ 214341 w 342900"/>
                <a:gd name="connsiteY4" fmla="*/ 0 h 466725"/>
                <a:gd name="connsiteX5" fmla="*/ 174336 w 342900"/>
                <a:gd name="connsiteY5" fmla="*/ 0 h 466725"/>
                <a:gd name="connsiteX6" fmla="*/ 134331 w 342900"/>
                <a:gd name="connsiteY6" fmla="*/ 0 h 466725"/>
                <a:gd name="connsiteX7" fmla="*/ 120996 w 342900"/>
                <a:gd name="connsiteY7" fmla="*/ 21907 h 466725"/>
                <a:gd name="connsiteX8" fmla="*/ 137189 w 342900"/>
                <a:gd name="connsiteY8" fmla="*/ 126682 h 466725"/>
                <a:gd name="connsiteX9" fmla="*/ 120044 w 342900"/>
                <a:gd name="connsiteY9" fmla="*/ 150495 h 466725"/>
                <a:gd name="connsiteX10" fmla="*/ 63846 w 342900"/>
                <a:gd name="connsiteY10" fmla="*/ 174308 h 466725"/>
                <a:gd name="connsiteX11" fmla="*/ 29 w 342900"/>
                <a:gd name="connsiteY11" fmla="*/ 277178 h 466725"/>
                <a:gd name="connsiteX12" fmla="*/ 64798 w 342900"/>
                <a:gd name="connsiteY12" fmla="*/ 461010 h 466725"/>
                <a:gd name="connsiteX13" fmla="*/ 86706 w 342900"/>
                <a:gd name="connsiteY13" fmla="*/ 468630 h 466725"/>
                <a:gd name="connsiteX14" fmla="*/ 174336 w 342900"/>
                <a:gd name="connsiteY14" fmla="*/ 467678 h 466725"/>
                <a:gd name="connsiteX15" fmla="*/ 261966 w 342900"/>
                <a:gd name="connsiteY15" fmla="*/ 468630 h 466725"/>
                <a:gd name="connsiteX16" fmla="*/ 283874 w 342900"/>
                <a:gd name="connsiteY16" fmla="*/ 461010 h 466725"/>
                <a:gd name="connsiteX17" fmla="*/ 348644 w 342900"/>
                <a:gd name="connsiteY17" fmla="*/ 277178 h 466725"/>
                <a:gd name="connsiteX18" fmla="*/ 284826 w 342900"/>
                <a:gd name="connsiteY18" fmla="*/ 174308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2900" h="466725">
                  <a:moveTo>
                    <a:pt x="284826" y="174308"/>
                  </a:moveTo>
                  <a:cubicBezTo>
                    <a:pt x="266729" y="163830"/>
                    <a:pt x="247679" y="156210"/>
                    <a:pt x="228629" y="150495"/>
                  </a:cubicBezTo>
                  <a:cubicBezTo>
                    <a:pt x="216246" y="146685"/>
                    <a:pt x="210531" y="140018"/>
                    <a:pt x="211484" y="126682"/>
                  </a:cubicBezTo>
                  <a:cubicBezTo>
                    <a:pt x="213389" y="89535"/>
                    <a:pt x="212436" y="36195"/>
                    <a:pt x="227676" y="21907"/>
                  </a:cubicBezTo>
                  <a:cubicBezTo>
                    <a:pt x="235296" y="15240"/>
                    <a:pt x="225771" y="0"/>
                    <a:pt x="214341" y="0"/>
                  </a:cubicBezTo>
                  <a:cubicBezTo>
                    <a:pt x="201959" y="0"/>
                    <a:pt x="188624" y="0"/>
                    <a:pt x="174336" y="0"/>
                  </a:cubicBezTo>
                  <a:cubicBezTo>
                    <a:pt x="160049" y="0"/>
                    <a:pt x="146714" y="0"/>
                    <a:pt x="134331" y="0"/>
                  </a:cubicBezTo>
                  <a:cubicBezTo>
                    <a:pt x="123854" y="0"/>
                    <a:pt x="114329" y="15240"/>
                    <a:pt x="120996" y="21907"/>
                  </a:cubicBezTo>
                  <a:cubicBezTo>
                    <a:pt x="137189" y="36195"/>
                    <a:pt x="135284" y="89535"/>
                    <a:pt x="137189" y="126682"/>
                  </a:cubicBezTo>
                  <a:cubicBezTo>
                    <a:pt x="138141" y="140018"/>
                    <a:pt x="132426" y="146685"/>
                    <a:pt x="120044" y="150495"/>
                  </a:cubicBezTo>
                  <a:cubicBezTo>
                    <a:pt x="100041" y="156210"/>
                    <a:pt x="80991" y="163830"/>
                    <a:pt x="63846" y="174308"/>
                  </a:cubicBezTo>
                  <a:cubicBezTo>
                    <a:pt x="23841" y="197168"/>
                    <a:pt x="981" y="230505"/>
                    <a:pt x="29" y="277178"/>
                  </a:cubicBezTo>
                  <a:cubicBezTo>
                    <a:pt x="-924" y="342900"/>
                    <a:pt x="21936" y="411480"/>
                    <a:pt x="64798" y="461010"/>
                  </a:cubicBezTo>
                  <a:cubicBezTo>
                    <a:pt x="71466" y="468630"/>
                    <a:pt x="78134" y="468630"/>
                    <a:pt x="86706" y="468630"/>
                  </a:cubicBezTo>
                  <a:cubicBezTo>
                    <a:pt x="116234" y="468630"/>
                    <a:pt x="144809" y="467678"/>
                    <a:pt x="174336" y="467678"/>
                  </a:cubicBezTo>
                  <a:cubicBezTo>
                    <a:pt x="203864" y="467678"/>
                    <a:pt x="232439" y="468630"/>
                    <a:pt x="261966" y="468630"/>
                  </a:cubicBezTo>
                  <a:cubicBezTo>
                    <a:pt x="270539" y="468630"/>
                    <a:pt x="278159" y="468630"/>
                    <a:pt x="283874" y="461010"/>
                  </a:cubicBezTo>
                  <a:cubicBezTo>
                    <a:pt x="326736" y="411480"/>
                    <a:pt x="349596" y="342900"/>
                    <a:pt x="348644" y="277178"/>
                  </a:cubicBezTo>
                  <a:cubicBezTo>
                    <a:pt x="348644" y="230505"/>
                    <a:pt x="324831" y="197168"/>
                    <a:pt x="284826" y="174308"/>
                  </a:cubicBezTo>
                  <a:close/>
                </a:path>
              </a:pathLst>
            </a:custGeom>
            <a:solidFill>
              <a:schemeClr val="accent1"/>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B36C2ABB-A1A8-4E81-A7B9-82D6B463C5B9}"/>
                </a:ext>
              </a:extLst>
            </p:cNvPr>
            <p:cNvSpPr/>
            <p:nvPr/>
          </p:nvSpPr>
          <p:spPr>
            <a:xfrm>
              <a:off x="9974176" y="6364785"/>
              <a:ext cx="13069" cy="13069"/>
            </a:xfrm>
            <a:custGeom>
              <a:avLst/>
              <a:gdLst/>
              <a:ahLst/>
              <a:cxnLst/>
              <a:rect l="l" t="t" r="r" b="b"/>
              <a:pathLst>
                <a:path/>
              </a:pathLst>
            </a:custGeom>
            <a:solidFill>
              <a:schemeClr val="accent1"/>
            </a:solidFill>
            <a:ln w="9525" cap="flat">
              <a:noFill/>
              <a:prstDash val="solid"/>
              <a:miter/>
            </a:ln>
          </p:spPr>
          <p:txBody>
            <a:bodyPr rtlCol="0" anchor="ctr"/>
            <a:lstStyle/>
            <a:p>
              <a:endParaRPr lang="en-US"/>
            </a:p>
          </p:txBody>
        </p:sp>
      </p:grpSp>
      <p:grpSp>
        <p:nvGrpSpPr>
          <p:cNvPr id="55" name="Group 54">
            <a:extLst>
              <a:ext uri="{FF2B5EF4-FFF2-40B4-BE49-F238E27FC236}">
                <a16:creationId xmlns:a16="http://schemas.microsoft.com/office/drawing/2014/main" id="{729CC9B2-5F30-4E35-8101-340229FEA5AA}"/>
              </a:ext>
            </a:extLst>
          </p:cNvPr>
          <p:cNvGrpSpPr/>
          <p:nvPr/>
        </p:nvGrpSpPr>
        <p:grpSpPr>
          <a:xfrm>
            <a:off x="9162755" y="1858235"/>
            <a:ext cx="1016651" cy="858876"/>
            <a:chOff x="1960454" y="5041163"/>
            <a:chExt cx="1743075" cy="1472566"/>
          </a:xfrm>
          <a:solidFill>
            <a:schemeClr val="accent2"/>
          </a:solidFill>
        </p:grpSpPr>
        <p:sp>
          <p:nvSpPr>
            <p:cNvPr id="56" name="Freeform: Shape 55">
              <a:extLst>
                <a:ext uri="{FF2B5EF4-FFF2-40B4-BE49-F238E27FC236}">
                  <a16:creationId xmlns:a16="http://schemas.microsoft.com/office/drawing/2014/main" id="{19A5A964-08BB-492E-AF3A-6948269A3C39}"/>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0E6268FA-1CD2-4B35-A7EA-C5F9D251353F}"/>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B672968-67E1-40EE-8210-D97165805A63}"/>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8EFAD017-4486-4DB9-81B1-B72FD64F0E84}"/>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42A8F93-AF23-41C9-8714-725C590D282A}"/>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A497038D-165A-4E42-A23A-AEF16ED2166D}"/>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A765B278-B66C-4871-9106-7DA3EA5DB68A}"/>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9525" cap="flat">
              <a:noFill/>
              <a:prstDash val="solid"/>
              <a:miter/>
            </a:ln>
          </p:spPr>
          <p:txBody>
            <a:bodyPr rtlCol="0" anchor="ctr"/>
            <a:lstStyle/>
            <a:p>
              <a:endParaRPr lang="en-US"/>
            </a:p>
          </p:txBody>
        </p:sp>
      </p:grpSp>
      <p:grpSp>
        <p:nvGrpSpPr>
          <p:cNvPr id="40" name="Group 39">
            <a:extLst>
              <a:ext uri="{FF2B5EF4-FFF2-40B4-BE49-F238E27FC236}">
                <a16:creationId xmlns:a16="http://schemas.microsoft.com/office/drawing/2014/main" id="{DCCFF6EE-B3B4-4DC3-A3B5-0ED3D1790FC9}"/>
              </a:ext>
            </a:extLst>
          </p:cNvPr>
          <p:cNvGrpSpPr/>
          <p:nvPr/>
        </p:nvGrpSpPr>
        <p:grpSpPr>
          <a:xfrm>
            <a:off x="7553158" y="1775073"/>
            <a:ext cx="986953" cy="995483"/>
            <a:chOff x="8286282" y="3158475"/>
            <a:chExt cx="1247775" cy="1258559"/>
          </a:xfrm>
        </p:grpSpPr>
        <p:sp>
          <p:nvSpPr>
            <p:cNvPr id="64" name="Freeform: Shape 63">
              <a:extLst>
                <a:ext uri="{FF2B5EF4-FFF2-40B4-BE49-F238E27FC236}">
                  <a16:creationId xmlns:a16="http://schemas.microsoft.com/office/drawing/2014/main" id="{CB670B15-D60F-4919-8042-FE0ED3B98FD0}"/>
                </a:ext>
              </a:extLst>
            </p:cNvPr>
            <p:cNvSpPr/>
            <p:nvPr/>
          </p:nvSpPr>
          <p:spPr>
            <a:xfrm>
              <a:off x="8297699" y="3331184"/>
              <a:ext cx="1228725" cy="1085850"/>
            </a:xfrm>
            <a:custGeom>
              <a:avLst/>
              <a:gdLst>
                <a:gd name="connsiteX0" fmla="*/ 1232284 w 1228725"/>
                <a:gd name="connsiteY0" fmla="*/ 840126 h 1085850"/>
                <a:gd name="connsiteX1" fmla="*/ 1132271 w 1228725"/>
                <a:gd name="connsiteY1" fmla="*/ 181949 h 1085850"/>
                <a:gd name="connsiteX2" fmla="*/ 1054166 w 1228725"/>
                <a:gd name="connsiteY2" fmla="*/ 76221 h 1085850"/>
                <a:gd name="connsiteX3" fmla="*/ 428374 w 1228725"/>
                <a:gd name="connsiteY3" fmla="*/ 8594 h 1085850"/>
                <a:gd name="connsiteX4" fmla="*/ 191201 w 1228725"/>
                <a:gd name="connsiteY4" fmla="*/ 72411 h 1085850"/>
                <a:gd name="connsiteX5" fmla="*/ 103571 w 1228725"/>
                <a:gd name="connsiteY5" fmla="*/ 191474 h 1085850"/>
                <a:gd name="connsiteX6" fmla="*/ 7369 w 1228725"/>
                <a:gd name="connsiteY6" fmla="*/ 850604 h 1085850"/>
                <a:gd name="connsiteX7" fmla="*/ 106429 w 1228725"/>
                <a:gd name="connsiteY7" fmla="*/ 1001099 h 1085850"/>
                <a:gd name="connsiteX8" fmla="*/ 1120841 w 1228725"/>
                <a:gd name="connsiteY8" fmla="*/ 1004909 h 1085850"/>
                <a:gd name="connsiteX9" fmla="*/ 1232284 w 1228725"/>
                <a:gd name="connsiteY9" fmla="*/ 840126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725" h="1085850">
                  <a:moveTo>
                    <a:pt x="1232284" y="840126"/>
                  </a:moveTo>
                  <a:cubicBezTo>
                    <a:pt x="1228474" y="828696"/>
                    <a:pt x="1138939" y="249576"/>
                    <a:pt x="1132271" y="181949"/>
                  </a:cubicBezTo>
                  <a:cubicBezTo>
                    <a:pt x="1127509" y="129561"/>
                    <a:pt x="1099886" y="95271"/>
                    <a:pt x="1054166" y="76221"/>
                  </a:cubicBezTo>
                  <a:cubicBezTo>
                    <a:pt x="802706" y="-30459"/>
                    <a:pt x="462664" y="4784"/>
                    <a:pt x="428374" y="8594"/>
                  </a:cubicBezTo>
                  <a:cubicBezTo>
                    <a:pt x="345506" y="17166"/>
                    <a:pt x="266449" y="36216"/>
                    <a:pt x="191201" y="72411"/>
                  </a:cubicBezTo>
                  <a:cubicBezTo>
                    <a:pt x="139766" y="97176"/>
                    <a:pt x="108334" y="132419"/>
                    <a:pt x="103571" y="191474"/>
                  </a:cubicBezTo>
                  <a:cubicBezTo>
                    <a:pt x="98809" y="242909"/>
                    <a:pt x="7369" y="838221"/>
                    <a:pt x="7369" y="850604"/>
                  </a:cubicBezTo>
                  <a:cubicBezTo>
                    <a:pt x="-7871" y="968714"/>
                    <a:pt x="-9776" y="962046"/>
                    <a:pt x="106429" y="1001099"/>
                  </a:cubicBezTo>
                  <a:cubicBezTo>
                    <a:pt x="443614" y="1116351"/>
                    <a:pt x="782704" y="1116351"/>
                    <a:pt x="1120841" y="1004909"/>
                  </a:cubicBezTo>
                  <a:cubicBezTo>
                    <a:pt x="1243714" y="962999"/>
                    <a:pt x="1242761" y="960141"/>
                    <a:pt x="1232284" y="840126"/>
                  </a:cubicBezTo>
                  <a:close/>
                </a:path>
              </a:pathLst>
            </a:custGeom>
            <a:solidFill>
              <a:schemeClr val="accent2"/>
            </a:solid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C22D51CD-3471-41D1-A608-A6044B8AACA3}"/>
                </a:ext>
              </a:extLst>
            </p:cNvPr>
            <p:cNvSpPr/>
            <p:nvPr/>
          </p:nvSpPr>
          <p:spPr>
            <a:xfrm>
              <a:off x="8286282" y="4063678"/>
              <a:ext cx="1247775" cy="161925"/>
            </a:xfrm>
            <a:custGeom>
              <a:avLst/>
              <a:gdLst>
                <a:gd name="connsiteX0" fmla="*/ 34026 w 1247775"/>
                <a:gd name="connsiteY0" fmla="*/ 0 h 161925"/>
                <a:gd name="connsiteX1" fmla="*/ 109274 w 1247775"/>
                <a:gd name="connsiteY1" fmla="*/ 80963 h 161925"/>
                <a:gd name="connsiteX2" fmla="*/ 1175122 w 1247775"/>
                <a:gd name="connsiteY2" fmla="*/ 74295 h 161925"/>
                <a:gd name="connsiteX3" fmla="*/ 1247512 w 1247775"/>
                <a:gd name="connsiteY3" fmla="*/ 150495 h 161925"/>
                <a:gd name="connsiteX4" fmla="*/ 1175122 w 1247775"/>
                <a:gd name="connsiteY4" fmla="*/ 103823 h 161925"/>
                <a:gd name="connsiteX5" fmla="*/ 27359 w 1247775"/>
                <a:gd name="connsiteY5" fmla="*/ 89535 h 161925"/>
                <a:gd name="connsiteX6" fmla="*/ 34026 w 1247775"/>
                <a:gd name="connsiteY6" fmla="*/ 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775" h="161925">
                  <a:moveTo>
                    <a:pt x="34026" y="0"/>
                  </a:moveTo>
                  <a:cubicBezTo>
                    <a:pt x="22596" y="60960"/>
                    <a:pt x="47361" y="68580"/>
                    <a:pt x="109274" y="80963"/>
                  </a:cubicBezTo>
                  <a:cubicBezTo>
                    <a:pt x="465509" y="150495"/>
                    <a:pt x="819839" y="150495"/>
                    <a:pt x="1175122" y="74295"/>
                  </a:cubicBezTo>
                  <a:cubicBezTo>
                    <a:pt x="1234177" y="68580"/>
                    <a:pt x="1272277" y="81915"/>
                    <a:pt x="1247512" y="150495"/>
                  </a:cubicBezTo>
                  <a:cubicBezTo>
                    <a:pt x="1242749" y="103823"/>
                    <a:pt x="1223699" y="93345"/>
                    <a:pt x="1175122" y="103823"/>
                  </a:cubicBezTo>
                  <a:cubicBezTo>
                    <a:pt x="792216" y="184785"/>
                    <a:pt x="408359" y="182880"/>
                    <a:pt x="27359" y="89535"/>
                  </a:cubicBezTo>
                  <a:cubicBezTo>
                    <a:pt x="-25981" y="53340"/>
                    <a:pt x="11166" y="29528"/>
                    <a:pt x="34026" y="0"/>
                  </a:cubicBezTo>
                  <a:close/>
                </a:path>
              </a:pathLst>
            </a:custGeom>
            <a:solidFill>
              <a:schemeClr val="accent3"/>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F18AC770-B326-421F-BD04-BC2027917071}"/>
                </a:ext>
              </a:extLst>
            </p:cNvPr>
            <p:cNvSpPr/>
            <p:nvPr/>
          </p:nvSpPr>
          <p:spPr>
            <a:xfrm>
              <a:off x="8490806" y="3393118"/>
              <a:ext cx="847725" cy="180975"/>
            </a:xfrm>
            <a:custGeom>
              <a:avLst/>
              <a:gdLst>
                <a:gd name="connsiteX0" fmla="*/ 849630 w 847725"/>
                <a:gd name="connsiteY0" fmla="*/ 91440 h 180975"/>
                <a:gd name="connsiteX1" fmla="*/ 424815 w 847725"/>
                <a:gd name="connsiteY1" fmla="*/ 182880 h 180975"/>
                <a:gd name="connsiteX2" fmla="*/ 0 w 847725"/>
                <a:gd name="connsiteY2" fmla="*/ 91440 h 180975"/>
                <a:gd name="connsiteX3" fmla="*/ 424815 w 847725"/>
                <a:gd name="connsiteY3" fmla="*/ 0 h 180975"/>
                <a:gd name="connsiteX4" fmla="*/ 849630 w 847725"/>
                <a:gd name="connsiteY4" fmla="*/ 91440 h 1809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725" h="180975">
                  <a:moveTo>
                    <a:pt x="849630" y="91440"/>
                  </a:moveTo>
                  <a:cubicBezTo>
                    <a:pt x="849630" y="141941"/>
                    <a:pt x="659434" y="182880"/>
                    <a:pt x="424815" y="182880"/>
                  </a:cubicBezTo>
                  <a:cubicBezTo>
                    <a:pt x="190196" y="182880"/>
                    <a:pt x="0" y="141941"/>
                    <a:pt x="0" y="91440"/>
                  </a:cubicBezTo>
                  <a:cubicBezTo>
                    <a:pt x="0" y="40939"/>
                    <a:pt x="190196" y="0"/>
                    <a:pt x="424815" y="0"/>
                  </a:cubicBezTo>
                  <a:cubicBezTo>
                    <a:pt x="659434" y="0"/>
                    <a:pt x="849630" y="40939"/>
                    <a:pt x="849630" y="91440"/>
                  </a:cubicBezTo>
                  <a:close/>
                </a:path>
              </a:pathLst>
            </a:custGeom>
            <a:solidFill>
              <a:schemeClr val="accent3"/>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4BCEC9EA-8904-449A-99A6-8DF9F80ABC02}"/>
                </a:ext>
              </a:extLst>
            </p:cNvPr>
            <p:cNvSpPr/>
            <p:nvPr/>
          </p:nvSpPr>
          <p:spPr>
            <a:xfrm>
              <a:off x="8318988" y="3863653"/>
              <a:ext cx="1190625" cy="161925"/>
            </a:xfrm>
            <a:custGeom>
              <a:avLst/>
              <a:gdLst>
                <a:gd name="connsiteX0" fmla="*/ 32752 w 1190625"/>
                <a:gd name="connsiteY0" fmla="*/ 0 h 161925"/>
                <a:gd name="connsiteX1" fmla="*/ 104190 w 1190625"/>
                <a:gd name="connsiteY1" fmla="*/ 80963 h 161925"/>
                <a:gd name="connsiteX2" fmla="*/ 1117650 w 1190625"/>
                <a:gd name="connsiteY2" fmla="*/ 74295 h 161925"/>
                <a:gd name="connsiteX3" fmla="*/ 1186230 w 1190625"/>
                <a:gd name="connsiteY3" fmla="*/ 150495 h 161925"/>
                <a:gd name="connsiteX4" fmla="*/ 1116698 w 1190625"/>
                <a:gd name="connsiteY4" fmla="*/ 103823 h 161925"/>
                <a:gd name="connsiteX5" fmla="*/ 25132 w 1190625"/>
                <a:gd name="connsiteY5" fmla="*/ 89535 h 161925"/>
                <a:gd name="connsiteX6" fmla="*/ 32752 w 1190625"/>
                <a:gd name="connsiteY6" fmla="*/ 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90625" h="161925">
                  <a:moveTo>
                    <a:pt x="32752" y="0"/>
                  </a:moveTo>
                  <a:cubicBezTo>
                    <a:pt x="22275" y="60960"/>
                    <a:pt x="45135" y="68580"/>
                    <a:pt x="104190" y="80963"/>
                  </a:cubicBezTo>
                  <a:cubicBezTo>
                    <a:pt x="443280" y="150495"/>
                    <a:pt x="780465" y="150495"/>
                    <a:pt x="1117650" y="74295"/>
                  </a:cubicBezTo>
                  <a:cubicBezTo>
                    <a:pt x="1173848" y="68580"/>
                    <a:pt x="1210043" y="81915"/>
                    <a:pt x="1186230" y="150495"/>
                  </a:cubicBezTo>
                  <a:cubicBezTo>
                    <a:pt x="1181468" y="103823"/>
                    <a:pt x="1163370" y="93345"/>
                    <a:pt x="1116698" y="103823"/>
                  </a:cubicBezTo>
                  <a:cubicBezTo>
                    <a:pt x="751890" y="184785"/>
                    <a:pt x="388035" y="182880"/>
                    <a:pt x="25132" y="89535"/>
                  </a:cubicBezTo>
                  <a:cubicBezTo>
                    <a:pt x="-24398" y="53340"/>
                    <a:pt x="10845" y="30480"/>
                    <a:pt x="32752" y="0"/>
                  </a:cubicBezTo>
                  <a:close/>
                </a:path>
              </a:pathLst>
            </a:custGeom>
            <a:solidFill>
              <a:schemeClr val="accent3"/>
            </a:solid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F2EC4B9F-1362-47CB-AFF9-760F30A7B33D}"/>
                </a:ext>
              </a:extLst>
            </p:cNvPr>
            <p:cNvSpPr/>
            <p:nvPr/>
          </p:nvSpPr>
          <p:spPr>
            <a:xfrm>
              <a:off x="8347164" y="3664581"/>
              <a:ext cx="1133475" cy="161925"/>
            </a:xfrm>
            <a:custGeom>
              <a:avLst/>
              <a:gdLst>
                <a:gd name="connsiteX0" fmla="*/ 31247 w 1133475"/>
                <a:gd name="connsiteY0" fmla="*/ 0 h 161925"/>
                <a:gd name="connsiteX1" fmla="*/ 98874 w 1133475"/>
                <a:gd name="connsiteY1" fmla="*/ 80963 h 161925"/>
                <a:gd name="connsiteX2" fmla="*/ 1061852 w 1133475"/>
                <a:gd name="connsiteY2" fmla="*/ 74295 h 161925"/>
                <a:gd name="connsiteX3" fmla="*/ 1126622 w 1133475"/>
                <a:gd name="connsiteY3" fmla="*/ 150495 h 161925"/>
                <a:gd name="connsiteX4" fmla="*/ 1060899 w 1133475"/>
                <a:gd name="connsiteY4" fmla="*/ 103822 h 161925"/>
                <a:gd name="connsiteX5" fmla="*/ 23627 w 1133475"/>
                <a:gd name="connsiteY5" fmla="*/ 89535 h 161925"/>
                <a:gd name="connsiteX6" fmla="*/ 31247 w 1133475"/>
                <a:gd name="connsiteY6" fmla="*/ 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3475" h="161925">
                  <a:moveTo>
                    <a:pt x="31247" y="0"/>
                  </a:moveTo>
                  <a:cubicBezTo>
                    <a:pt x="21722" y="60960"/>
                    <a:pt x="42677" y="68580"/>
                    <a:pt x="98874" y="80963"/>
                  </a:cubicBezTo>
                  <a:cubicBezTo>
                    <a:pt x="420819" y="150495"/>
                    <a:pt x="740859" y="150495"/>
                    <a:pt x="1061852" y="74295"/>
                  </a:cubicBezTo>
                  <a:cubicBezTo>
                    <a:pt x="1115192" y="68580"/>
                    <a:pt x="1149482" y="81915"/>
                    <a:pt x="1126622" y="150495"/>
                  </a:cubicBezTo>
                  <a:cubicBezTo>
                    <a:pt x="1121859" y="103822"/>
                    <a:pt x="1104714" y="93345"/>
                    <a:pt x="1060899" y="103822"/>
                  </a:cubicBezTo>
                  <a:cubicBezTo>
                    <a:pt x="714189" y="184785"/>
                    <a:pt x="368432" y="182880"/>
                    <a:pt x="23627" y="89535"/>
                  </a:cubicBezTo>
                  <a:cubicBezTo>
                    <a:pt x="-23046" y="53340"/>
                    <a:pt x="10292" y="29528"/>
                    <a:pt x="31247" y="0"/>
                  </a:cubicBezTo>
                  <a:close/>
                </a:path>
              </a:pathLst>
            </a:custGeom>
            <a:solidFill>
              <a:schemeClr val="accent3"/>
            </a:solid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CD6BFC57-9554-495A-AEFF-54004E78ABB5}"/>
                </a:ext>
              </a:extLst>
            </p:cNvPr>
            <p:cNvSpPr/>
            <p:nvPr/>
          </p:nvSpPr>
          <p:spPr>
            <a:xfrm>
              <a:off x="8793689" y="3158475"/>
              <a:ext cx="342900" cy="342900"/>
            </a:xfrm>
            <a:custGeom>
              <a:avLst/>
              <a:gdLst>
                <a:gd name="connsiteX0" fmla="*/ 273379 w 342900"/>
                <a:gd name="connsiteY0" fmla="*/ 208925 h 342900"/>
                <a:gd name="connsiteX1" fmla="*/ 248614 w 342900"/>
                <a:gd name="connsiteY1" fmla="*/ 128915 h 342900"/>
                <a:gd name="connsiteX2" fmla="*/ 176224 w 342900"/>
                <a:gd name="connsiteY2" fmla="*/ 117485 h 342900"/>
                <a:gd name="connsiteX3" fmla="*/ 220991 w 342900"/>
                <a:gd name="connsiteY3" fmla="*/ 46048 h 342900"/>
                <a:gd name="connsiteX4" fmla="*/ 334339 w 342900"/>
                <a:gd name="connsiteY4" fmla="*/ 28903 h 342900"/>
                <a:gd name="connsiteX5" fmla="*/ 334339 w 342900"/>
                <a:gd name="connsiteY5" fmla="*/ 4138 h 342900"/>
                <a:gd name="connsiteX6" fmla="*/ 209561 w 342900"/>
                <a:gd name="connsiteY6" fmla="*/ 30808 h 342900"/>
                <a:gd name="connsiteX7" fmla="*/ 160031 w 342900"/>
                <a:gd name="connsiteY7" fmla="*/ 116533 h 342900"/>
                <a:gd name="connsiteX8" fmla="*/ 155269 w 342900"/>
                <a:gd name="connsiteY8" fmla="*/ 115580 h 342900"/>
                <a:gd name="connsiteX9" fmla="*/ 69544 w 342900"/>
                <a:gd name="connsiteY9" fmla="*/ 93673 h 342900"/>
                <a:gd name="connsiteX10" fmla="*/ 11 w 342900"/>
                <a:gd name="connsiteY10" fmla="*/ 205115 h 342900"/>
                <a:gd name="connsiteX11" fmla="*/ 134314 w 342900"/>
                <a:gd name="connsiteY11" fmla="*/ 344180 h 342900"/>
                <a:gd name="connsiteX12" fmla="*/ 273379 w 342900"/>
                <a:gd name="connsiteY12" fmla="*/ 208925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2900" h="342900">
                  <a:moveTo>
                    <a:pt x="273379" y="208925"/>
                  </a:moveTo>
                  <a:cubicBezTo>
                    <a:pt x="277189" y="165110"/>
                    <a:pt x="267664" y="145108"/>
                    <a:pt x="248614" y="128915"/>
                  </a:cubicBezTo>
                  <a:cubicBezTo>
                    <a:pt x="213371" y="105103"/>
                    <a:pt x="200036" y="116533"/>
                    <a:pt x="176224" y="117485"/>
                  </a:cubicBezTo>
                  <a:cubicBezTo>
                    <a:pt x="187654" y="88910"/>
                    <a:pt x="205751" y="58430"/>
                    <a:pt x="220991" y="46048"/>
                  </a:cubicBezTo>
                  <a:cubicBezTo>
                    <a:pt x="242899" y="27950"/>
                    <a:pt x="288619" y="15568"/>
                    <a:pt x="334339" y="28903"/>
                  </a:cubicBezTo>
                  <a:cubicBezTo>
                    <a:pt x="350531" y="32713"/>
                    <a:pt x="361961" y="15568"/>
                    <a:pt x="334339" y="4138"/>
                  </a:cubicBezTo>
                  <a:cubicBezTo>
                    <a:pt x="295286" y="-7292"/>
                    <a:pt x="239089" y="6043"/>
                    <a:pt x="209561" y="30808"/>
                  </a:cubicBezTo>
                  <a:cubicBezTo>
                    <a:pt x="186701" y="48905"/>
                    <a:pt x="169556" y="81290"/>
                    <a:pt x="160031" y="116533"/>
                  </a:cubicBezTo>
                  <a:cubicBezTo>
                    <a:pt x="158126" y="116533"/>
                    <a:pt x="157174" y="115580"/>
                    <a:pt x="155269" y="115580"/>
                  </a:cubicBezTo>
                  <a:cubicBezTo>
                    <a:pt x="116216" y="106055"/>
                    <a:pt x="125741" y="74623"/>
                    <a:pt x="69544" y="93673"/>
                  </a:cubicBezTo>
                  <a:cubicBezTo>
                    <a:pt x="22871" y="115580"/>
                    <a:pt x="964" y="157490"/>
                    <a:pt x="11" y="205115"/>
                  </a:cubicBezTo>
                  <a:cubicBezTo>
                    <a:pt x="-941" y="280363"/>
                    <a:pt x="59066" y="342275"/>
                    <a:pt x="134314" y="344180"/>
                  </a:cubicBezTo>
                  <a:cubicBezTo>
                    <a:pt x="210514" y="345133"/>
                    <a:pt x="267664" y="289888"/>
                    <a:pt x="273379" y="208925"/>
                  </a:cubicBezTo>
                  <a:close/>
                </a:path>
              </a:pathLst>
            </a:custGeom>
            <a:solidFill>
              <a:schemeClr val="accent2"/>
            </a:solidFill>
            <a:ln w="9525" cap="flat">
              <a:noFill/>
              <a:prstDash val="solid"/>
              <a:miter/>
            </a:ln>
          </p:spPr>
          <p:txBody>
            <a:bodyPr rtlCol="0" anchor="ctr"/>
            <a:lstStyle/>
            <a:p>
              <a:endParaRPr lang="en-US"/>
            </a:p>
          </p:txBody>
        </p:sp>
      </p:grpSp>
      <p:grpSp>
        <p:nvGrpSpPr>
          <p:cNvPr id="131" name="Group 130">
            <a:extLst>
              <a:ext uri="{FF2B5EF4-FFF2-40B4-BE49-F238E27FC236}">
                <a16:creationId xmlns:a16="http://schemas.microsoft.com/office/drawing/2014/main" id="{EE7AB214-C445-454D-9ED6-F19BC928563A}"/>
              </a:ext>
            </a:extLst>
          </p:cNvPr>
          <p:cNvGrpSpPr/>
          <p:nvPr/>
        </p:nvGrpSpPr>
        <p:grpSpPr>
          <a:xfrm>
            <a:off x="7560756" y="3956249"/>
            <a:ext cx="4213490" cy="1099354"/>
            <a:chOff x="7549869" y="4331073"/>
            <a:chExt cx="4213490" cy="1099354"/>
          </a:xfrm>
        </p:grpSpPr>
        <p:grpSp>
          <p:nvGrpSpPr>
            <p:cNvPr id="73" name="그룹 108">
              <a:extLst>
                <a:ext uri="{FF2B5EF4-FFF2-40B4-BE49-F238E27FC236}">
                  <a16:creationId xmlns:a16="http://schemas.microsoft.com/office/drawing/2014/main" id="{954218A7-315C-4F2C-83B0-18AFC5813A3F}"/>
                </a:ext>
              </a:extLst>
            </p:cNvPr>
            <p:cNvGrpSpPr/>
            <p:nvPr/>
          </p:nvGrpSpPr>
          <p:grpSpPr>
            <a:xfrm>
              <a:off x="11011572" y="4492779"/>
              <a:ext cx="751787" cy="858235"/>
              <a:chOff x="7322818" y="1544656"/>
              <a:chExt cx="2434437" cy="2779133"/>
            </a:xfrm>
            <a:solidFill>
              <a:schemeClr val="accent2"/>
            </a:solidFill>
          </p:grpSpPr>
          <p:sp>
            <p:nvSpPr>
              <p:cNvPr id="74" name="타원 109">
                <a:extLst>
                  <a:ext uri="{FF2B5EF4-FFF2-40B4-BE49-F238E27FC236}">
                    <a16:creationId xmlns:a16="http://schemas.microsoft.com/office/drawing/2014/main" id="{7F39DE39-F7F9-4A25-96A6-6669AF2F0222}"/>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5" name="타원 110">
                <a:extLst>
                  <a:ext uri="{FF2B5EF4-FFF2-40B4-BE49-F238E27FC236}">
                    <a16:creationId xmlns:a16="http://schemas.microsoft.com/office/drawing/2014/main" id="{245BC3E2-3030-4A29-9528-F70B77142D85}"/>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6" name="자유형: 도형 111">
                <a:extLst>
                  <a:ext uri="{FF2B5EF4-FFF2-40B4-BE49-F238E27FC236}">
                    <a16:creationId xmlns:a16="http://schemas.microsoft.com/office/drawing/2014/main" id="{93784994-57D8-4F62-B8C6-D825B9F1DC58}"/>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7" name="타원 112">
                <a:extLst>
                  <a:ext uri="{FF2B5EF4-FFF2-40B4-BE49-F238E27FC236}">
                    <a16:creationId xmlns:a16="http://schemas.microsoft.com/office/drawing/2014/main" id="{56879BAE-6CD1-48E4-B448-3C754A48458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8" name="타원 113">
                <a:extLst>
                  <a:ext uri="{FF2B5EF4-FFF2-40B4-BE49-F238E27FC236}">
                    <a16:creationId xmlns:a16="http://schemas.microsoft.com/office/drawing/2014/main" id="{4F795A4F-F5A3-4F73-A0D7-16E09F7F631C}"/>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9" name="타원 114">
                <a:extLst>
                  <a:ext uri="{FF2B5EF4-FFF2-40B4-BE49-F238E27FC236}">
                    <a16:creationId xmlns:a16="http://schemas.microsoft.com/office/drawing/2014/main" id="{932D261F-9A6E-4A46-A7E9-889EFE4F8D86}"/>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0" name="타원 115">
                <a:extLst>
                  <a:ext uri="{FF2B5EF4-FFF2-40B4-BE49-F238E27FC236}">
                    <a16:creationId xmlns:a16="http://schemas.microsoft.com/office/drawing/2014/main" id="{BC6A44CE-73A2-4E3B-BAA3-BD7BF79C66D4}"/>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81" name="타원 116">
                <a:extLst>
                  <a:ext uri="{FF2B5EF4-FFF2-40B4-BE49-F238E27FC236}">
                    <a16:creationId xmlns:a16="http://schemas.microsoft.com/office/drawing/2014/main" id="{ABA7EEFE-6A66-4292-8D45-CBDA798D8DE5}"/>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2" name="타원 117">
                <a:extLst>
                  <a:ext uri="{FF2B5EF4-FFF2-40B4-BE49-F238E27FC236}">
                    <a16:creationId xmlns:a16="http://schemas.microsoft.com/office/drawing/2014/main" id="{FAEFAC7E-C649-42FC-BBEF-E0B5D3A6138B}"/>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3" name="타원 118">
                <a:extLst>
                  <a:ext uri="{FF2B5EF4-FFF2-40B4-BE49-F238E27FC236}">
                    <a16:creationId xmlns:a16="http://schemas.microsoft.com/office/drawing/2014/main" id="{93365848-8044-4CEF-AD27-667AD41EF6DE}"/>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4" name="타원 119">
                <a:extLst>
                  <a:ext uri="{FF2B5EF4-FFF2-40B4-BE49-F238E27FC236}">
                    <a16:creationId xmlns:a16="http://schemas.microsoft.com/office/drawing/2014/main" id="{83F1A1FD-0DCD-4497-A293-E3E2C763FF2B}"/>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85" name="그룹 120">
              <a:extLst>
                <a:ext uri="{FF2B5EF4-FFF2-40B4-BE49-F238E27FC236}">
                  <a16:creationId xmlns:a16="http://schemas.microsoft.com/office/drawing/2014/main" id="{A9D28D34-F53D-4C3E-A3FB-AA648B3D509A}"/>
                </a:ext>
              </a:extLst>
            </p:cNvPr>
            <p:cNvGrpSpPr/>
            <p:nvPr/>
          </p:nvGrpSpPr>
          <p:grpSpPr>
            <a:xfrm>
              <a:off x="8511173" y="4584861"/>
              <a:ext cx="518813" cy="749197"/>
              <a:chOff x="8615780" y="3185232"/>
              <a:chExt cx="1026044" cy="1481671"/>
            </a:xfrm>
            <a:solidFill>
              <a:schemeClr val="accent2"/>
            </a:solidFill>
          </p:grpSpPr>
          <p:sp>
            <p:nvSpPr>
              <p:cNvPr id="86" name="눈물 방울 121">
                <a:extLst>
                  <a:ext uri="{FF2B5EF4-FFF2-40B4-BE49-F238E27FC236}">
                    <a16:creationId xmlns:a16="http://schemas.microsoft.com/office/drawing/2014/main" id="{3C84D021-0230-4368-8C0B-D5B3D71C64BC}"/>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자유형: 도형 122">
                <a:extLst>
                  <a:ext uri="{FF2B5EF4-FFF2-40B4-BE49-F238E27FC236}">
                    <a16:creationId xmlns:a16="http://schemas.microsoft.com/office/drawing/2014/main" id="{BD0F494A-854B-4B64-A468-499EB5AF0F65}"/>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8" name="자유형: 도형 123">
                <a:extLst>
                  <a:ext uri="{FF2B5EF4-FFF2-40B4-BE49-F238E27FC236}">
                    <a16:creationId xmlns:a16="http://schemas.microsoft.com/office/drawing/2014/main" id="{6A76A548-79C7-40BD-AD26-EB017E86250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자유형: 도형 124">
                <a:extLst>
                  <a:ext uri="{FF2B5EF4-FFF2-40B4-BE49-F238E27FC236}">
                    <a16:creationId xmlns:a16="http://schemas.microsoft.com/office/drawing/2014/main" id="{C979EF60-A927-452D-8AD2-7AF69FE81620}"/>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90" name="그룹 125">
              <a:extLst>
                <a:ext uri="{FF2B5EF4-FFF2-40B4-BE49-F238E27FC236}">
                  <a16:creationId xmlns:a16="http://schemas.microsoft.com/office/drawing/2014/main" id="{CF7D3119-D93F-49CB-B392-874E58049A60}"/>
                </a:ext>
              </a:extLst>
            </p:cNvPr>
            <p:cNvGrpSpPr/>
            <p:nvPr/>
          </p:nvGrpSpPr>
          <p:grpSpPr>
            <a:xfrm>
              <a:off x="9342520" y="4599450"/>
              <a:ext cx="525173" cy="734608"/>
              <a:chOff x="1019786" y="3002376"/>
              <a:chExt cx="2531613" cy="3541196"/>
            </a:xfrm>
            <a:solidFill>
              <a:schemeClr val="accent2"/>
            </a:solidFill>
          </p:grpSpPr>
          <p:sp>
            <p:nvSpPr>
              <p:cNvPr id="91" name="사각형: 둥근 모서리 132">
                <a:extLst>
                  <a:ext uri="{FF2B5EF4-FFF2-40B4-BE49-F238E27FC236}">
                    <a16:creationId xmlns:a16="http://schemas.microsoft.com/office/drawing/2014/main" id="{D6B021D2-31D1-467E-92A4-02A22859512F}"/>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막힌 원호 135">
                <a:extLst>
                  <a:ext uri="{FF2B5EF4-FFF2-40B4-BE49-F238E27FC236}">
                    <a16:creationId xmlns:a16="http://schemas.microsoft.com/office/drawing/2014/main" id="{CF5D96EE-909A-495B-9F06-2BB06C938CE2}"/>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93" name="자유형: 도형 128">
                <a:extLst>
                  <a:ext uri="{FF2B5EF4-FFF2-40B4-BE49-F238E27FC236}">
                    <a16:creationId xmlns:a16="http://schemas.microsoft.com/office/drawing/2014/main" id="{FF919A6D-EB2D-4C7F-8E0F-94F5EA4DA314}"/>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4" name="자유형: 도형 129">
                <a:extLst>
                  <a:ext uri="{FF2B5EF4-FFF2-40B4-BE49-F238E27FC236}">
                    <a16:creationId xmlns:a16="http://schemas.microsoft.com/office/drawing/2014/main" id="{C25C0AB1-600E-4B02-9DF4-515528B0033A}"/>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95" name="그룹 103">
              <a:extLst>
                <a:ext uri="{FF2B5EF4-FFF2-40B4-BE49-F238E27FC236}">
                  <a16:creationId xmlns:a16="http://schemas.microsoft.com/office/drawing/2014/main" id="{F3B214BB-0DE4-4F08-BAD0-2651D836A072}"/>
                </a:ext>
              </a:extLst>
            </p:cNvPr>
            <p:cNvGrpSpPr/>
            <p:nvPr/>
          </p:nvGrpSpPr>
          <p:grpSpPr>
            <a:xfrm rot="1945561">
              <a:off x="10180226" y="4331073"/>
              <a:ext cx="518813" cy="1099354"/>
              <a:chOff x="-287118" y="4952296"/>
              <a:chExt cx="1609427" cy="3410347"/>
            </a:xfrm>
            <a:solidFill>
              <a:schemeClr val="accent2"/>
            </a:solidFill>
          </p:grpSpPr>
          <p:sp>
            <p:nvSpPr>
              <p:cNvPr id="96" name="자유형: 도형 104">
                <a:extLst>
                  <a:ext uri="{FF2B5EF4-FFF2-40B4-BE49-F238E27FC236}">
                    <a16:creationId xmlns:a16="http://schemas.microsoft.com/office/drawing/2014/main" id="{655BCFC0-9676-4955-BD7B-7EC382599101}"/>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7" name="자유형: 도형 105">
                <a:extLst>
                  <a:ext uri="{FF2B5EF4-FFF2-40B4-BE49-F238E27FC236}">
                    <a16:creationId xmlns:a16="http://schemas.microsoft.com/office/drawing/2014/main" id="{148A7324-516E-4C91-A7EC-99782458C49A}"/>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8" name="자유형: 도형 106">
                <a:extLst>
                  <a:ext uri="{FF2B5EF4-FFF2-40B4-BE49-F238E27FC236}">
                    <a16:creationId xmlns:a16="http://schemas.microsoft.com/office/drawing/2014/main" id="{FBE5F4B9-819A-4D80-8DE5-D8D3B22D14B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9" name="자유형: 도형 107">
                <a:extLst>
                  <a:ext uri="{FF2B5EF4-FFF2-40B4-BE49-F238E27FC236}">
                    <a16:creationId xmlns:a16="http://schemas.microsoft.com/office/drawing/2014/main" id="{3F869CD1-31B4-46DA-B478-135E617387BB}"/>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14" name="그룹 69">
              <a:extLst>
                <a:ext uri="{FF2B5EF4-FFF2-40B4-BE49-F238E27FC236}">
                  <a16:creationId xmlns:a16="http://schemas.microsoft.com/office/drawing/2014/main" id="{C3E02C48-1BB0-467B-9073-CC8ED632179D}"/>
                </a:ext>
              </a:extLst>
            </p:cNvPr>
            <p:cNvGrpSpPr/>
            <p:nvPr/>
          </p:nvGrpSpPr>
          <p:grpSpPr>
            <a:xfrm>
              <a:off x="7549869" y="4593903"/>
              <a:ext cx="648770" cy="740155"/>
              <a:chOff x="3434152" y="428041"/>
              <a:chExt cx="4718078" cy="5382655"/>
            </a:xfrm>
            <a:solidFill>
              <a:schemeClr val="accent2"/>
            </a:solidFill>
          </p:grpSpPr>
          <p:sp>
            <p:nvSpPr>
              <p:cNvPr id="115" name="자유형: 도형 70">
                <a:extLst>
                  <a:ext uri="{FF2B5EF4-FFF2-40B4-BE49-F238E27FC236}">
                    <a16:creationId xmlns:a16="http://schemas.microsoft.com/office/drawing/2014/main" id="{C1B59B78-4C04-45C4-AFAE-5EA68E4B1A36}"/>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6" name="자유형: 도형 71">
                <a:extLst>
                  <a:ext uri="{FF2B5EF4-FFF2-40B4-BE49-F238E27FC236}">
                    <a16:creationId xmlns:a16="http://schemas.microsoft.com/office/drawing/2014/main" id="{8C9BE2A5-3DA4-4C0D-B952-B02DF27BA503}"/>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117" name="자유형: 도형 72">
                <a:extLst>
                  <a:ext uri="{FF2B5EF4-FFF2-40B4-BE49-F238E27FC236}">
                    <a16:creationId xmlns:a16="http://schemas.microsoft.com/office/drawing/2014/main" id="{7933C3D4-14E0-469A-9CC7-57C567E37F30}"/>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8" name="자유형: 도형 73">
                <a:extLst>
                  <a:ext uri="{FF2B5EF4-FFF2-40B4-BE49-F238E27FC236}">
                    <a16:creationId xmlns:a16="http://schemas.microsoft.com/office/drawing/2014/main" id="{9881ABE5-35E6-4BF0-896B-AF9C985ACDE8}"/>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119" name="Teardrop 3">
                <a:extLst>
                  <a:ext uri="{FF2B5EF4-FFF2-40B4-BE49-F238E27FC236}">
                    <a16:creationId xmlns:a16="http://schemas.microsoft.com/office/drawing/2014/main" id="{484663AE-EE4D-4793-9D81-D44CC352DEEF}"/>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grpSp>
        <p:nvGrpSpPr>
          <p:cNvPr id="72" name="Group 71">
            <a:extLst>
              <a:ext uri="{FF2B5EF4-FFF2-40B4-BE49-F238E27FC236}">
                <a16:creationId xmlns:a16="http://schemas.microsoft.com/office/drawing/2014/main" id="{2ADBC39B-5748-4C9F-8149-0C67224D1082}"/>
              </a:ext>
            </a:extLst>
          </p:cNvPr>
          <p:cNvGrpSpPr/>
          <p:nvPr/>
        </p:nvGrpSpPr>
        <p:grpSpPr>
          <a:xfrm>
            <a:off x="7486679" y="2917177"/>
            <a:ext cx="4023802" cy="1009902"/>
            <a:chOff x="7549869" y="5539892"/>
            <a:chExt cx="4023802" cy="1009902"/>
          </a:xfrm>
        </p:grpSpPr>
        <p:grpSp>
          <p:nvGrpSpPr>
            <p:cNvPr id="102" name="그룹 52">
              <a:extLst>
                <a:ext uri="{FF2B5EF4-FFF2-40B4-BE49-F238E27FC236}">
                  <a16:creationId xmlns:a16="http://schemas.microsoft.com/office/drawing/2014/main" id="{5EB8239E-698D-4A6D-80CF-7288400171D6}"/>
                </a:ext>
              </a:extLst>
            </p:cNvPr>
            <p:cNvGrpSpPr/>
            <p:nvPr/>
          </p:nvGrpSpPr>
          <p:grpSpPr>
            <a:xfrm>
              <a:off x="8545863" y="5662030"/>
              <a:ext cx="829216" cy="865743"/>
              <a:chOff x="-2765399" y="4983810"/>
              <a:chExt cx="2559184" cy="2671920"/>
            </a:xfrm>
            <a:solidFill>
              <a:schemeClr val="accent1"/>
            </a:solidFill>
          </p:grpSpPr>
          <p:sp>
            <p:nvSpPr>
              <p:cNvPr id="103" name="Freeform 18">
                <a:extLst>
                  <a:ext uri="{FF2B5EF4-FFF2-40B4-BE49-F238E27FC236}">
                    <a16:creationId xmlns:a16="http://schemas.microsoft.com/office/drawing/2014/main" id="{4F72E287-CE25-4783-840E-D0676B81EEB0}"/>
                  </a:ext>
                </a:extLst>
              </p:cNvPr>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104" name="타원 54">
                <a:extLst>
                  <a:ext uri="{FF2B5EF4-FFF2-40B4-BE49-F238E27FC236}">
                    <a16:creationId xmlns:a16="http://schemas.microsoft.com/office/drawing/2014/main" id="{97661017-1B86-482D-B23A-9FF723920CA7}"/>
                  </a:ext>
                </a:extLst>
              </p:cNvPr>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5" name="타원 55">
                <a:extLst>
                  <a:ext uri="{FF2B5EF4-FFF2-40B4-BE49-F238E27FC236}">
                    <a16:creationId xmlns:a16="http://schemas.microsoft.com/office/drawing/2014/main" id="{E21E50CC-A3E5-4778-BE54-8B5BB0E05F0A}"/>
                  </a:ext>
                </a:extLst>
              </p:cNvPr>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6" name="타원 56">
                <a:extLst>
                  <a:ext uri="{FF2B5EF4-FFF2-40B4-BE49-F238E27FC236}">
                    <a16:creationId xmlns:a16="http://schemas.microsoft.com/office/drawing/2014/main" id="{98FC58FA-F86B-4268-8694-CC5BC539ABD8}"/>
                  </a:ext>
                </a:extLst>
              </p:cNvPr>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7" name="타원 57">
                <a:extLst>
                  <a:ext uri="{FF2B5EF4-FFF2-40B4-BE49-F238E27FC236}">
                    <a16:creationId xmlns:a16="http://schemas.microsoft.com/office/drawing/2014/main" id="{B8E5CD7A-9FE1-4ACE-B6F7-994AD2F97D73}"/>
                  </a:ext>
                </a:extLst>
              </p:cNvPr>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8" name="타원 58">
                <a:extLst>
                  <a:ext uri="{FF2B5EF4-FFF2-40B4-BE49-F238E27FC236}">
                    <a16:creationId xmlns:a16="http://schemas.microsoft.com/office/drawing/2014/main" id="{D3D341B9-2070-4E01-BCE9-74E13FA78720}"/>
                  </a:ext>
                </a:extLst>
              </p:cNvPr>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9" name="사각형: 둥근 모서리 59">
                <a:extLst>
                  <a:ext uri="{FF2B5EF4-FFF2-40B4-BE49-F238E27FC236}">
                    <a16:creationId xmlns:a16="http://schemas.microsoft.com/office/drawing/2014/main" id="{ACDBEDE7-BF65-4268-B930-2D8AFBFA7D60}"/>
                  </a:ext>
                </a:extLst>
              </p:cNvPr>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0" name="사각형: 둥근 모서리 60">
                <a:extLst>
                  <a:ext uri="{FF2B5EF4-FFF2-40B4-BE49-F238E27FC236}">
                    <a16:creationId xmlns:a16="http://schemas.microsoft.com/office/drawing/2014/main" id="{CB1477FA-FDA4-4E83-826C-FF30E7D3CCBD}"/>
                  </a:ext>
                </a:extLst>
              </p:cNvPr>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111" name="그룹 63">
              <a:extLst>
                <a:ext uri="{FF2B5EF4-FFF2-40B4-BE49-F238E27FC236}">
                  <a16:creationId xmlns:a16="http://schemas.microsoft.com/office/drawing/2014/main" id="{FA1CF366-9652-46C0-94B4-6114414D6EE0}"/>
                </a:ext>
              </a:extLst>
            </p:cNvPr>
            <p:cNvGrpSpPr/>
            <p:nvPr/>
          </p:nvGrpSpPr>
          <p:grpSpPr>
            <a:xfrm>
              <a:off x="7549869" y="5769382"/>
              <a:ext cx="742072" cy="742072"/>
              <a:chOff x="7307544" y="897913"/>
              <a:chExt cx="716146" cy="716146"/>
            </a:xfrm>
          </p:grpSpPr>
          <p:sp>
            <p:nvSpPr>
              <p:cNvPr id="112" name="타원 53">
                <a:extLst>
                  <a:ext uri="{FF2B5EF4-FFF2-40B4-BE49-F238E27FC236}">
                    <a16:creationId xmlns:a16="http://schemas.microsoft.com/office/drawing/2014/main" id="{48672CE8-ADD2-4CC1-BE2F-39CB7C7BC152}"/>
                  </a:ext>
                </a:extLst>
              </p:cNvPr>
              <p:cNvSpPr/>
              <p:nvPr/>
            </p:nvSpPr>
            <p:spPr>
              <a:xfrm>
                <a:off x="7307544" y="897913"/>
                <a:ext cx="716146" cy="716146"/>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13" name="자유형: 도형 62">
                <a:extLst>
                  <a:ext uri="{FF2B5EF4-FFF2-40B4-BE49-F238E27FC236}">
                    <a16:creationId xmlns:a16="http://schemas.microsoft.com/office/drawing/2014/main" id="{E18E12C0-7EC2-4F75-A792-7B9C898F6BC4}"/>
                  </a:ext>
                </a:extLst>
              </p:cNvPr>
              <p:cNvSpPr/>
              <p:nvPr/>
            </p:nvSpPr>
            <p:spPr>
              <a:xfrm>
                <a:off x="7374499" y="966015"/>
                <a:ext cx="582234" cy="578236"/>
              </a:xfrm>
              <a:custGeom>
                <a:avLst/>
                <a:gdLst>
                  <a:gd name="connsiteX0" fmla="*/ 291118 w 582234"/>
                  <a:gd name="connsiteY0" fmla="*/ 305844 h 578236"/>
                  <a:gd name="connsiteX1" fmla="*/ 381915 w 582234"/>
                  <a:gd name="connsiteY1" fmla="*/ 578236 h 578236"/>
                  <a:gd name="connsiteX2" fmla="*/ 200320 w 582234"/>
                  <a:gd name="connsiteY2" fmla="*/ 578236 h 578236"/>
                  <a:gd name="connsiteX3" fmla="*/ 305933 w 582234"/>
                  <a:gd name="connsiteY3" fmla="*/ 299149 h 578236"/>
                  <a:gd name="connsiteX4" fmla="*/ 559295 w 582234"/>
                  <a:gd name="connsiteY4" fmla="*/ 434239 h 578236"/>
                  <a:gd name="connsiteX5" fmla="*/ 427568 w 582234"/>
                  <a:gd name="connsiteY5" fmla="*/ 559239 h 578236"/>
                  <a:gd name="connsiteX6" fmla="*/ 276907 w 582234"/>
                  <a:gd name="connsiteY6" fmla="*/ 299149 h 578236"/>
                  <a:gd name="connsiteX7" fmla="*/ 155272 w 582234"/>
                  <a:gd name="connsiteY7" fmla="*/ 559239 h 578236"/>
                  <a:gd name="connsiteX8" fmla="*/ 23545 w 582234"/>
                  <a:gd name="connsiteY8" fmla="*/ 434239 h 578236"/>
                  <a:gd name="connsiteX9" fmla="*/ 582234 w 582234"/>
                  <a:gd name="connsiteY9" fmla="*/ 199173 h 578236"/>
                  <a:gd name="connsiteX10" fmla="*/ 582234 w 582234"/>
                  <a:gd name="connsiteY10" fmla="*/ 380769 h 578236"/>
                  <a:gd name="connsiteX11" fmla="*/ 309842 w 582234"/>
                  <a:gd name="connsiteY11" fmla="*/ 289971 h 578236"/>
                  <a:gd name="connsiteX12" fmla="*/ 0 w 582234"/>
                  <a:gd name="connsiteY12" fmla="*/ 199173 h 578236"/>
                  <a:gd name="connsiteX13" fmla="*/ 272393 w 582234"/>
                  <a:gd name="connsiteY13" fmla="*/ 289971 h 578236"/>
                  <a:gd name="connsiteX14" fmla="*/ 0 w 582234"/>
                  <a:gd name="connsiteY14" fmla="*/ 380769 h 578236"/>
                  <a:gd name="connsiteX15" fmla="*/ 433794 w 582234"/>
                  <a:gd name="connsiteY15" fmla="*/ 23136 h 578236"/>
                  <a:gd name="connsiteX16" fmla="*/ 561454 w 582234"/>
                  <a:gd name="connsiteY16" fmla="*/ 152286 h 578236"/>
                  <a:gd name="connsiteX17" fmla="*/ 303900 w 582234"/>
                  <a:gd name="connsiteY17" fmla="*/ 279201 h 578236"/>
                  <a:gd name="connsiteX18" fmla="*/ 149045 w 582234"/>
                  <a:gd name="connsiteY18" fmla="*/ 23136 h 578236"/>
                  <a:gd name="connsiteX19" fmla="*/ 278940 w 582234"/>
                  <a:gd name="connsiteY19" fmla="*/ 279201 h 578236"/>
                  <a:gd name="connsiteX20" fmla="*/ 21385 w 582234"/>
                  <a:gd name="connsiteY20" fmla="*/ 152286 h 578236"/>
                  <a:gd name="connsiteX21" fmla="*/ 200320 w 582234"/>
                  <a:gd name="connsiteY21" fmla="*/ 0 h 578236"/>
                  <a:gd name="connsiteX22" fmla="*/ 381915 w 582234"/>
                  <a:gd name="connsiteY22" fmla="*/ 0 h 578236"/>
                  <a:gd name="connsiteX23" fmla="*/ 291117 w 582234"/>
                  <a:gd name="connsiteY23" fmla="*/ 272392 h 57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82234" h="578236">
                    <a:moveTo>
                      <a:pt x="291118" y="305844"/>
                    </a:moveTo>
                    <a:lnTo>
                      <a:pt x="381915" y="578236"/>
                    </a:lnTo>
                    <a:lnTo>
                      <a:pt x="200320" y="578236"/>
                    </a:lnTo>
                    <a:close/>
                    <a:moveTo>
                      <a:pt x="305933" y="299149"/>
                    </a:moveTo>
                    <a:lnTo>
                      <a:pt x="559295" y="434239"/>
                    </a:lnTo>
                    <a:lnTo>
                      <a:pt x="427568" y="559239"/>
                    </a:lnTo>
                    <a:close/>
                    <a:moveTo>
                      <a:pt x="276907" y="299149"/>
                    </a:moveTo>
                    <a:lnTo>
                      <a:pt x="155272" y="559239"/>
                    </a:lnTo>
                    <a:lnTo>
                      <a:pt x="23545" y="434239"/>
                    </a:lnTo>
                    <a:close/>
                    <a:moveTo>
                      <a:pt x="582234" y="199173"/>
                    </a:moveTo>
                    <a:lnTo>
                      <a:pt x="582234" y="380769"/>
                    </a:lnTo>
                    <a:lnTo>
                      <a:pt x="309842" y="289971"/>
                    </a:lnTo>
                    <a:close/>
                    <a:moveTo>
                      <a:pt x="0" y="199173"/>
                    </a:moveTo>
                    <a:lnTo>
                      <a:pt x="272393" y="289971"/>
                    </a:lnTo>
                    <a:lnTo>
                      <a:pt x="0" y="380769"/>
                    </a:lnTo>
                    <a:close/>
                    <a:moveTo>
                      <a:pt x="433794" y="23136"/>
                    </a:moveTo>
                    <a:lnTo>
                      <a:pt x="561454" y="152286"/>
                    </a:lnTo>
                    <a:lnTo>
                      <a:pt x="303900" y="279201"/>
                    </a:lnTo>
                    <a:close/>
                    <a:moveTo>
                      <a:pt x="149045" y="23136"/>
                    </a:moveTo>
                    <a:lnTo>
                      <a:pt x="278940" y="279201"/>
                    </a:lnTo>
                    <a:lnTo>
                      <a:pt x="21385" y="152286"/>
                    </a:lnTo>
                    <a:close/>
                    <a:moveTo>
                      <a:pt x="200320" y="0"/>
                    </a:moveTo>
                    <a:lnTo>
                      <a:pt x="381915" y="0"/>
                    </a:lnTo>
                    <a:lnTo>
                      <a:pt x="291117" y="272392"/>
                    </a:lnTo>
                    <a:close/>
                  </a:path>
                </a:pathLst>
              </a:custGeom>
              <a:solidFill>
                <a:schemeClr val="accent1"/>
              </a:solidFill>
              <a:ln w="508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120" name="Group 119">
              <a:extLst>
                <a:ext uri="{FF2B5EF4-FFF2-40B4-BE49-F238E27FC236}">
                  <a16:creationId xmlns:a16="http://schemas.microsoft.com/office/drawing/2014/main" id="{FF1CF86F-19FF-4176-9211-E3E8049474C2}"/>
                </a:ext>
              </a:extLst>
            </p:cNvPr>
            <p:cNvGrpSpPr/>
            <p:nvPr/>
          </p:nvGrpSpPr>
          <p:grpSpPr>
            <a:xfrm>
              <a:off x="10384986" y="5691983"/>
              <a:ext cx="539461" cy="765815"/>
              <a:chOff x="3805328" y="4061908"/>
              <a:chExt cx="310118" cy="440241"/>
            </a:xfrm>
          </p:grpSpPr>
          <p:sp>
            <p:nvSpPr>
              <p:cNvPr id="121" name="Freeform: Shape 120">
                <a:extLst>
                  <a:ext uri="{FF2B5EF4-FFF2-40B4-BE49-F238E27FC236}">
                    <a16:creationId xmlns:a16="http://schemas.microsoft.com/office/drawing/2014/main" id="{28B02EB6-1983-4DAB-994E-91100E628B95}"/>
                  </a:ext>
                </a:extLst>
              </p:cNvPr>
              <p:cNvSpPr/>
              <p:nvPr/>
            </p:nvSpPr>
            <p:spPr>
              <a:xfrm>
                <a:off x="3805328" y="4199702"/>
                <a:ext cx="308525" cy="301890"/>
              </a:xfrm>
              <a:custGeom>
                <a:avLst/>
                <a:gdLst>
                  <a:gd name="connsiteX0" fmla="*/ 309455 w 308524"/>
                  <a:gd name="connsiteY0" fmla="*/ 104725 h 301889"/>
                  <a:gd name="connsiteX1" fmla="*/ 242110 w 308524"/>
                  <a:gd name="connsiteY1" fmla="*/ 20793 h 301889"/>
                  <a:gd name="connsiteX2" fmla="*/ 236138 w 308524"/>
                  <a:gd name="connsiteY2" fmla="*/ 16812 h 301889"/>
                  <a:gd name="connsiteX3" fmla="*/ 170784 w 308524"/>
                  <a:gd name="connsiteY3" fmla="*/ 2215 h 301889"/>
                  <a:gd name="connsiteX4" fmla="*/ 143913 w 308524"/>
                  <a:gd name="connsiteY4" fmla="*/ 225 h 301889"/>
                  <a:gd name="connsiteX5" fmla="*/ 74246 w 308524"/>
                  <a:gd name="connsiteY5" fmla="*/ 11504 h 301889"/>
                  <a:gd name="connsiteX6" fmla="*/ 14863 w 308524"/>
                  <a:gd name="connsiteY6" fmla="*/ 58612 h 301889"/>
                  <a:gd name="connsiteX7" fmla="*/ 598 w 308524"/>
                  <a:gd name="connsiteY7" fmla="*/ 111028 h 301889"/>
                  <a:gd name="connsiteX8" fmla="*/ 25811 w 308524"/>
                  <a:gd name="connsiteY8" fmla="*/ 228467 h 301889"/>
                  <a:gd name="connsiteX9" fmla="*/ 74577 w 308524"/>
                  <a:gd name="connsiteY9" fmla="*/ 280551 h 301889"/>
                  <a:gd name="connsiteX10" fmla="*/ 137609 w 308524"/>
                  <a:gd name="connsiteY10" fmla="*/ 303774 h 301889"/>
                  <a:gd name="connsiteX11" fmla="*/ 166803 w 308524"/>
                  <a:gd name="connsiteY11" fmla="*/ 303774 h 301889"/>
                  <a:gd name="connsiteX12" fmla="*/ 167135 w 308524"/>
                  <a:gd name="connsiteY12" fmla="*/ 303442 h 301889"/>
                  <a:gd name="connsiteX13" fmla="*/ 166803 w 308524"/>
                  <a:gd name="connsiteY13" fmla="*/ 303774 h 301889"/>
                  <a:gd name="connsiteX14" fmla="*/ 172443 w 308524"/>
                  <a:gd name="connsiteY14" fmla="*/ 303774 h 301889"/>
                  <a:gd name="connsiteX15" fmla="*/ 232157 w 308524"/>
                  <a:gd name="connsiteY15" fmla="*/ 284201 h 301889"/>
                  <a:gd name="connsiteX16" fmla="*/ 300166 w 308524"/>
                  <a:gd name="connsiteY16" fmla="*/ 199937 h 301889"/>
                  <a:gd name="connsiteX17" fmla="*/ 310781 w 308524"/>
                  <a:gd name="connsiteY17" fmla="*/ 150506 h 301889"/>
                  <a:gd name="connsiteX18" fmla="*/ 309455 w 308524"/>
                  <a:gd name="connsiteY18" fmla="*/ 104725 h 301889"/>
                  <a:gd name="connsiteX19" fmla="*/ 168462 w 308524"/>
                  <a:gd name="connsiteY19" fmla="*/ 301783 h 301889"/>
                  <a:gd name="connsiteX20" fmla="*/ 168462 w 308524"/>
                  <a:gd name="connsiteY20" fmla="*/ 301783 h 301889"/>
                  <a:gd name="connsiteX21" fmla="*/ 168462 w 308524"/>
                  <a:gd name="connsiteY21" fmla="*/ 301783 h 30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8524" h="301889">
                    <a:moveTo>
                      <a:pt x="309455" y="104725"/>
                    </a:moveTo>
                    <a:cubicBezTo>
                      <a:pt x="301493" y="64916"/>
                      <a:pt x="278270" y="37712"/>
                      <a:pt x="242110" y="20793"/>
                    </a:cubicBezTo>
                    <a:cubicBezTo>
                      <a:pt x="240783" y="18803"/>
                      <a:pt x="238461" y="17476"/>
                      <a:pt x="236138" y="16812"/>
                    </a:cubicBezTo>
                    <a:cubicBezTo>
                      <a:pt x="215238" y="7855"/>
                      <a:pt x="193675" y="1552"/>
                      <a:pt x="170784" y="2215"/>
                    </a:cubicBezTo>
                    <a:cubicBezTo>
                      <a:pt x="161827" y="3874"/>
                      <a:pt x="148225" y="225"/>
                      <a:pt x="143913" y="225"/>
                    </a:cubicBezTo>
                    <a:cubicBezTo>
                      <a:pt x="120027" y="-1102"/>
                      <a:pt x="96805" y="3542"/>
                      <a:pt x="74246" y="11504"/>
                    </a:cubicBezTo>
                    <a:cubicBezTo>
                      <a:pt x="49033" y="20462"/>
                      <a:pt x="29460" y="36385"/>
                      <a:pt x="14863" y="58612"/>
                    </a:cubicBezTo>
                    <a:cubicBezTo>
                      <a:pt x="4247" y="74536"/>
                      <a:pt x="1593" y="92451"/>
                      <a:pt x="598" y="111028"/>
                    </a:cubicBezTo>
                    <a:cubicBezTo>
                      <a:pt x="-1724" y="152497"/>
                      <a:pt x="1925" y="192638"/>
                      <a:pt x="25811" y="228467"/>
                    </a:cubicBezTo>
                    <a:cubicBezTo>
                      <a:pt x="39412" y="248704"/>
                      <a:pt x="54673" y="266286"/>
                      <a:pt x="74577" y="280551"/>
                    </a:cubicBezTo>
                    <a:cubicBezTo>
                      <a:pt x="93819" y="293821"/>
                      <a:pt x="114387" y="302447"/>
                      <a:pt x="137609" y="303774"/>
                    </a:cubicBezTo>
                    <a:cubicBezTo>
                      <a:pt x="147230" y="303774"/>
                      <a:pt x="157183" y="303774"/>
                      <a:pt x="166803" y="303774"/>
                    </a:cubicBezTo>
                    <a:cubicBezTo>
                      <a:pt x="166803" y="303774"/>
                      <a:pt x="166803" y="303442"/>
                      <a:pt x="167135" y="303442"/>
                    </a:cubicBezTo>
                    <a:cubicBezTo>
                      <a:pt x="167135" y="303442"/>
                      <a:pt x="167135" y="303774"/>
                      <a:pt x="166803" y="303774"/>
                    </a:cubicBezTo>
                    <a:cubicBezTo>
                      <a:pt x="168794" y="303774"/>
                      <a:pt x="170452" y="303774"/>
                      <a:pt x="172443" y="303774"/>
                    </a:cubicBezTo>
                    <a:cubicBezTo>
                      <a:pt x="194006" y="302115"/>
                      <a:pt x="214243" y="296807"/>
                      <a:pt x="232157" y="284201"/>
                    </a:cubicBezTo>
                    <a:cubicBezTo>
                      <a:pt x="262678" y="262637"/>
                      <a:pt x="284905" y="234107"/>
                      <a:pt x="300166" y="199937"/>
                    </a:cubicBezTo>
                    <a:cubicBezTo>
                      <a:pt x="307132" y="184013"/>
                      <a:pt x="307796" y="167094"/>
                      <a:pt x="310781" y="150506"/>
                    </a:cubicBezTo>
                    <a:cubicBezTo>
                      <a:pt x="311445" y="136573"/>
                      <a:pt x="309786" y="106384"/>
                      <a:pt x="309455" y="104725"/>
                    </a:cubicBezTo>
                    <a:close/>
                    <a:moveTo>
                      <a:pt x="168462" y="301783"/>
                    </a:moveTo>
                    <a:cubicBezTo>
                      <a:pt x="168130" y="302115"/>
                      <a:pt x="168130" y="302115"/>
                      <a:pt x="168462" y="301783"/>
                    </a:cubicBezTo>
                    <a:cubicBezTo>
                      <a:pt x="168130" y="302115"/>
                      <a:pt x="168130" y="302115"/>
                      <a:pt x="168462" y="301783"/>
                    </a:cubicBezTo>
                    <a:close/>
                  </a:path>
                </a:pathLst>
              </a:custGeom>
              <a:solidFill>
                <a:schemeClr val="accent1"/>
              </a:solidFill>
              <a:ln w="3309"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722C2D94-04D6-4EA0-B653-4A58DDC2616A}"/>
                  </a:ext>
                </a:extLst>
              </p:cNvPr>
              <p:cNvSpPr/>
              <p:nvPr/>
            </p:nvSpPr>
            <p:spPr>
              <a:xfrm>
                <a:off x="3972795" y="4220164"/>
                <a:ext cx="142651" cy="281985"/>
              </a:xfrm>
              <a:custGeom>
                <a:avLst/>
                <a:gdLst>
                  <a:gd name="connsiteX0" fmla="*/ 73980 w 142651"/>
                  <a:gd name="connsiteY0" fmla="*/ 0 h 281985"/>
                  <a:gd name="connsiteX1" fmla="*/ 141988 w 142651"/>
                  <a:gd name="connsiteY1" fmla="*/ 84264 h 281985"/>
                  <a:gd name="connsiteX2" fmla="*/ 143978 w 142651"/>
                  <a:gd name="connsiteY2" fmla="*/ 129713 h 281985"/>
                  <a:gd name="connsiteX3" fmla="*/ 133362 w 142651"/>
                  <a:gd name="connsiteY3" fmla="*/ 179143 h 281985"/>
                  <a:gd name="connsiteX4" fmla="*/ 65354 w 142651"/>
                  <a:gd name="connsiteY4" fmla="*/ 263407 h 281985"/>
                  <a:gd name="connsiteX5" fmla="*/ 5640 w 142651"/>
                  <a:gd name="connsiteY5" fmla="*/ 282980 h 281985"/>
                  <a:gd name="connsiteX6" fmla="*/ 0 w 142651"/>
                  <a:gd name="connsiteY6" fmla="*/ 282980 h 281985"/>
                  <a:gd name="connsiteX7" fmla="*/ 72321 w 142651"/>
                  <a:gd name="connsiteY7" fmla="*/ 182461 h 281985"/>
                  <a:gd name="connsiteX8" fmla="*/ 85591 w 142651"/>
                  <a:gd name="connsiteY8" fmla="*/ 69003 h 281985"/>
                  <a:gd name="connsiteX9" fmla="*/ 73980 w 142651"/>
                  <a:gd name="connsiteY9" fmla="*/ 0 h 28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651" h="281985">
                    <a:moveTo>
                      <a:pt x="73980" y="0"/>
                    </a:moveTo>
                    <a:cubicBezTo>
                      <a:pt x="110472" y="16919"/>
                      <a:pt x="134026" y="44454"/>
                      <a:pt x="141988" y="84264"/>
                    </a:cubicBezTo>
                    <a:cubicBezTo>
                      <a:pt x="142320" y="85923"/>
                      <a:pt x="143978" y="116112"/>
                      <a:pt x="143978" y="129713"/>
                    </a:cubicBezTo>
                    <a:cubicBezTo>
                      <a:pt x="140993" y="146300"/>
                      <a:pt x="140661" y="163220"/>
                      <a:pt x="133362" y="179143"/>
                    </a:cubicBezTo>
                    <a:cubicBezTo>
                      <a:pt x="118102" y="213313"/>
                      <a:pt x="95875" y="241844"/>
                      <a:pt x="65354" y="263407"/>
                    </a:cubicBezTo>
                    <a:cubicBezTo>
                      <a:pt x="47440" y="276014"/>
                      <a:pt x="27203" y="281322"/>
                      <a:pt x="5640" y="282980"/>
                    </a:cubicBezTo>
                    <a:cubicBezTo>
                      <a:pt x="3649" y="282980"/>
                      <a:pt x="1990" y="282980"/>
                      <a:pt x="0" y="282980"/>
                    </a:cubicBezTo>
                    <a:cubicBezTo>
                      <a:pt x="2986" y="276345"/>
                      <a:pt x="58719" y="220280"/>
                      <a:pt x="72321" y="182461"/>
                    </a:cubicBezTo>
                    <a:cubicBezTo>
                      <a:pt x="85259" y="145637"/>
                      <a:pt x="88908" y="107818"/>
                      <a:pt x="85591" y="69003"/>
                    </a:cubicBezTo>
                    <a:cubicBezTo>
                      <a:pt x="83600" y="45449"/>
                      <a:pt x="78624" y="22891"/>
                      <a:pt x="73980" y="0"/>
                    </a:cubicBezTo>
                    <a:close/>
                  </a:path>
                </a:pathLst>
              </a:custGeom>
              <a:solidFill>
                <a:schemeClr val="accent1">
                  <a:lumMod val="75000"/>
                </a:schemeClr>
              </a:solidFill>
              <a:ln w="3309"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AF599606-0B96-414D-93DE-DE45722882F9}"/>
                  </a:ext>
                </a:extLst>
              </p:cNvPr>
              <p:cNvSpPr/>
              <p:nvPr/>
            </p:nvSpPr>
            <p:spPr>
              <a:xfrm>
                <a:off x="3885014" y="4061908"/>
                <a:ext cx="185778" cy="182461"/>
              </a:xfrm>
              <a:custGeom>
                <a:avLst/>
                <a:gdLst>
                  <a:gd name="connsiteX0" fmla="*/ 176358 w 185778"/>
                  <a:gd name="connsiteY0" fmla="*/ 32524 h 182460"/>
                  <a:gd name="connsiteX1" fmla="*/ 105364 w 185778"/>
                  <a:gd name="connsiteY1" fmla="*/ 76646 h 182460"/>
                  <a:gd name="connsiteX2" fmla="*/ 95411 w 185778"/>
                  <a:gd name="connsiteY2" fmla="*/ 90579 h 182460"/>
                  <a:gd name="connsiteX3" fmla="*/ 93089 w 185778"/>
                  <a:gd name="connsiteY3" fmla="*/ 78968 h 182460"/>
                  <a:gd name="connsiteX4" fmla="*/ 11479 w 185778"/>
                  <a:gd name="connsiteY4" fmla="*/ 1671 h 182460"/>
                  <a:gd name="connsiteX5" fmla="*/ 532 w 185778"/>
                  <a:gd name="connsiteY5" fmla="*/ 10297 h 182460"/>
                  <a:gd name="connsiteX6" fmla="*/ 35697 w 185778"/>
                  <a:gd name="connsiteY6" fmla="*/ 74656 h 182460"/>
                  <a:gd name="connsiteX7" fmla="*/ 86454 w 185778"/>
                  <a:gd name="connsiteY7" fmla="*/ 95887 h 182460"/>
                  <a:gd name="connsiteX8" fmla="*/ 90435 w 185778"/>
                  <a:gd name="connsiteY8" fmla="*/ 103186 h 182460"/>
                  <a:gd name="connsiteX9" fmla="*/ 76502 w 185778"/>
                  <a:gd name="connsiteY9" fmla="*/ 141669 h 182460"/>
                  <a:gd name="connsiteX10" fmla="*/ 69867 w 185778"/>
                  <a:gd name="connsiteY10" fmla="*/ 174511 h 182460"/>
                  <a:gd name="connsiteX11" fmla="*/ 75838 w 185778"/>
                  <a:gd name="connsiteY11" fmla="*/ 182805 h 182460"/>
                  <a:gd name="connsiteX12" fmla="*/ 85127 w 185778"/>
                  <a:gd name="connsiteY12" fmla="*/ 176834 h 182460"/>
                  <a:gd name="connsiteX13" fmla="*/ 92757 w 185778"/>
                  <a:gd name="connsiteY13" fmla="*/ 142664 h 182460"/>
                  <a:gd name="connsiteX14" fmla="*/ 118302 w 185778"/>
                  <a:gd name="connsiteY14" fmla="*/ 85935 h 182460"/>
                  <a:gd name="connsiteX15" fmla="*/ 181334 w 185778"/>
                  <a:gd name="connsiteY15" fmla="*/ 47784 h 182460"/>
                  <a:gd name="connsiteX16" fmla="*/ 186642 w 185778"/>
                  <a:gd name="connsiteY16" fmla="*/ 42476 h 182460"/>
                  <a:gd name="connsiteX17" fmla="*/ 176358 w 185778"/>
                  <a:gd name="connsiteY17" fmla="*/ 32524 h 182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778" h="182460">
                    <a:moveTo>
                      <a:pt x="176358" y="32524"/>
                    </a:moveTo>
                    <a:cubicBezTo>
                      <a:pt x="146500" y="37168"/>
                      <a:pt x="122615" y="51765"/>
                      <a:pt x="105364" y="76646"/>
                    </a:cubicBezTo>
                    <a:cubicBezTo>
                      <a:pt x="102046" y="81291"/>
                      <a:pt x="100056" y="86930"/>
                      <a:pt x="95411" y="90579"/>
                    </a:cubicBezTo>
                    <a:cubicBezTo>
                      <a:pt x="94748" y="86598"/>
                      <a:pt x="94084" y="82618"/>
                      <a:pt x="93089" y="78968"/>
                    </a:cubicBezTo>
                    <a:cubicBezTo>
                      <a:pt x="80151" y="38163"/>
                      <a:pt x="54938" y="9965"/>
                      <a:pt x="11479" y="1671"/>
                    </a:cubicBezTo>
                    <a:cubicBezTo>
                      <a:pt x="-464" y="-1315"/>
                      <a:pt x="-795" y="-1315"/>
                      <a:pt x="532" y="10297"/>
                    </a:cubicBezTo>
                    <a:cubicBezTo>
                      <a:pt x="3849" y="36173"/>
                      <a:pt x="14797" y="58400"/>
                      <a:pt x="35697" y="74656"/>
                    </a:cubicBezTo>
                    <a:cubicBezTo>
                      <a:pt x="50625" y="86267"/>
                      <a:pt x="67876" y="92570"/>
                      <a:pt x="86454" y="95887"/>
                    </a:cubicBezTo>
                    <a:cubicBezTo>
                      <a:pt x="91762" y="96883"/>
                      <a:pt x="93089" y="97878"/>
                      <a:pt x="90435" y="103186"/>
                    </a:cubicBezTo>
                    <a:cubicBezTo>
                      <a:pt x="84464" y="115460"/>
                      <a:pt x="80151" y="128399"/>
                      <a:pt x="76502" y="141669"/>
                    </a:cubicBezTo>
                    <a:cubicBezTo>
                      <a:pt x="74179" y="152616"/>
                      <a:pt x="71857" y="163564"/>
                      <a:pt x="69867" y="174511"/>
                    </a:cubicBezTo>
                    <a:cubicBezTo>
                      <a:pt x="68871" y="179488"/>
                      <a:pt x="69535" y="182473"/>
                      <a:pt x="75838" y="182805"/>
                    </a:cubicBezTo>
                    <a:cubicBezTo>
                      <a:pt x="80814" y="182805"/>
                      <a:pt x="84132" y="183469"/>
                      <a:pt x="85127" y="176834"/>
                    </a:cubicBezTo>
                    <a:cubicBezTo>
                      <a:pt x="86454" y="165223"/>
                      <a:pt x="89108" y="153611"/>
                      <a:pt x="92757" y="142664"/>
                    </a:cubicBezTo>
                    <a:cubicBezTo>
                      <a:pt x="98065" y="122427"/>
                      <a:pt x="106027" y="102854"/>
                      <a:pt x="118302" y="85935"/>
                    </a:cubicBezTo>
                    <a:cubicBezTo>
                      <a:pt x="133894" y="64371"/>
                      <a:pt x="154131" y="50438"/>
                      <a:pt x="181334" y="47784"/>
                    </a:cubicBezTo>
                    <a:cubicBezTo>
                      <a:pt x="184983" y="47452"/>
                      <a:pt x="186310" y="46457"/>
                      <a:pt x="186642" y="42476"/>
                    </a:cubicBezTo>
                    <a:cubicBezTo>
                      <a:pt x="187305" y="33851"/>
                      <a:pt x="184319" y="31197"/>
                      <a:pt x="176358" y="32524"/>
                    </a:cubicBezTo>
                    <a:close/>
                  </a:path>
                </a:pathLst>
              </a:custGeom>
              <a:solidFill>
                <a:schemeClr val="accent2"/>
              </a:solidFill>
              <a:ln w="3309" cap="flat">
                <a:noFill/>
                <a:prstDash val="solid"/>
                <a:miter/>
              </a:ln>
            </p:spPr>
            <p:txBody>
              <a:bodyPr rtlCol="0" anchor="ctr"/>
              <a:lstStyle/>
              <a:p>
                <a:endParaRPr lang="en-US"/>
              </a:p>
            </p:txBody>
          </p:sp>
        </p:grpSp>
        <p:grpSp>
          <p:nvGrpSpPr>
            <p:cNvPr id="124" name="Group 123">
              <a:extLst>
                <a:ext uri="{FF2B5EF4-FFF2-40B4-BE49-F238E27FC236}">
                  <a16:creationId xmlns:a16="http://schemas.microsoft.com/office/drawing/2014/main" id="{9A56F482-2E9B-4528-A2E5-435AC78D2F7E}"/>
                </a:ext>
              </a:extLst>
            </p:cNvPr>
            <p:cNvGrpSpPr/>
            <p:nvPr/>
          </p:nvGrpSpPr>
          <p:grpSpPr>
            <a:xfrm>
              <a:off x="11178367" y="5674164"/>
              <a:ext cx="395304" cy="783635"/>
              <a:chOff x="4513211" y="4124289"/>
              <a:chExt cx="227247" cy="450485"/>
            </a:xfrm>
          </p:grpSpPr>
          <p:sp>
            <p:nvSpPr>
              <p:cNvPr id="125" name="Freeform: Shape 124">
                <a:extLst>
                  <a:ext uri="{FF2B5EF4-FFF2-40B4-BE49-F238E27FC236}">
                    <a16:creationId xmlns:a16="http://schemas.microsoft.com/office/drawing/2014/main" id="{959F8DAF-6B4A-4180-93A8-3F9CF5A0A1D8}"/>
                  </a:ext>
                </a:extLst>
              </p:cNvPr>
              <p:cNvSpPr/>
              <p:nvPr/>
            </p:nvSpPr>
            <p:spPr>
              <a:xfrm>
                <a:off x="4513211" y="4219805"/>
                <a:ext cx="225588" cy="354969"/>
              </a:xfrm>
              <a:custGeom>
                <a:avLst/>
                <a:gdLst>
                  <a:gd name="connsiteX0" fmla="*/ 211655 w 225588"/>
                  <a:gd name="connsiteY0" fmla="*/ 195758 h 354969"/>
                  <a:gd name="connsiteX1" fmla="*/ 184783 w 225588"/>
                  <a:gd name="connsiteY1" fmla="*/ 145332 h 354969"/>
                  <a:gd name="connsiteX2" fmla="*/ 140661 w 225588"/>
                  <a:gd name="connsiteY2" fmla="*/ 22586 h 354969"/>
                  <a:gd name="connsiteX3" fmla="*/ 117770 w 225588"/>
                  <a:gd name="connsiteY3" fmla="*/ 359 h 354969"/>
                  <a:gd name="connsiteX4" fmla="*/ 118434 w 225588"/>
                  <a:gd name="connsiteY4" fmla="*/ 10311 h 354969"/>
                  <a:gd name="connsiteX5" fmla="*/ 105164 w 225588"/>
                  <a:gd name="connsiteY5" fmla="*/ 27 h 354969"/>
                  <a:gd name="connsiteX6" fmla="*/ 83600 w 225588"/>
                  <a:gd name="connsiteY6" fmla="*/ 21259 h 354969"/>
                  <a:gd name="connsiteX7" fmla="*/ 57724 w 225588"/>
                  <a:gd name="connsiteY7" fmla="*/ 93580 h 354969"/>
                  <a:gd name="connsiteX8" fmla="*/ 21232 w 225588"/>
                  <a:gd name="connsiteY8" fmla="*/ 179171 h 354969"/>
                  <a:gd name="connsiteX9" fmla="*/ 0 w 225588"/>
                  <a:gd name="connsiteY9" fmla="*/ 239549 h 354969"/>
                  <a:gd name="connsiteX10" fmla="*/ 0 w 225588"/>
                  <a:gd name="connsiteY10" fmla="*/ 277036 h 354969"/>
                  <a:gd name="connsiteX11" fmla="*/ 42464 w 225588"/>
                  <a:gd name="connsiteY11" fmla="*/ 340732 h 354969"/>
                  <a:gd name="connsiteX12" fmla="*/ 120092 w 225588"/>
                  <a:gd name="connsiteY12" fmla="*/ 354001 h 354969"/>
                  <a:gd name="connsiteX13" fmla="*/ 120756 w 225588"/>
                  <a:gd name="connsiteY13" fmla="*/ 353670 h 354969"/>
                  <a:gd name="connsiteX14" fmla="*/ 210328 w 225588"/>
                  <a:gd name="connsiteY14" fmla="*/ 312533 h 354969"/>
                  <a:gd name="connsiteX15" fmla="*/ 211655 w 225588"/>
                  <a:gd name="connsiteY15" fmla="*/ 195758 h 354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5588" h="354969">
                    <a:moveTo>
                      <a:pt x="211655" y="195758"/>
                    </a:moveTo>
                    <a:cubicBezTo>
                      <a:pt x="201702" y="179502"/>
                      <a:pt x="191418" y="163579"/>
                      <a:pt x="184783" y="145332"/>
                    </a:cubicBezTo>
                    <a:cubicBezTo>
                      <a:pt x="169855" y="104528"/>
                      <a:pt x="155258" y="63391"/>
                      <a:pt x="140661" y="22586"/>
                    </a:cubicBezTo>
                    <a:cubicBezTo>
                      <a:pt x="136680" y="11307"/>
                      <a:pt x="131372" y="1686"/>
                      <a:pt x="117770" y="359"/>
                    </a:cubicBezTo>
                    <a:cubicBezTo>
                      <a:pt x="118102" y="3676"/>
                      <a:pt x="118102" y="6994"/>
                      <a:pt x="118434" y="10311"/>
                    </a:cubicBezTo>
                    <a:cubicBezTo>
                      <a:pt x="113126" y="7989"/>
                      <a:pt x="110140" y="2349"/>
                      <a:pt x="105164" y="27"/>
                    </a:cubicBezTo>
                    <a:cubicBezTo>
                      <a:pt x="90567" y="-636"/>
                      <a:pt x="87249" y="10975"/>
                      <a:pt x="83600" y="21259"/>
                    </a:cubicBezTo>
                    <a:cubicBezTo>
                      <a:pt x="74975" y="45145"/>
                      <a:pt x="66349" y="69362"/>
                      <a:pt x="57724" y="93580"/>
                    </a:cubicBezTo>
                    <a:cubicBezTo>
                      <a:pt x="47108" y="122774"/>
                      <a:pt x="38814" y="152963"/>
                      <a:pt x="21232" y="179171"/>
                    </a:cubicBezTo>
                    <a:cubicBezTo>
                      <a:pt x="8957" y="197748"/>
                      <a:pt x="663" y="217322"/>
                      <a:pt x="0" y="239549"/>
                    </a:cubicBezTo>
                    <a:cubicBezTo>
                      <a:pt x="0" y="252155"/>
                      <a:pt x="0" y="264430"/>
                      <a:pt x="0" y="277036"/>
                    </a:cubicBezTo>
                    <a:cubicBezTo>
                      <a:pt x="2654" y="305898"/>
                      <a:pt x="19573" y="325803"/>
                      <a:pt x="42464" y="340732"/>
                    </a:cubicBezTo>
                    <a:cubicBezTo>
                      <a:pt x="66349" y="356324"/>
                      <a:pt x="93221" y="355992"/>
                      <a:pt x="120092" y="354001"/>
                    </a:cubicBezTo>
                    <a:cubicBezTo>
                      <a:pt x="120424" y="354001"/>
                      <a:pt x="120424" y="353670"/>
                      <a:pt x="120756" y="353670"/>
                    </a:cubicBezTo>
                    <a:cubicBezTo>
                      <a:pt x="156253" y="352674"/>
                      <a:pt x="187769" y="341727"/>
                      <a:pt x="210328" y="312533"/>
                    </a:cubicBezTo>
                    <a:cubicBezTo>
                      <a:pt x="234545" y="280354"/>
                      <a:pt x="234877" y="233909"/>
                      <a:pt x="211655" y="195758"/>
                    </a:cubicBezTo>
                    <a:close/>
                  </a:path>
                </a:pathLst>
              </a:custGeom>
              <a:solidFill>
                <a:schemeClr val="accent1"/>
              </a:solidFill>
              <a:ln w="3309"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9999FB7D-026C-4380-A519-12B323CFC015}"/>
                  </a:ext>
                </a:extLst>
              </p:cNvPr>
              <p:cNvSpPr/>
              <p:nvPr/>
            </p:nvSpPr>
            <p:spPr>
              <a:xfrm>
                <a:off x="4630981" y="4220164"/>
                <a:ext cx="109477" cy="351652"/>
              </a:xfrm>
              <a:custGeom>
                <a:avLst/>
                <a:gdLst>
                  <a:gd name="connsiteX0" fmla="*/ 663 w 109476"/>
                  <a:gd name="connsiteY0" fmla="*/ 12275 h 351651"/>
                  <a:gd name="connsiteX1" fmla="*/ 0 w 109476"/>
                  <a:gd name="connsiteY1" fmla="*/ 0 h 351651"/>
                  <a:gd name="connsiteX2" fmla="*/ 22891 w 109476"/>
                  <a:gd name="connsiteY2" fmla="*/ 22227 h 351651"/>
                  <a:gd name="connsiteX3" fmla="*/ 67013 w 109476"/>
                  <a:gd name="connsiteY3" fmla="*/ 144974 h 351651"/>
                  <a:gd name="connsiteX4" fmla="*/ 93884 w 109476"/>
                  <a:gd name="connsiteY4" fmla="*/ 195399 h 351651"/>
                  <a:gd name="connsiteX5" fmla="*/ 92557 w 109476"/>
                  <a:gd name="connsiteY5" fmla="*/ 311511 h 351651"/>
                  <a:gd name="connsiteX6" fmla="*/ 663 w 109476"/>
                  <a:gd name="connsiteY6" fmla="*/ 352979 h 351651"/>
                  <a:gd name="connsiteX7" fmla="*/ 25544 w 109476"/>
                  <a:gd name="connsiteY7" fmla="*/ 278004 h 351651"/>
                  <a:gd name="connsiteX8" fmla="*/ 27535 w 109476"/>
                  <a:gd name="connsiteY8" fmla="*/ 218953 h 351651"/>
                  <a:gd name="connsiteX9" fmla="*/ 11943 w 109476"/>
                  <a:gd name="connsiteY9" fmla="*/ 60378 h 351651"/>
                  <a:gd name="connsiteX10" fmla="*/ 4976 w 109476"/>
                  <a:gd name="connsiteY10" fmla="*/ 21564 h 351651"/>
                  <a:gd name="connsiteX11" fmla="*/ 663 w 109476"/>
                  <a:gd name="connsiteY11" fmla="*/ 12275 h 35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76" h="351651">
                    <a:moveTo>
                      <a:pt x="663" y="12275"/>
                    </a:moveTo>
                    <a:cubicBezTo>
                      <a:pt x="332" y="8294"/>
                      <a:pt x="332" y="3981"/>
                      <a:pt x="0" y="0"/>
                    </a:cubicBezTo>
                    <a:cubicBezTo>
                      <a:pt x="13602" y="1327"/>
                      <a:pt x="18910" y="10948"/>
                      <a:pt x="22891" y="22227"/>
                    </a:cubicBezTo>
                    <a:cubicBezTo>
                      <a:pt x="37487" y="63364"/>
                      <a:pt x="52084" y="104169"/>
                      <a:pt x="67013" y="144974"/>
                    </a:cubicBezTo>
                    <a:cubicBezTo>
                      <a:pt x="73648" y="162888"/>
                      <a:pt x="83932" y="179143"/>
                      <a:pt x="93884" y="195399"/>
                    </a:cubicBezTo>
                    <a:cubicBezTo>
                      <a:pt x="117107" y="233550"/>
                      <a:pt x="116775" y="279995"/>
                      <a:pt x="92557" y="311511"/>
                    </a:cubicBezTo>
                    <a:cubicBezTo>
                      <a:pt x="69667" y="341700"/>
                      <a:pt x="37156" y="352316"/>
                      <a:pt x="663" y="352979"/>
                    </a:cubicBezTo>
                    <a:cubicBezTo>
                      <a:pt x="16587" y="330420"/>
                      <a:pt x="21564" y="304544"/>
                      <a:pt x="25544" y="278004"/>
                    </a:cubicBezTo>
                    <a:cubicBezTo>
                      <a:pt x="28199" y="258431"/>
                      <a:pt x="27535" y="238526"/>
                      <a:pt x="27535" y="218953"/>
                    </a:cubicBezTo>
                    <a:cubicBezTo>
                      <a:pt x="27867" y="165542"/>
                      <a:pt x="20568" y="112794"/>
                      <a:pt x="11943" y="60378"/>
                    </a:cubicBezTo>
                    <a:cubicBezTo>
                      <a:pt x="9952" y="47440"/>
                      <a:pt x="7298" y="34502"/>
                      <a:pt x="4976" y="21564"/>
                    </a:cubicBezTo>
                    <a:cubicBezTo>
                      <a:pt x="4313" y="17914"/>
                      <a:pt x="3981" y="14597"/>
                      <a:pt x="663" y="12275"/>
                    </a:cubicBezTo>
                    <a:close/>
                  </a:path>
                </a:pathLst>
              </a:custGeom>
              <a:solidFill>
                <a:schemeClr val="accent1">
                  <a:lumMod val="75000"/>
                </a:schemeClr>
              </a:solidFill>
              <a:ln w="3309"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CF12FE4A-55ED-4353-B273-1E94C46C45A5}"/>
                  </a:ext>
                </a:extLst>
              </p:cNvPr>
              <p:cNvSpPr/>
              <p:nvPr/>
            </p:nvSpPr>
            <p:spPr>
              <a:xfrm>
                <a:off x="4561893" y="4124289"/>
                <a:ext cx="109477" cy="109477"/>
              </a:xfrm>
              <a:custGeom>
                <a:avLst/>
                <a:gdLst>
                  <a:gd name="connsiteX0" fmla="*/ 63449 w 109476"/>
                  <a:gd name="connsiteY0" fmla="*/ 56397 h 109476"/>
                  <a:gd name="connsiteX1" fmla="*/ 111220 w 109476"/>
                  <a:gd name="connsiteY1" fmla="*/ 0 h 109476"/>
                  <a:gd name="connsiteX2" fmla="*/ 104917 w 109476"/>
                  <a:gd name="connsiteY2" fmla="*/ 0 h 109476"/>
                  <a:gd name="connsiteX3" fmla="*/ 104917 w 109476"/>
                  <a:gd name="connsiteY3" fmla="*/ 1659 h 109476"/>
                  <a:gd name="connsiteX4" fmla="*/ 94965 w 109476"/>
                  <a:gd name="connsiteY4" fmla="*/ 3649 h 109476"/>
                  <a:gd name="connsiteX5" fmla="*/ 52170 w 109476"/>
                  <a:gd name="connsiteY5" fmla="*/ 53743 h 109476"/>
                  <a:gd name="connsiteX6" fmla="*/ 7715 w 109476"/>
                  <a:gd name="connsiteY6" fmla="*/ 19905 h 109476"/>
                  <a:gd name="connsiteX7" fmla="*/ 85 w 109476"/>
                  <a:gd name="connsiteY7" fmla="*/ 23222 h 109476"/>
                  <a:gd name="connsiteX8" fmla="*/ 6388 w 109476"/>
                  <a:gd name="connsiteY8" fmla="*/ 29194 h 109476"/>
                  <a:gd name="connsiteX9" fmla="*/ 32265 w 109476"/>
                  <a:gd name="connsiteY9" fmla="*/ 42795 h 109476"/>
                  <a:gd name="connsiteX10" fmla="*/ 57146 w 109476"/>
                  <a:gd name="connsiteY10" fmla="*/ 97534 h 109476"/>
                  <a:gd name="connsiteX11" fmla="*/ 70084 w 109476"/>
                  <a:gd name="connsiteY11" fmla="*/ 108481 h 109476"/>
                  <a:gd name="connsiteX12" fmla="*/ 69420 w 109476"/>
                  <a:gd name="connsiteY12" fmla="*/ 96207 h 109476"/>
                  <a:gd name="connsiteX13" fmla="*/ 57477 w 109476"/>
                  <a:gd name="connsiteY13" fmla="*/ 67013 h 109476"/>
                  <a:gd name="connsiteX14" fmla="*/ 63449 w 109476"/>
                  <a:gd name="connsiteY14" fmla="*/ 56397 h 109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9476" h="109476">
                    <a:moveTo>
                      <a:pt x="63449" y="56397"/>
                    </a:moveTo>
                    <a:cubicBezTo>
                      <a:pt x="91979" y="52084"/>
                      <a:pt x="110889" y="29526"/>
                      <a:pt x="111220" y="0"/>
                    </a:cubicBezTo>
                    <a:cubicBezTo>
                      <a:pt x="109230" y="0"/>
                      <a:pt x="106908" y="0"/>
                      <a:pt x="104917" y="0"/>
                    </a:cubicBezTo>
                    <a:cubicBezTo>
                      <a:pt x="104917" y="663"/>
                      <a:pt x="104917" y="1327"/>
                      <a:pt x="104917" y="1659"/>
                    </a:cubicBezTo>
                    <a:cubicBezTo>
                      <a:pt x="101600" y="1659"/>
                      <a:pt x="98282" y="2322"/>
                      <a:pt x="94965" y="3649"/>
                    </a:cubicBezTo>
                    <a:cubicBezTo>
                      <a:pt x="72406" y="13270"/>
                      <a:pt x="58141" y="29857"/>
                      <a:pt x="52170" y="53743"/>
                    </a:cubicBezTo>
                    <a:cubicBezTo>
                      <a:pt x="41554" y="36824"/>
                      <a:pt x="28615" y="23222"/>
                      <a:pt x="7715" y="19905"/>
                    </a:cubicBezTo>
                    <a:cubicBezTo>
                      <a:pt x="4398" y="19241"/>
                      <a:pt x="417" y="17583"/>
                      <a:pt x="85" y="23222"/>
                    </a:cubicBezTo>
                    <a:cubicBezTo>
                      <a:pt x="-578" y="28199"/>
                      <a:pt x="2739" y="28862"/>
                      <a:pt x="6388" y="29194"/>
                    </a:cubicBezTo>
                    <a:cubicBezTo>
                      <a:pt x="17004" y="30189"/>
                      <a:pt x="25298" y="35497"/>
                      <a:pt x="32265" y="42795"/>
                    </a:cubicBezTo>
                    <a:cubicBezTo>
                      <a:pt x="46530" y="58056"/>
                      <a:pt x="53828" y="76965"/>
                      <a:pt x="57146" y="97534"/>
                    </a:cubicBezTo>
                    <a:cubicBezTo>
                      <a:pt x="60131" y="102842"/>
                      <a:pt x="58141" y="113789"/>
                      <a:pt x="70084" y="108481"/>
                    </a:cubicBezTo>
                    <a:cubicBezTo>
                      <a:pt x="74728" y="104169"/>
                      <a:pt x="73401" y="100188"/>
                      <a:pt x="69420" y="96207"/>
                    </a:cubicBezTo>
                    <a:cubicBezTo>
                      <a:pt x="67430" y="85591"/>
                      <a:pt x="61790" y="76634"/>
                      <a:pt x="57477" y="67013"/>
                    </a:cubicBezTo>
                    <a:cubicBezTo>
                      <a:pt x="54160" y="59051"/>
                      <a:pt x="56482" y="57392"/>
                      <a:pt x="63449" y="56397"/>
                    </a:cubicBezTo>
                    <a:close/>
                  </a:path>
                </a:pathLst>
              </a:custGeom>
              <a:solidFill>
                <a:schemeClr val="accent2"/>
              </a:solidFill>
              <a:ln w="3309" cap="flat">
                <a:noFill/>
                <a:prstDash val="solid"/>
                <a:miter/>
              </a:ln>
            </p:spPr>
            <p:txBody>
              <a:bodyPr rtlCol="0" anchor="ctr"/>
              <a:lstStyle/>
              <a:p>
                <a:endParaRPr lang="en-US"/>
              </a:p>
            </p:txBody>
          </p:sp>
        </p:grpSp>
        <p:grpSp>
          <p:nvGrpSpPr>
            <p:cNvPr id="128" name="Group 127">
              <a:extLst>
                <a:ext uri="{FF2B5EF4-FFF2-40B4-BE49-F238E27FC236}">
                  <a16:creationId xmlns:a16="http://schemas.microsoft.com/office/drawing/2014/main" id="{B3BDE994-75CD-488A-AA4F-60ED722069E1}"/>
                </a:ext>
              </a:extLst>
            </p:cNvPr>
            <p:cNvGrpSpPr/>
            <p:nvPr/>
          </p:nvGrpSpPr>
          <p:grpSpPr>
            <a:xfrm>
              <a:off x="9629001" y="5539892"/>
              <a:ext cx="502065" cy="1009902"/>
              <a:chOff x="3253539" y="3991723"/>
              <a:chExt cx="288620" cy="580558"/>
            </a:xfrm>
          </p:grpSpPr>
          <p:sp>
            <p:nvSpPr>
              <p:cNvPr id="129" name="Freeform: Shape 128">
                <a:extLst>
                  <a:ext uri="{FF2B5EF4-FFF2-40B4-BE49-F238E27FC236}">
                    <a16:creationId xmlns:a16="http://schemas.microsoft.com/office/drawing/2014/main" id="{6965AC8B-C143-4135-813E-4D41CE5B001D}"/>
                  </a:ext>
                </a:extLst>
              </p:cNvPr>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1"/>
              </a:solidFill>
              <a:ln w="3309"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8A698785-7EEA-490F-B1E8-85A2DD35DD82}"/>
                  </a:ext>
                </a:extLst>
              </p:cNvPr>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3"/>
              </a:solidFill>
              <a:ln w="3309" cap="flat">
                <a:noFill/>
                <a:prstDash val="solid"/>
                <a:miter/>
              </a:ln>
            </p:spPr>
            <p:txBody>
              <a:bodyPr rtlCol="0" anchor="ctr"/>
              <a:lstStyle/>
              <a:p>
                <a:endParaRPr lang="en-US"/>
              </a:p>
            </p:txBody>
          </p:sp>
        </p:grpSp>
      </p:grpSp>
      <p:grpSp>
        <p:nvGrpSpPr>
          <p:cNvPr id="132" name="Group 131">
            <a:extLst>
              <a:ext uri="{FF2B5EF4-FFF2-40B4-BE49-F238E27FC236}">
                <a16:creationId xmlns:a16="http://schemas.microsoft.com/office/drawing/2014/main" id="{092A1786-A5CE-4707-992A-F0FCD12B4969}"/>
              </a:ext>
            </a:extLst>
          </p:cNvPr>
          <p:cNvGrpSpPr/>
          <p:nvPr/>
        </p:nvGrpSpPr>
        <p:grpSpPr>
          <a:xfrm>
            <a:off x="10802049" y="1616138"/>
            <a:ext cx="1094677" cy="1142502"/>
            <a:chOff x="2782567" y="352219"/>
            <a:chExt cx="1434275" cy="1496937"/>
          </a:xfrm>
        </p:grpSpPr>
        <p:sp>
          <p:nvSpPr>
            <p:cNvPr id="133" name="Freeform: Shape 132">
              <a:extLst>
                <a:ext uri="{FF2B5EF4-FFF2-40B4-BE49-F238E27FC236}">
                  <a16:creationId xmlns:a16="http://schemas.microsoft.com/office/drawing/2014/main" id="{459C73DD-5D10-4392-A1DC-F6DD6E6C21F4}"/>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9EA39F27-2800-48C7-A828-CD0791F97C54}"/>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BF1156D6-53A4-4358-B5CC-8C6F73279D9C}"/>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A57783D-1855-4008-A316-88001D475EF0}"/>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sp>
        <p:nvSpPr>
          <p:cNvPr id="139" name="Freeform: Shape 138">
            <a:extLst>
              <a:ext uri="{FF2B5EF4-FFF2-40B4-BE49-F238E27FC236}">
                <a16:creationId xmlns:a16="http://schemas.microsoft.com/office/drawing/2014/main" id="{AFEA1CC0-28D3-4419-BDA4-228F4EEB5E21}"/>
              </a:ext>
            </a:extLst>
          </p:cNvPr>
          <p:cNvSpPr/>
          <p:nvPr/>
        </p:nvSpPr>
        <p:spPr>
          <a:xfrm rot="5400000">
            <a:off x="4153146" y="4235026"/>
            <a:ext cx="1724025" cy="219075"/>
          </a:xfrm>
          <a:custGeom>
            <a:avLst/>
            <a:gdLst>
              <a:gd name="connsiteX0" fmla="*/ 1708547 w 1724025"/>
              <a:gd name="connsiteY0" fmla="*/ 62865 h 219075"/>
              <a:gd name="connsiteX1" fmla="*/ 1722834 w 1724025"/>
              <a:gd name="connsiteY1" fmla="*/ 143828 h 219075"/>
              <a:gd name="connsiteX2" fmla="*/ 1680924 w 1724025"/>
              <a:gd name="connsiteY2" fmla="*/ 160973 h 219075"/>
              <a:gd name="connsiteX3" fmla="*/ 1538049 w 1724025"/>
              <a:gd name="connsiteY3" fmla="*/ 160973 h 219075"/>
              <a:gd name="connsiteX4" fmla="*/ 1498044 w 1724025"/>
              <a:gd name="connsiteY4" fmla="*/ 148590 h 219075"/>
              <a:gd name="connsiteX5" fmla="*/ 1467564 w 1724025"/>
              <a:gd name="connsiteY5" fmla="*/ 148590 h 219075"/>
              <a:gd name="connsiteX6" fmla="*/ 1403747 w 1724025"/>
              <a:gd name="connsiteY6" fmla="*/ 162878 h 219075"/>
              <a:gd name="connsiteX7" fmla="*/ 1396127 w 1724025"/>
              <a:gd name="connsiteY7" fmla="*/ 179070 h 219075"/>
              <a:gd name="connsiteX8" fmla="*/ 1352312 w 1724025"/>
              <a:gd name="connsiteY8" fmla="*/ 222885 h 219075"/>
              <a:gd name="connsiteX9" fmla="*/ 1298972 w 1724025"/>
              <a:gd name="connsiteY9" fmla="*/ 223837 h 219075"/>
              <a:gd name="connsiteX10" fmla="*/ 408384 w 1724025"/>
              <a:gd name="connsiteY10" fmla="*/ 223837 h 219075"/>
              <a:gd name="connsiteX11" fmla="*/ 382667 w 1724025"/>
              <a:gd name="connsiteY11" fmla="*/ 222885 h 219075"/>
              <a:gd name="connsiteX12" fmla="*/ 338852 w 1724025"/>
              <a:gd name="connsiteY12" fmla="*/ 179070 h 219075"/>
              <a:gd name="connsiteX13" fmla="*/ 331232 w 1724025"/>
              <a:gd name="connsiteY13" fmla="*/ 162878 h 219075"/>
              <a:gd name="connsiteX14" fmla="*/ 267414 w 1724025"/>
              <a:gd name="connsiteY14" fmla="*/ 148590 h 219075"/>
              <a:gd name="connsiteX15" fmla="*/ 236934 w 1724025"/>
              <a:gd name="connsiteY15" fmla="*/ 153353 h 219075"/>
              <a:gd name="connsiteX16" fmla="*/ 41672 w 1724025"/>
              <a:gd name="connsiteY16" fmla="*/ 160973 h 219075"/>
              <a:gd name="connsiteX17" fmla="*/ 714 w 1724025"/>
              <a:gd name="connsiteY17" fmla="*/ 126682 h 219075"/>
              <a:gd name="connsiteX18" fmla="*/ 3572 w 1724025"/>
              <a:gd name="connsiteY18" fmla="*/ 80963 h 219075"/>
              <a:gd name="connsiteX19" fmla="*/ 26432 w 1724025"/>
              <a:gd name="connsiteY19" fmla="*/ 62865 h 219075"/>
              <a:gd name="connsiteX20" fmla="*/ 211217 w 1724025"/>
              <a:gd name="connsiteY20" fmla="*/ 63817 h 219075"/>
              <a:gd name="connsiteX21" fmla="*/ 327422 w 1724025"/>
              <a:gd name="connsiteY21" fmla="*/ 63817 h 219075"/>
              <a:gd name="connsiteX22" fmla="*/ 335042 w 1724025"/>
              <a:gd name="connsiteY22" fmla="*/ 51435 h 219075"/>
              <a:gd name="connsiteX23" fmla="*/ 397907 w 1724025"/>
              <a:gd name="connsiteY23" fmla="*/ 0 h 219075"/>
              <a:gd name="connsiteX24" fmla="*/ 1334214 w 1724025"/>
              <a:gd name="connsiteY24" fmla="*/ 0 h 219075"/>
              <a:gd name="connsiteX25" fmla="*/ 1393269 w 1724025"/>
              <a:gd name="connsiteY25" fmla="*/ 52388 h 219075"/>
              <a:gd name="connsiteX26" fmla="*/ 1400889 w 1724025"/>
              <a:gd name="connsiteY26" fmla="*/ 63817 h 219075"/>
              <a:gd name="connsiteX27" fmla="*/ 1521857 w 1724025"/>
              <a:gd name="connsiteY27" fmla="*/ 62865 h 219075"/>
              <a:gd name="connsiteX28" fmla="*/ 1545669 w 1724025"/>
              <a:gd name="connsiteY28" fmla="*/ 60007 h 219075"/>
              <a:gd name="connsiteX29" fmla="*/ 1544717 w 1724025"/>
              <a:gd name="connsiteY29" fmla="*/ 60007 h 219075"/>
              <a:gd name="connsiteX30" fmla="*/ 1660922 w 1724025"/>
              <a:gd name="connsiteY30" fmla="*/ 61913 h 219075"/>
              <a:gd name="connsiteX31" fmla="*/ 1708547 w 1724025"/>
              <a:gd name="connsiteY31" fmla="*/ 6286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724025" h="219075">
                <a:moveTo>
                  <a:pt x="1708547" y="62865"/>
                </a:moveTo>
                <a:cubicBezTo>
                  <a:pt x="1733312" y="79057"/>
                  <a:pt x="1733312" y="120967"/>
                  <a:pt x="1722834" y="143828"/>
                </a:cubicBezTo>
                <a:cubicBezTo>
                  <a:pt x="1717119" y="156210"/>
                  <a:pt x="1695212" y="161925"/>
                  <a:pt x="1680924" y="160973"/>
                </a:cubicBezTo>
                <a:cubicBezTo>
                  <a:pt x="1633299" y="160973"/>
                  <a:pt x="1585674" y="160973"/>
                  <a:pt x="1538049" y="160973"/>
                </a:cubicBezTo>
                <a:cubicBezTo>
                  <a:pt x="1524714" y="160973"/>
                  <a:pt x="1511380" y="150495"/>
                  <a:pt x="1498044" y="148590"/>
                </a:cubicBezTo>
                <a:cubicBezTo>
                  <a:pt x="1487567" y="144780"/>
                  <a:pt x="1478042" y="144780"/>
                  <a:pt x="1467564" y="148590"/>
                </a:cubicBezTo>
                <a:cubicBezTo>
                  <a:pt x="1445657" y="146685"/>
                  <a:pt x="1423749" y="154305"/>
                  <a:pt x="1403747" y="162878"/>
                </a:cubicBezTo>
                <a:cubicBezTo>
                  <a:pt x="1395174" y="165735"/>
                  <a:pt x="1398032" y="173355"/>
                  <a:pt x="1396127" y="179070"/>
                </a:cubicBezTo>
                <a:cubicBezTo>
                  <a:pt x="1389459" y="200978"/>
                  <a:pt x="1374219" y="215265"/>
                  <a:pt x="1352312" y="222885"/>
                </a:cubicBezTo>
                <a:cubicBezTo>
                  <a:pt x="1335167" y="226695"/>
                  <a:pt x="1317069" y="223837"/>
                  <a:pt x="1298972" y="223837"/>
                </a:cubicBezTo>
                <a:cubicBezTo>
                  <a:pt x="1001792" y="223837"/>
                  <a:pt x="705564" y="223837"/>
                  <a:pt x="408384" y="223837"/>
                </a:cubicBezTo>
                <a:cubicBezTo>
                  <a:pt x="399812" y="223837"/>
                  <a:pt x="391239" y="224790"/>
                  <a:pt x="382667" y="222885"/>
                </a:cubicBezTo>
                <a:cubicBezTo>
                  <a:pt x="358854" y="218123"/>
                  <a:pt x="344567" y="202883"/>
                  <a:pt x="338852" y="179070"/>
                </a:cubicBezTo>
                <a:cubicBezTo>
                  <a:pt x="336947" y="173355"/>
                  <a:pt x="339804" y="165735"/>
                  <a:pt x="331232" y="162878"/>
                </a:cubicBezTo>
                <a:cubicBezTo>
                  <a:pt x="310277" y="160020"/>
                  <a:pt x="289322" y="146685"/>
                  <a:pt x="267414" y="148590"/>
                </a:cubicBezTo>
                <a:cubicBezTo>
                  <a:pt x="256937" y="144780"/>
                  <a:pt x="247412" y="150495"/>
                  <a:pt x="236934" y="153353"/>
                </a:cubicBezTo>
                <a:cubicBezTo>
                  <a:pt x="175974" y="167640"/>
                  <a:pt x="103584" y="159067"/>
                  <a:pt x="41672" y="160973"/>
                </a:cubicBezTo>
                <a:cubicBezTo>
                  <a:pt x="17859" y="161925"/>
                  <a:pt x="1667" y="150495"/>
                  <a:pt x="714" y="126682"/>
                </a:cubicBezTo>
                <a:cubicBezTo>
                  <a:pt x="714" y="111442"/>
                  <a:pt x="-2143" y="96203"/>
                  <a:pt x="3572" y="80963"/>
                </a:cubicBezTo>
                <a:cubicBezTo>
                  <a:pt x="6429" y="70485"/>
                  <a:pt x="16907" y="65723"/>
                  <a:pt x="26432" y="62865"/>
                </a:cubicBezTo>
                <a:cubicBezTo>
                  <a:pt x="84534" y="60960"/>
                  <a:pt x="153114" y="60007"/>
                  <a:pt x="211217" y="63817"/>
                </a:cubicBezTo>
                <a:cubicBezTo>
                  <a:pt x="250269" y="80010"/>
                  <a:pt x="288369" y="75248"/>
                  <a:pt x="327422" y="63817"/>
                </a:cubicBezTo>
                <a:cubicBezTo>
                  <a:pt x="332184" y="61913"/>
                  <a:pt x="334089" y="57150"/>
                  <a:pt x="335042" y="51435"/>
                </a:cubicBezTo>
                <a:cubicBezTo>
                  <a:pt x="342662" y="14288"/>
                  <a:pt x="359807" y="0"/>
                  <a:pt x="397907" y="0"/>
                </a:cubicBezTo>
                <a:cubicBezTo>
                  <a:pt x="710327" y="0"/>
                  <a:pt x="1021794" y="0"/>
                  <a:pt x="1334214" y="0"/>
                </a:cubicBezTo>
                <a:cubicBezTo>
                  <a:pt x="1369457" y="0"/>
                  <a:pt x="1388507" y="17145"/>
                  <a:pt x="1393269" y="52388"/>
                </a:cubicBezTo>
                <a:cubicBezTo>
                  <a:pt x="1394222" y="58103"/>
                  <a:pt x="1394222" y="61913"/>
                  <a:pt x="1400889" y="63817"/>
                </a:cubicBezTo>
                <a:cubicBezTo>
                  <a:pt x="1441847" y="75248"/>
                  <a:pt x="1481852" y="80963"/>
                  <a:pt x="1521857" y="62865"/>
                </a:cubicBezTo>
                <a:cubicBezTo>
                  <a:pt x="1529477" y="60960"/>
                  <a:pt x="1538049" y="63817"/>
                  <a:pt x="1545669" y="60007"/>
                </a:cubicBezTo>
                <a:lnTo>
                  <a:pt x="1544717" y="60007"/>
                </a:lnTo>
                <a:cubicBezTo>
                  <a:pt x="1582817" y="64770"/>
                  <a:pt x="1621869" y="60960"/>
                  <a:pt x="1660922" y="61913"/>
                </a:cubicBezTo>
                <a:cubicBezTo>
                  <a:pt x="1674257" y="62865"/>
                  <a:pt x="1696164" y="60960"/>
                  <a:pt x="1708547" y="62865"/>
                </a:cubicBezTo>
                <a:close/>
              </a:path>
            </a:pathLst>
          </a:custGeom>
          <a:solidFill>
            <a:schemeClr val="accent1"/>
          </a:solid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8E102794-841A-4BD4-9F38-D631474448B2}"/>
              </a:ext>
            </a:extLst>
          </p:cNvPr>
          <p:cNvSpPr/>
          <p:nvPr/>
        </p:nvSpPr>
        <p:spPr>
          <a:xfrm>
            <a:off x="2239173" y="4598408"/>
            <a:ext cx="352425" cy="9525"/>
          </a:xfrm>
          <a:custGeom>
            <a:avLst/>
            <a:gdLst>
              <a:gd name="connsiteX0" fmla="*/ 0 w 352425"/>
              <a:gd name="connsiteY0" fmla="*/ 0 h 0"/>
              <a:gd name="connsiteX1" fmla="*/ 360998 w 352425"/>
              <a:gd name="connsiteY1" fmla="*/ 0 h 0"/>
              <a:gd name="connsiteX2" fmla="*/ 342900 w 352425"/>
              <a:gd name="connsiteY2" fmla="*/ 3810 h 0"/>
              <a:gd name="connsiteX3" fmla="*/ 19050 w 352425"/>
              <a:gd name="connsiteY3" fmla="*/ 3810 h 0"/>
              <a:gd name="connsiteX4" fmla="*/ 0 w 352425"/>
              <a:gd name="connsiteY4" fmla="*/ 0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425">
                <a:moveTo>
                  <a:pt x="0" y="0"/>
                </a:moveTo>
                <a:cubicBezTo>
                  <a:pt x="120015" y="0"/>
                  <a:pt x="240983" y="0"/>
                  <a:pt x="360998" y="0"/>
                </a:cubicBezTo>
                <a:cubicBezTo>
                  <a:pt x="355283" y="5715"/>
                  <a:pt x="348615" y="3810"/>
                  <a:pt x="342900" y="3810"/>
                </a:cubicBezTo>
                <a:cubicBezTo>
                  <a:pt x="235267" y="3810"/>
                  <a:pt x="126683" y="3810"/>
                  <a:pt x="19050" y="3810"/>
                </a:cubicBezTo>
                <a:cubicBezTo>
                  <a:pt x="12383" y="2857"/>
                  <a:pt x="5715" y="4763"/>
                  <a:pt x="0" y="0"/>
                </a:cubicBezTo>
                <a:close/>
              </a:path>
            </a:pathLst>
          </a:custGeom>
          <a:solidFill>
            <a:srgbClr val="EAEAEA"/>
          </a:solid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4B0DCC32-ADF3-4287-B198-D94AB49DEBB7}"/>
              </a:ext>
            </a:extLst>
          </p:cNvPr>
          <p:cNvSpPr/>
          <p:nvPr/>
        </p:nvSpPr>
        <p:spPr>
          <a:xfrm>
            <a:off x="7820711" y="3817511"/>
            <a:ext cx="38100" cy="9525"/>
          </a:xfrm>
          <a:custGeom>
            <a:avLst/>
            <a:gdLst>
              <a:gd name="connsiteX0" fmla="*/ 45720 w 38100"/>
              <a:gd name="connsiteY0" fmla="*/ 1224 h 0"/>
              <a:gd name="connsiteX1" fmla="*/ 0 w 38100"/>
              <a:gd name="connsiteY1" fmla="*/ 5986 h 0"/>
              <a:gd name="connsiteX2" fmla="*/ 45720 w 38100"/>
              <a:gd name="connsiteY2" fmla="*/ 1224 h 0"/>
            </a:gdLst>
            <a:ahLst/>
            <a:cxnLst>
              <a:cxn ang="0">
                <a:pos x="connsiteX0" y="connsiteY0"/>
              </a:cxn>
              <a:cxn ang="0">
                <a:pos x="connsiteX1" y="connsiteY1"/>
              </a:cxn>
              <a:cxn ang="0">
                <a:pos x="connsiteX2" y="connsiteY2"/>
              </a:cxn>
            </a:cxnLst>
            <a:rect l="l" t="t" r="r" b="b"/>
            <a:pathLst>
              <a:path w="38100">
                <a:moveTo>
                  <a:pt x="45720" y="1224"/>
                </a:moveTo>
                <a:cubicBezTo>
                  <a:pt x="30480" y="3129"/>
                  <a:pt x="15240" y="4081"/>
                  <a:pt x="0" y="5986"/>
                </a:cubicBezTo>
                <a:cubicBezTo>
                  <a:pt x="15240" y="-4491"/>
                  <a:pt x="30480" y="2176"/>
                  <a:pt x="45720" y="1224"/>
                </a:cubicBezTo>
                <a:close/>
              </a:path>
            </a:pathLst>
          </a:custGeom>
          <a:solidFill>
            <a:srgbClr val="EAEAEA"/>
          </a:solid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4CF242D2-9118-450B-BDC8-04B1FEA486BC}"/>
              </a:ext>
            </a:extLst>
          </p:cNvPr>
          <p:cNvSpPr/>
          <p:nvPr/>
        </p:nvSpPr>
        <p:spPr>
          <a:xfrm>
            <a:off x="2808769" y="3948326"/>
            <a:ext cx="28575" cy="9525"/>
          </a:xfrm>
          <a:custGeom>
            <a:avLst/>
            <a:gdLst>
              <a:gd name="connsiteX0" fmla="*/ 30480 w 28575"/>
              <a:gd name="connsiteY0" fmla="*/ 4286 h 0"/>
              <a:gd name="connsiteX1" fmla="*/ 0 w 28575"/>
              <a:gd name="connsiteY1" fmla="*/ 4286 h 0"/>
              <a:gd name="connsiteX2" fmla="*/ 30480 w 28575"/>
              <a:gd name="connsiteY2" fmla="*/ 4286 h 0"/>
            </a:gdLst>
            <a:ahLst/>
            <a:cxnLst>
              <a:cxn ang="0">
                <a:pos x="connsiteX0" y="connsiteY0"/>
              </a:cxn>
              <a:cxn ang="0">
                <a:pos x="connsiteX1" y="connsiteY1"/>
              </a:cxn>
              <a:cxn ang="0">
                <a:pos x="connsiteX2" y="connsiteY2"/>
              </a:cxn>
            </a:cxnLst>
            <a:rect l="l" t="t" r="r" b="b"/>
            <a:pathLst>
              <a:path w="28575">
                <a:moveTo>
                  <a:pt x="30480" y="4286"/>
                </a:moveTo>
                <a:cubicBezTo>
                  <a:pt x="20003" y="4286"/>
                  <a:pt x="10478" y="4286"/>
                  <a:pt x="0" y="4286"/>
                </a:cubicBezTo>
                <a:cubicBezTo>
                  <a:pt x="10478" y="-1429"/>
                  <a:pt x="20955" y="-1429"/>
                  <a:pt x="30480" y="4286"/>
                </a:cubicBezTo>
                <a:close/>
              </a:path>
            </a:pathLst>
          </a:custGeom>
          <a:solidFill>
            <a:srgbClr val="EAEAEA"/>
          </a:solidFill>
          <a:ln w="9525" cap="flat">
            <a:noFill/>
            <a:prstDash val="solid"/>
            <a:miter/>
          </a:ln>
        </p:spPr>
        <p:txBody>
          <a:bodyPr rtlCol="0" anchor="ctr"/>
          <a:lstStyle/>
          <a:p>
            <a:endParaRPr lang="en-US"/>
          </a:p>
        </p:txBody>
      </p:sp>
      <p:grpSp>
        <p:nvGrpSpPr>
          <p:cNvPr id="146" name="Group 145">
            <a:extLst>
              <a:ext uri="{FF2B5EF4-FFF2-40B4-BE49-F238E27FC236}">
                <a16:creationId xmlns:a16="http://schemas.microsoft.com/office/drawing/2014/main" id="{BF9447E2-11B3-4DF9-AB43-497D07821DEE}"/>
              </a:ext>
            </a:extLst>
          </p:cNvPr>
          <p:cNvGrpSpPr/>
          <p:nvPr/>
        </p:nvGrpSpPr>
        <p:grpSpPr>
          <a:xfrm>
            <a:off x="3776077" y="4198981"/>
            <a:ext cx="962025" cy="803434"/>
            <a:chOff x="1720613" y="1882872"/>
            <a:chExt cx="962025" cy="803434"/>
          </a:xfrm>
          <a:solidFill>
            <a:schemeClr val="accent2"/>
          </a:solidFill>
        </p:grpSpPr>
        <p:sp>
          <p:nvSpPr>
            <p:cNvPr id="147" name="Freeform: Shape 146">
              <a:extLst>
                <a:ext uri="{FF2B5EF4-FFF2-40B4-BE49-F238E27FC236}">
                  <a16:creationId xmlns:a16="http://schemas.microsoft.com/office/drawing/2014/main" id="{153E34A2-BD73-4882-91DD-3C138DB3C1EC}"/>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8EF33143-366E-47B0-A916-9A3816952872}"/>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grpSp>
        <p:nvGrpSpPr>
          <p:cNvPr id="177" name="Group 176">
            <a:extLst>
              <a:ext uri="{FF2B5EF4-FFF2-40B4-BE49-F238E27FC236}">
                <a16:creationId xmlns:a16="http://schemas.microsoft.com/office/drawing/2014/main" id="{7E85523F-6D63-4895-A206-281D78CD959C}"/>
              </a:ext>
            </a:extLst>
          </p:cNvPr>
          <p:cNvGrpSpPr/>
          <p:nvPr/>
        </p:nvGrpSpPr>
        <p:grpSpPr>
          <a:xfrm>
            <a:off x="549520" y="3643577"/>
            <a:ext cx="771525" cy="1447800"/>
            <a:chOff x="588219" y="3643577"/>
            <a:chExt cx="771525" cy="1447800"/>
          </a:xfrm>
        </p:grpSpPr>
        <p:sp>
          <p:nvSpPr>
            <p:cNvPr id="150" name="Freeform: Shape 149">
              <a:extLst>
                <a:ext uri="{FF2B5EF4-FFF2-40B4-BE49-F238E27FC236}">
                  <a16:creationId xmlns:a16="http://schemas.microsoft.com/office/drawing/2014/main" id="{022017F1-F485-4258-84C5-37477A98FB52}"/>
                </a:ext>
              </a:extLst>
            </p:cNvPr>
            <p:cNvSpPr/>
            <p:nvPr/>
          </p:nvSpPr>
          <p:spPr>
            <a:xfrm>
              <a:off x="588219" y="3643577"/>
              <a:ext cx="771525" cy="1447800"/>
            </a:xfrm>
            <a:custGeom>
              <a:avLst/>
              <a:gdLst>
                <a:gd name="connsiteX0" fmla="*/ 766547 w 771525"/>
                <a:gd name="connsiteY0" fmla="*/ 580073 h 1447800"/>
                <a:gd name="connsiteX1" fmla="*/ 708445 w 771525"/>
                <a:gd name="connsiteY1" fmla="*/ 503873 h 1447800"/>
                <a:gd name="connsiteX2" fmla="*/ 569380 w 771525"/>
                <a:gd name="connsiteY2" fmla="*/ 484823 h 1447800"/>
                <a:gd name="connsiteX3" fmla="*/ 489370 w 771525"/>
                <a:gd name="connsiteY3" fmla="*/ 417195 h 1447800"/>
                <a:gd name="connsiteX4" fmla="*/ 468415 w 771525"/>
                <a:gd name="connsiteY4" fmla="*/ 217170 h 1447800"/>
                <a:gd name="connsiteX5" fmla="*/ 488417 w 771525"/>
                <a:gd name="connsiteY5" fmla="*/ 87630 h 1447800"/>
                <a:gd name="connsiteX6" fmla="*/ 413170 w 771525"/>
                <a:gd name="connsiteY6" fmla="*/ 953 h 1447800"/>
                <a:gd name="connsiteX7" fmla="*/ 387452 w 771525"/>
                <a:gd name="connsiteY7" fmla="*/ 953 h 1447800"/>
                <a:gd name="connsiteX8" fmla="*/ 387452 w 771525"/>
                <a:gd name="connsiteY8" fmla="*/ 953 h 1447800"/>
                <a:gd name="connsiteX9" fmla="*/ 386500 w 771525"/>
                <a:gd name="connsiteY9" fmla="*/ 0 h 1447800"/>
                <a:gd name="connsiteX10" fmla="*/ 384595 w 771525"/>
                <a:gd name="connsiteY10" fmla="*/ 0 h 1447800"/>
                <a:gd name="connsiteX11" fmla="*/ 384595 w 771525"/>
                <a:gd name="connsiteY11" fmla="*/ 0 h 1447800"/>
                <a:gd name="connsiteX12" fmla="*/ 358877 w 771525"/>
                <a:gd name="connsiteY12" fmla="*/ 0 h 1447800"/>
                <a:gd name="connsiteX13" fmla="*/ 283630 w 771525"/>
                <a:gd name="connsiteY13" fmla="*/ 86678 h 1447800"/>
                <a:gd name="connsiteX14" fmla="*/ 303633 w 771525"/>
                <a:gd name="connsiteY14" fmla="*/ 216218 h 1447800"/>
                <a:gd name="connsiteX15" fmla="*/ 282677 w 771525"/>
                <a:gd name="connsiteY15" fmla="*/ 416243 h 1447800"/>
                <a:gd name="connsiteX16" fmla="*/ 202667 w 771525"/>
                <a:gd name="connsiteY16" fmla="*/ 483870 h 1447800"/>
                <a:gd name="connsiteX17" fmla="*/ 63602 w 771525"/>
                <a:gd name="connsiteY17" fmla="*/ 502920 h 1447800"/>
                <a:gd name="connsiteX18" fmla="*/ 5500 w 771525"/>
                <a:gd name="connsiteY18" fmla="*/ 579120 h 1447800"/>
                <a:gd name="connsiteX19" fmla="*/ 737 w 771525"/>
                <a:gd name="connsiteY19" fmla="*/ 1391603 h 1447800"/>
                <a:gd name="connsiteX20" fmla="*/ 67412 w 771525"/>
                <a:gd name="connsiteY20" fmla="*/ 1452563 h 1447800"/>
                <a:gd name="connsiteX21" fmla="*/ 77890 w 771525"/>
                <a:gd name="connsiteY21" fmla="*/ 1452563 h 1447800"/>
                <a:gd name="connsiteX22" fmla="*/ 383642 w 771525"/>
                <a:gd name="connsiteY22" fmla="*/ 1452563 h 1447800"/>
                <a:gd name="connsiteX23" fmla="*/ 383642 w 771525"/>
                <a:gd name="connsiteY23" fmla="*/ 1452563 h 1447800"/>
                <a:gd name="connsiteX24" fmla="*/ 385547 w 771525"/>
                <a:gd name="connsiteY24" fmla="*/ 1452563 h 1447800"/>
                <a:gd name="connsiteX25" fmla="*/ 387452 w 771525"/>
                <a:gd name="connsiteY25" fmla="*/ 1452563 h 1447800"/>
                <a:gd name="connsiteX26" fmla="*/ 387452 w 771525"/>
                <a:gd name="connsiteY26" fmla="*/ 1452563 h 1447800"/>
                <a:gd name="connsiteX27" fmla="*/ 693205 w 771525"/>
                <a:gd name="connsiteY27" fmla="*/ 1452563 h 1447800"/>
                <a:gd name="connsiteX28" fmla="*/ 703683 w 771525"/>
                <a:gd name="connsiteY28" fmla="*/ 1452563 h 1447800"/>
                <a:gd name="connsiteX29" fmla="*/ 770358 w 771525"/>
                <a:gd name="connsiteY29" fmla="*/ 1391603 h 1447800"/>
                <a:gd name="connsiteX30" fmla="*/ 766547 w 771525"/>
                <a:gd name="connsiteY30" fmla="*/ 580073 h 1447800"/>
                <a:gd name="connsiteX31" fmla="*/ 386500 w 771525"/>
                <a:gd name="connsiteY31" fmla="*/ 130493 h 1447800"/>
                <a:gd name="connsiteX32" fmla="*/ 346495 w 771525"/>
                <a:gd name="connsiteY32" fmla="*/ 90488 h 1447800"/>
                <a:gd name="connsiteX33" fmla="*/ 386500 w 771525"/>
                <a:gd name="connsiteY33" fmla="*/ 50483 h 1447800"/>
                <a:gd name="connsiteX34" fmla="*/ 426505 w 771525"/>
                <a:gd name="connsiteY34" fmla="*/ 90488 h 1447800"/>
                <a:gd name="connsiteX35" fmla="*/ 386500 w 771525"/>
                <a:gd name="connsiteY35" fmla="*/ 130493 h 1447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71525" h="1447800">
                  <a:moveTo>
                    <a:pt x="766547" y="580073"/>
                  </a:moveTo>
                  <a:cubicBezTo>
                    <a:pt x="770358" y="539115"/>
                    <a:pt x="748450" y="510540"/>
                    <a:pt x="708445" y="503873"/>
                  </a:cubicBezTo>
                  <a:cubicBezTo>
                    <a:pt x="661773" y="496253"/>
                    <a:pt x="616052" y="489585"/>
                    <a:pt x="569380" y="484823"/>
                  </a:cubicBezTo>
                  <a:cubicBezTo>
                    <a:pt x="526517" y="480060"/>
                    <a:pt x="501752" y="456248"/>
                    <a:pt x="489370" y="417195"/>
                  </a:cubicBezTo>
                  <a:cubicBezTo>
                    <a:pt x="470320" y="358140"/>
                    <a:pt x="466510" y="277178"/>
                    <a:pt x="468415" y="217170"/>
                  </a:cubicBezTo>
                  <a:cubicBezTo>
                    <a:pt x="469367" y="173355"/>
                    <a:pt x="484608" y="130493"/>
                    <a:pt x="488417" y="87630"/>
                  </a:cubicBezTo>
                  <a:cubicBezTo>
                    <a:pt x="493180" y="38100"/>
                    <a:pt x="462700" y="2858"/>
                    <a:pt x="413170" y="953"/>
                  </a:cubicBezTo>
                  <a:cubicBezTo>
                    <a:pt x="404597" y="953"/>
                    <a:pt x="396025" y="953"/>
                    <a:pt x="387452" y="953"/>
                  </a:cubicBezTo>
                  <a:lnTo>
                    <a:pt x="387452" y="953"/>
                  </a:lnTo>
                  <a:cubicBezTo>
                    <a:pt x="387452" y="0"/>
                    <a:pt x="386500" y="0"/>
                    <a:pt x="386500" y="0"/>
                  </a:cubicBezTo>
                  <a:cubicBezTo>
                    <a:pt x="385547" y="0"/>
                    <a:pt x="385547" y="0"/>
                    <a:pt x="384595" y="0"/>
                  </a:cubicBezTo>
                  <a:lnTo>
                    <a:pt x="384595" y="0"/>
                  </a:lnTo>
                  <a:cubicBezTo>
                    <a:pt x="376022" y="0"/>
                    <a:pt x="367450" y="0"/>
                    <a:pt x="358877" y="0"/>
                  </a:cubicBezTo>
                  <a:cubicBezTo>
                    <a:pt x="309347" y="1905"/>
                    <a:pt x="278867" y="37148"/>
                    <a:pt x="283630" y="86678"/>
                  </a:cubicBezTo>
                  <a:cubicBezTo>
                    <a:pt x="287440" y="129540"/>
                    <a:pt x="302680" y="173355"/>
                    <a:pt x="303633" y="216218"/>
                  </a:cubicBezTo>
                  <a:cubicBezTo>
                    <a:pt x="304585" y="277178"/>
                    <a:pt x="301727" y="357188"/>
                    <a:pt x="282677" y="416243"/>
                  </a:cubicBezTo>
                  <a:cubicBezTo>
                    <a:pt x="270295" y="455295"/>
                    <a:pt x="245530" y="479108"/>
                    <a:pt x="202667" y="483870"/>
                  </a:cubicBezTo>
                  <a:cubicBezTo>
                    <a:pt x="155995" y="488633"/>
                    <a:pt x="109322" y="495300"/>
                    <a:pt x="63602" y="502920"/>
                  </a:cubicBezTo>
                  <a:cubicBezTo>
                    <a:pt x="23597" y="509588"/>
                    <a:pt x="2642" y="538163"/>
                    <a:pt x="5500" y="579120"/>
                  </a:cubicBezTo>
                  <a:cubicBezTo>
                    <a:pt x="9310" y="621983"/>
                    <a:pt x="-3073" y="1376363"/>
                    <a:pt x="737" y="1391603"/>
                  </a:cubicBezTo>
                  <a:cubicBezTo>
                    <a:pt x="9310" y="1427798"/>
                    <a:pt x="31217" y="1447800"/>
                    <a:pt x="67412" y="1452563"/>
                  </a:cubicBezTo>
                  <a:cubicBezTo>
                    <a:pt x="71222" y="1452563"/>
                    <a:pt x="74080" y="1452563"/>
                    <a:pt x="77890" y="1452563"/>
                  </a:cubicBezTo>
                  <a:cubicBezTo>
                    <a:pt x="179807" y="1452563"/>
                    <a:pt x="281725" y="1452563"/>
                    <a:pt x="383642" y="1452563"/>
                  </a:cubicBezTo>
                  <a:lnTo>
                    <a:pt x="383642" y="1452563"/>
                  </a:lnTo>
                  <a:cubicBezTo>
                    <a:pt x="384595" y="1452563"/>
                    <a:pt x="384595" y="1452563"/>
                    <a:pt x="385547" y="1452563"/>
                  </a:cubicBezTo>
                  <a:cubicBezTo>
                    <a:pt x="386500" y="1452563"/>
                    <a:pt x="386500" y="1452563"/>
                    <a:pt x="387452" y="1452563"/>
                  </a:cubicBezTo>
                  <a:lnTo>
                    <a:pt x="387452" y="1452563"/>
                  </a:lnTo>
                  <a:cubicBezTo>
                    <a:pt x="489370" y="1452563"/>
                    <a:pt x="591287" y="1452563"/>
                    <a:pt x="693205" y="1452563"/>
                  </a:cubicBezTo>
                  <a:cubicBezTo>
                    <a:pt x="697015" y="1452563"/>
                    <a:pt x="699873" y="1452563"/>
                    <a:pt x="703683" y="1452563"/>
                  </a:cubicBezTo>
                  <a:cubicBezTo>
                    <a:pt x="739878" y="1447800"/>
                    <a:pt x="761785" y="1427798"/>
                    <a:pt x="770358" y="1391603"/>
                  </a:cubicBezTo>
                  <a:cubicBezTo>
                    <a:pt x="775120" y="1377315"/>
                    <a:pt x="763690" y="623888"/>
                    <a:pt x="766547" y="580073"/>
                  </a:cubicBezTo>
                  <a:close/>
                  <a:moveTo>
                    <a:pt x="386500" y="130493"/>
                  </a:moveTo>
                  <a:cubicBezTo>
                    <a:pt x="364592" y="130493"/>
                    <a:pt x="346495" y="112395"/>
                    <a:pt x="346495" y="90488"/>
                  </a:cubicBezTo>
                  <a:cubicBezTo>
                    <a:pt x="346495" y="68580"/>
                    <a:pt x="364592" y="50483"/>
                    <a:pt x="386500" y="50483"/>
                  </a:cubicBezTo>
                  <a:cubicBezTo>
                    <a:pt x="408408" y="50483"/>
                    <a:pt x="426505" y="68580"/>
                    <a:pt x="426505" y="90488"/>
                  </a:cubicBezTo>
                  <a:cubicBezTo>
                    <a:pt x="426505" y="112395"/>
                    <a:pt x="408408" y="130493"/>
                    <a:pt x="386500" y="130493"/>
                  </a:cubicBezTo>
                  <a:close/>
                </a:path>
              </a:pathLst>
            </a:custGeom>
            <a:solidFill>
              <a:schemeClr val="accent1"/>
            </a:solid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DFF031DF-31BB-445A-A61D-B0317767D16A}"/>
                </a:ext>
              </a:extLst>
            </p:cNvPr>
            <p:cNvSpPr/>
            <p:nvPr/>
          </p:nvSpPr>
          <p:spPr>
            <a:xfrm>
              <a:off x="656584" y="4210315"/>
              <a:ext cx="628650" cy="838200"/>
            </a:xfrm>
            <a:custGeom>
              <a:avLst/>
              <a:gdLst>
                <a:gd name="connsiteX0" fmla="*/ 566738 w 628650"/>
                <a:gd name="connsiteY0" fmla="*/ 839153 h 838200"/>
                <a:gd name="connsiteX1" fmla="*/ 68580 w 628650"/>
                <a:gd name="connsiteY1" fmla="*/ 839153 h 838200"/>
                <a:gd name="connsiteX2" fmla="*/ 0 w 628650"/>
                <a:gd name="connsiteY2" fmla="*/ 770572 h 838200"/>
                <a:gd name="connsiteX3" fmla="*/ 0 w 628650"/>
                <a:gd name="connsiteY3" fmla="*/ 68580 h 838200"/>
                <a:gd name="connsiteX4" fmla="*/ 68580 w 628650"/>
                <a:gd name="connsiteY4" fmla="*/ 0 h 838200"/>
                <a:gd name="connsiteX5" fmla="*/ 566738 w 628650"/>
                <a:gd name="connsiteY5" fmla="*/ 0 h 838200"/>
                <a:gd name="connsiteX6" fmla="*/ 635318 w 628650"/>
                <a:gd name="connsiteY6" fmla="*/ 68580 h 838200"/>
                <a:gd name="connsiteX7" fmla="*/ 635318 w 628650"/>
                <a:gd name="connsiteY7" fmla="*/ 770572 h 838200"/>
                <a:gd name="connsiteX8" fmla="*/ 566738 w 628650"/>
                <a:gd name="connsiteY8" fmla="*/ 839153 h 838200"/>
                <a:gd name="connsiteX9" fmla="*/ 68580 w 628650"/>
                <a:gd name="connsiteY9" fmla="*/ 20002 h 838200"/>
                <a:gd name="connsiteX10" fmla="*/ 19050 w 628650"/>
                <a:gd name="connsiteY10" fmla="*/ 69533 h 838200"/>
                <a:gd name="connsiteX11" fmla="*/ 19050 w 628650"/>
                <a:gd name="connsiteY11" fmla="*/ 771525 h 838200"/>
                <a:gd name="connsiteX12" fmla="*/ 68580 w 628650"/>
                <a:gd name="connsiteY12" fmla="*/ 821055 h 838200"/>
                <a:gd name="connsiteX13" fmla="*/ 566738 w 628650"/>
                <a:gd name="connsiteY13" fmla="*/ 821055 h 838200"/>
                <a:gd name="connsiteX14" fmla="*/ 616268 w 628650"/>
                <a:gd name="connsiteY14" fmla="*/ 771525 h 838200"/>
                <a:gd name="connsiteX15" fmla="*/ 616268 w 628650"/>
                <a:gd name="connsiteY15" fmla="*/ 68580 h 838200"/>
                <a:gd name="connsiteX16" fmla="*/ 566738 w 628650"/>
                <a:gd name="connsiteY16" fmla="*/ 19050 h 838200"/>
                <a:gd name="connsiteX17" fmla="*/ 68580 w 628650"/>
                <a:gd name="connsiteY17" fmla="*/ 19050 h 838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28650" h="838200">
                  <a:moveTo>
                    <a:pt x="566738" y="839153"/>
                  </a:moveTo>
                  <a:lnTo>
                    <a:pt x="68580" y="839153"/>
                  </a:lnTo>
                  <a:cubicBezTo>
                    <a:pt x="30480" y="839153"/>
                    <a:pt x="0" y="808672"/>
                    <a:pt x="0" y="770572"/>
                  </a:cubicBezTo>
                  <a:lnTo>
                    <a:pt x="0" y="68580"/>
                  </a:lnTo>
                  <a:cubicBezTo>
                    <a:pt x="0" y="30480"/>
                    <a:pt x="30480" y="0"/>
                    <a:pt x="68580" y="0"/>
                  </a:cubicBezTo>
                  <a:lnTo>
                    <a:pt x="566738" y="0"/>
                  </a:lnTo>
                  <a:cubicBezTo>
                    <a:pt x="604838" y="0"/>
                    <a:pt x="635318" y="30480"/>
                    <a:pt x="635318" y="68580"/>
                  </a:cubicBezTo>
                  <a:lnTo>
                    <a:pt x="635318" y="770572"/>
                  </a:lnTo>
                  <a:cubicBezTo>
                    <a:pt x="635318" y="807720"/>
                    <a:pt x="604838" y="839153"/>
                    <a:pt x="566738" y="839153"/>
                  </a:cubicBezTo>
                  <a:close/>
                  <a:moveTo>
                    <a:pt x="68580" y="20002"/>
                  </a:moveTo>
                  <a:cubicBezTo>
                    <a:pt x="41910" y="20002"/>
                    <a:pt x="19050" y="41910"/>
                    <a:pt x="19050" y="69533"/>
                  </a:cubicBezTo>
                  <a:lnTo>
                    <a:pt x="19050" y="771525"/>
                  </a:lnTo>
                  <a:cubicBezTo>
                    <a:pt x="19050" y="798195"/>
                    <a:pt x="40958" y="821055"/>
                    <a:pt x="68580" y="821055"/>
                  </a:cubicBezTo>
                  <a:lnTo>
                    <a:pt x="566738" y="821055"/>
                  </a:lnTo>
                  <a:cubicBezTo>
                    <a:pt x="593408" y="821055"/>
                    <a:pt x="616268" y="799147"/>
                    <a:pt x="616268" y="771525"/>
                  </a:cubicBezTo>
                  <a:lnTo>
                    <a:pt x="616268" y="68580"/>
                  </a:lnTo>
                  <a:cubicBezTo>
                    <a:pt x="616268" y="41910"/>
                    <a:pt x="594360" y="19050"/>
                    <a:pt x="566738" y="19050"/>
                  </a:cubicBezTo>
                  <a:lnTo>
                    <a:pt x="68580" y="19050"/>
                  </a:lnTo>
                  <a:close/>
                </a:path>
              </a:pathLst>
            </a:custGeom>
            <a:solidFill>
              <a:srgbClr val="FFFFFF"/>
            </a:solidFill>
            <a:ln w="9525" cap="flat">
              <a:noFill/>
              <a:prstDash val="solid"/>
              <a:miter/>
            </a:ln>
          </p:spPr>
          <p:txBody>
            <a:bodyPr rtlCol="0" anchor="ctr"/>
            <a:lstStyle/>
            <a:p>
              <a:endParaRPr lang="en-US"/>
            </a:p>
          </p:txBody>
        </p:sp>
      </p:grpSp>
      <p:grpSp>
        <p:nvGrpSpPr>
          <p:cNvPr id="155" name="Group 154">
            <a:extLst>
              <a:ext uri="{FF2B5EF4-FFF2-40B4-BE49-F238E27FC236}">
                <a16:creationId xmlns:a16="http://schemas.microsoft.com/office/drawing/2014/main" id="{52DF2890-6DC0-4AE2-91FD-F216FB090572}"/>
              </a:ext>
            </a:extLst>
          </p:cNvPr>
          <p:cNvGrpSpPr/>
          <p:nvPr/>
        </p:nvGrpSpPr>
        <p:grpSpPr>
          <a:xfrm>
            <a:off x="1576342" y="3690619"/>
            <a:ext cx="828375" cy="1442515"/>
            <a:chOff x="2755505" y="1879063"/>
            <a:chExt cx="552450" cy="962025"/>
          </a:xfrm>
        </p:grpSpPr>
        <p:sp>
          <p:nvSpPr>
            <p:cNvPr id="156" name="Freeform: Shape 155">
              <a:extLst>
                <a:ext uri="{FF2B5EF4-FFF2-40B4-BE49-F238E27FC236}">
                  <a16:creationId xmlns:a16="http://schemas.microsoft.com/office/drawing/2014/main" id="{436EBD7D-EE6A-4388-AC53-79091539ECE0}"/>
                </a:ext>
              </a:extLst>
            </p:cNvPr>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solidFill>
              <a:schemeClr val="accent1"/>
            </a:solid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FE262570-E9BB-40E9-BAA5-C43D7A6331D1}"/>
                </a:ext>
              </a:extLst>
            </p:cNvPr>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rgbClr val="FEFEFE"/>
            </a:solidFill>
            <a:ln w="9525" cap="flat">
              <a:noFill/>
              <a:prstDash val="solid"/>
              <a:miter/>
            </a:ln>
          </p:spPr>
          <p:txBody>
            <a:bodyPr rtlCol="0" anchor="ctr"/>
            <a:lstStyle/>
            <a:p>
              <a:endParaRPr lang="en-US"/>
            </a:p>
          </p:txBody>
        </p:sp>
      </p:grpSp>
      <p:grpSp>
        <p:nvGrpSpPr>
          <p:cNvPr id="158" name="Group 157">
            <a:extLst>
              <a:ext uri="{FF2B5EF4-FFF2-40B4-BE49-F238E27FC236}">
                <a16:creationId xmlns:a16="http://schemas.microsoft.com/office/drawing/2014/main" id="{DEF577D2-8827-4BE1-A936-3DCE72395F8B}"/>
              </a:ext>
            </a:extLst>
          </p:cNvPr>
          <p:cNvGrpSpPr/>
          <p:nvPr/>
        </p:nvGrpSpPr>
        <p:grpSpPr>
          <a:xfrm>
            <a:off x="2633847" y="5688942"/>
            <a:ext cx="1014407" cy="562037"/>
            <a:chOff x="3293429" y="2401985"/>
            <a:chExt cx="704850" cy="390525"/>
          </a:xfrm>
          <a:solidFill>
            <a:schemeClr val="accent2"/>
          </a:solidFill>
        </p:grpSpPr>
        <p:sp>
          <p:nvSpPr>
            <p:cNvPr id="159" name="Freeform: Shape 158">
              <a:extLst>
                <a:ext uri="{FF2B5EF4-FFF2-40B4-BE49-F238E27FC236}">
                  <a16:creationId xmlns:a16="http://schemas.microsoft.com/office/drawing/2014/main" id="{4457D741-D2A1-4444-941A-ADF95D5C0C16}"/>
                </a:ext>
              </a:extLst>
            </p:cNvPr>
            <p:cNvSpPr/>
            <p:nvPr/>
          </p:nvSpPr>
          <p:spPr>
            <a:xfrm>
              <a:off x="3483843" y="2401985"/>
              <a:ext cx="419100" cy="31432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F240C9E8-E6F0-492E-B121-2565250C6A6F}"/>
                </a:ext>
              </a:extLst>
            </p:cNvPr>
            <p:cNvSpPr/>
            <p:nvPr/>
          </p:nvSpPr>
          <p:spPr>
            <a:xfrm>
              <a:off x="3293429" y="2725835"/>
              <a:ext cx="704850" cy="66675"/>
            </a:xfrm>
            <a:custGeom>
              <a:avLst/>
              <a:gdLst>
                <a:gd name="connsiteX0" fmla="*/ 0 w 704850"/>
                <a:gd name="connsiteY0" fmla="*/ 0 h 66675"/>
                <a:gd name="connsiteX1" fmla="*/ 352425 w 704850"/>
                <a:gd name="connsiteY1" fmla="*/ 73342 h 66675"/>
                <a:gd name="connsiteX2" fmla="*/ 704850 w 704850"/>
                <a:gd name="connsiteY2" fmla="*/ 0 h 66675"/>
                <a:gd name="connsiteX3" fmla="*/ 0 w 704850"/>
                <a:gd name="connsiteY3" fmla="*/ 0 h 66675"/>
              </a:gdLst>
              <a:ahLst/>
              <a:cxnLst>
                <a:cxn ang="0">
                  <a:pos x="connsiteX0" y="connsiteY0"/>
                </a:cxn>
                <a:cxn ang="0">
                  <a:pos x="connsiteX1" y="connsiteY1"/>
                </a:cxn>
                <a:cxn ang="0">
                  <a:pos x="connsiteX2" y="connsiteY2"/>
                </a:cxn>
                <a:cxn ang="0">
                  <a:pos x="connsiteX3" y="connsiteY3"/>
                </a:cxn>
              </a:cxnLst>
              <a:rect l="l" t="t" r="r" b="b"/>
              <a:pathLst>
                <a:path w="704850" h="66675">
                  <a:moveTo>
                    <a:pt x="0" y="0"/>
                  </a:moveTo>
                  <a:cubicBezTo>
                    <a:pt x="107633" y="46672"/>
                    <a:pt x="226695" y="73342"/>
                    <a:pt x="352425" y="73342"/>
                  </a:cubicBezTo>
                  <a:cubicBezTo>
                    <a:pt x="478155" y="73342"/>
                    <a:pt x="597218" y="47625"/>
                    <a:pt x="704850" y="0"/>
                  </a:cubicBezTo>
                  <a:lnTo>
                    <a:pt x="0" y="0"/>
                  </a:lnTo>
                  <a:close/>
                </a:path>
              </a:pathLst>
            </a:custGeom>
            <a:grpFill/>
            <a:ln w="9525" cap="flat">
              <a:noFill/>
              <a:prstDash val="solid"/>
              <a:miter/>
            </a:ln>
          </p:spPr>
          <p:txBody>
            <a:bodyPr rtlCol="0" anchor="ctr"/>
            <a:lstStyle/>
            <a:p>
              <a:endParaRPr lang="en-US"/>
            </a:p>
          </p:txBody>
        </p:sp>
      </p:grpSp>
      <p:grpSp>
        <p:nvGrpSpPr>
          <p:cNvPr id="161" name="Group 160">
            <a:extLst>
              <a:ext uri="{FF2B5EF4-FFF2-40B4-BE49-F238E27FC236}">
                <a16:creationId xmlns:a16="http://schemas.microsoft.com/office/drawing/2014/main" id="{4791CBA4-01D5-41A4-89D8-1BAE7C60A919}"/>
              </a:ext>
            </a:extLst>
          </p:cNvPr>
          <p:cNvGrpSpPr/>
          <p:nvPr/>
        </p:nvGrpSpPr>
        <p:grpSpPr>
          <a:xfrm>
            <a:off x="3705725" y="5542012"/>
            <a:ext cx="829090" cy="736731"/>
            <a:chOff x="4077337" y="2420423"/>
            <a:chExt cx="447675" cy="397805"/>
          </a:xfrm>
          <a:solidFill>
            <a:schemeClr val="accent2"/>
          </a:solidFill>
        </p:grpSpPr>
        <p:sp>
          <p:nvSpPr>
            <p:cNvPr id="162" name="Freeform: Shape 161">
              <a:extLst>
                <a:ext uri="{FF2B5EF4-FFF2-40B4-BE49-F238E27FC236}">
                  <a16:creationId xmlns:a16="http://schemas.microsoft.com/office/drawing/2014/main" id="{F7634C38-44D4-4C68-A6FD-FD267A11972D}"/>
                </a:ext>
              </a:extLst>
            </p:cNvPr>
            <p:cNvSpPr/>
            <p:nvPr/>
          </p:nvSpPr>
          <p:spPr>
            <a:xfrm>
              <a:off x="4101954" y="2630585"/>
              <a:ext cx="390525" cy="161925"/>
            </a:xfrm>
            <a:custGeom>
              <a:avLst/>
              <a:gdLst>
                <a:gd name="connsiteX0" fmla="*/ 392577 w 390525"/>
                <a:gd name="connsiteY0" fmla="*/ 22860 h 161925"/>
                <a:gd name="connsiteX1" fmla="*/ 334475 w 390525"/>
                <a:gd name="connsiteY1" fmla="*/ 126682 h 161925"/>
                <a:gd name="connsiteX2" fmla="*/ 270657 w 390525"/>
                <a:gd name="connsiteY2" fmla="*/ 166688 h 161925"/>
                <a:gd name="connsiteX3" fmla="*/ 254465 w 390525"/>
                <a:gd name="connsiteY3" fmla="*/ 170497 h 161925"/>
                <a:gd name="connsiteX4" fmla="*/ 136355 w 390525"/>
                <a:gd name="connsiteY4" fmla="*/ 170497 h 161925"/>
                <a:gd name="connsiteX5" fmla="*/ 120162 w 390525"/>
                <a:gd name="connsiteY5" fmla="*/ 166688 h 161925"/>
                <a:gd name="connsiteX6" fmla="*/ 74442 w 390525"/>
                <a:gd name="connsiteY6" fmla="*/ 143827 h 161925"/>
                <a:gd name="connsiteX7" fmla="*/ 7767 w 390525"/>
                <a:gd name="connsiteY7" fmla="*/ 53340 h 161925"/>
                <a:gd name="connsiteX8" fmla="*/ 1100 w 390525"/>
                <a:gd name="connsiteY8" fmla="*/ 22860 h 161925"/>
                <a:gd name="connsiteX9" fmla="*/ 1100 w 390525"/>
                <a:gd name="connsiteY9" fmla="*/ 0 h 161925"/>
                <a:gd name="connsiteX10" fmla="*/ 390672 w 390525"/>
                <a:gd name="connsiteY10" fmla="*/ 0 h 161925"/>
                <a:gd name="connsiteX11" fmla="*/ 392577 w 390525"/>
                <a:gd name="connsiteY11" fmla="*/ 2286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525" h="161925">
                  <a:moveTo>
                    <a:pt x="392577" y="22860"/>
                  </a:moveTo>
                  <a:cubicBezTo>
                    <a:pt x="384957" y="62865"/>
                    <a:pt x="364955" y="98107"/>
                    <a:pt x="334475" y="126682"/>
                  </a:cubicBezTo>
                  <a:cubicBezTo>
                    <a:pt x="315425" y="143827"/>
                    <a:pt x="294470" y="157163"/>
                    <a:pt x="270657" y="166688"/>
                  </a:cubicBezTo>
                  <a:cubicBezTo>
                    <a:pt x="265895" y="171450"/>
                    <a:pt x="260180" y="170497"/>
                    <a:pt x="254465" y="170497"/>
                  </a:cubicBezTo>
                  <a:cubicBezTo>
                    <a:pt x="215412" y="170497"/>
                    <a:pt x="176360" y="170497"/>
                    <a:pt x="136355" y="170497"/>
                  </a:cubicBezTo>
                  <a:cubicBezTo>
                    <a:pt x="130640" y="170497"/>
                    <a:pt x="124925" y="171450"/>
                    <a:pt x="120162" y="166688"/>
                  </a:cubicBezTo>
                  <a:cubicBezTo>
                    <a:pt x="103017" y="162877"/>
                    <a:pt x="88730" y="153352"/>
                    <a:pt x="74442" y="143827"/>
                  </a:cubicBezTo>
                  <a:cubicBezTo>
                    <a:pt x="42057" y="120967"/>
                    <a:pt x="20150" y="90488"/>
                    <a:pt x="7767" y="53340"/>
                  </a:cubicBezTo>
                  <a:cubicBezTo>
                    <a:pt x="4910" y="43815"/>
                    <a:pt x="2052" y="33338"/>
                    <a:pt x="1100" y="22860"/>
                  </a:cubicBezTo>
                  <a:cubicBezTo>
                    <a:pt x="147" y="15240"/>
                    <a:pt x="-805" y="7620"/>
                    <a:pt x="1100" y="0"/>
                  </a:cubicBezTo>
                  <a:cubicBezTo>
                    <a:pt x="129687" y="0"/>
                    <a:pt x="261132" y="0"/>
                    <a:pt x="390672" y="0"/>
                  </a:cubicBezTo>
                  <a:cubicBezTo>
                    <a:pt x="394482" y="7620"/>
                    <a:pt x="393530" y="15240"/>
                    <a:pt x="392577" y="22860"/>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4182620E-F1A1-4911-9A82-B74884F1A5B5}"/>
                </a:ext>
              </a:extLst>
            </p:cNvPr>
            <p:cNvSpPr/>
            <p:nvPr/>
          </p:nvSpPr>
          <p:spPr>
            <a:xfrm>
              <a:off x="4077337" y="2420423"/>
              <a:ext cx="447675" cy="200025"/>
            </a:xfrm>
            <a:custGeom>
              <a:avLst/>
              <a:gdLst>
                <a:gd name="connsiteX0" fmla="*/ 360045 w 447675"/>
                <a:gd name="connsiteY0" fmla="*/ 16804 h 200025"/>
                <a:gd name="connsiteX1" fmla="*/ 395288 w 447675"/>
                <a:gd name="connsiteY1" fmla="*/ 6326 h 200025"/>
                <a:gd name="connsiteX2" fmla="*/ 444817 w 447675"/>
                <a:gd name="connsiteY2" fmla="*/ 35854 h 200025"/>
                <a:gd name="connsiteX3" fmla="*/ 454342 w 447675"/>
                <a:gd name="connsiteY3" fmla="*/ 53951 h 200025"/>
                <a:gd name="connsiteX4" fmla="*/ 432435 w 447675"/>
                <a:gd name="connsiteY4" fmla="*/ 74907 h 200025"/>
                <a:gd name="connsiteX5" fmla="*/ 414338 w 447675"/>
                <a:gd name="connsiteY5" fmla="*/ 87289 h 200025"/>
                <a:gd name="connsiteX6" fmla="*/ 360045 w 447675"/>
                <a:gd name="connsiteY6" fmla="*/ 174919 h 200025"/>
                <a:gd name="connsiteX7" fmla="*/ 412432 w 447675"/>
                <a:gd name="connsiteY7" fmla="*/ 174919 h 200025"/>
                <a:gd name="connsiteX8" fmla="*/ 423863 w 447675"/>
                <a:gd name="connsiteY8" fmla="*/ 174919 h 200025"/>
                <a:gd name="connsiteX9" fmla="*/ 441007 w 447675"/>
                <a:gd name="connsiteY9" fmla="*/ 189206 h 200025"/>
                <a:gd name="connsiteX10" fmla="*/ 423863 w 447675"/>
                <a:gd name="connsiteY10" fmla="*/ 202542 h 200025"/>
                <a:gd name="connsiteX11" fmla="*/ 264795 w 447675"/>
                <a:gd name="connsiteY11" fmla="*/ 202542 h 200025"/>
                <a:gd name="connsiteX12" fmla="*/ 17145 w 447675"/>
                <a:gd name="connsiteY12" fmla="*/ 202542 h 200025"/>
                <a:gd name="connsiteX13" fmla="*/ 0 w 447675"/>
                <a:gd name="connsiteY13" fmla="*/ 188254 h 200025"/>
                <a:gd name="connsiteX14" fmla="*/ 16192 w 447675"/>
                <a:gd name="connsiteY14" fmla="*/ 174919 h 200025"/>
                <a:gd name="connsiteX15" fmla="*/ 254317 w 447675"/>
                <a:gd name="connsiteY15" fmla="*/ 174919 h 200025"/>
                <a:gd name="connsiteX16" fmla="*/ 279082 w 447675"/>
                <a:gd name="connsiteY16" fmla="*/ 161584 h 200025"/>
                <a:gd name="connsiteX17" fmla="*/ 359092 w 447675"/>
                <a:gd name="connsiteY17" fmla="*/ 45379 h 200025"/>
                <a:gd name="connsiteX18" fmla="*/ 360045 w 447675"/>
                <a:gd name="connsiteY18" fmla="*/ 30139 h 200025"/>
                <a:gd name="connsiteX19" fmla="*/ 360045 w 447675"/>
                <a:gd name="connsiteY19" fmla="*/ 16804 h 200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7675" h="200025">
                  <a:moveTo>
                    <a:pt x="360045" y="16804"/>
                  </a:moveTo>
                  <a:cubicBezTo>
                    <a:pt x="369570" y="-2246"/>
                    <a:pt x="378142" y="-4151"/>
                    <a:pt x="395288" y="6326"/>
                  </a:cubicBezTo>
                  <a:cubicBezTo>
                    <a:pt x="411480" y="15851"/>
                    <a:pt x="429578" y="26329"/>
                    <a:pt x="444817" y="35854"/>
                  </a:cubicBezTo>
                  <a:cubicBezTo>
                    <a:pt x="451485" y="39664"/>
                    <a:pt x="458153" y="45379"/>
                    <a:pt x="454342" y="53951"/>
                  </a:cubicBezTo>
                  <a:cubicBezTo>
                    <a:pt x="450532" y="63476"/>
                    <a:pt x="443865" y="73954"/>
                    <a:pt x="432435" y="74907"/>
                  </a:cubicBezTo>
                  <a:cubicBezTo>
                    <a:pt x="422910" y="74907"/>
                    <a:pt x="419100" y="79669"/>
                    <a:pt x="414338" y="87289"/>
                  </a:cubicBezTo>
                  <a:cubicBezTo>
                    <a:pt x="396240" y="118722"/>
                    <a:pt x="380047" y="141582"/>
                    <a:pt x="360045" y="174919"/>
                  </a:cubicBezTo>
                  <a:cubicBezTo>
                    <a:pt x="381953" y="174919"/>
                    <a:pt x="392430" y="174919"/>
                    <a:pt x="412432" y="174919"/>
                  </a:cubicBezTo>
                  <a:cubicBezTo>
                    <a:pt x="416242" y="174919"/>
                    <a:pt x="420053" y="174919"/>
                    <a:pt x="423863" y="174919"/>
                  </a:cubicBezTo>
                  <a:cubicBezTo>
                    <a:pt x="432435" y="175872"/>
                    <a:pt x="441007" y="178729"/>
                    <a:pt x="441007" y="189206"/>
                  </a:cubicBezTo>
                  <a:cubicBezTo>
                    <a:pt x="441007" y="199684"/>
                    <a:pt x="433388" y="202542"/>
                    <a:pt x="423863" y="202542"/>
                  </a:cubicBezTo>
                  <a:cubicBezTo>
                    <a:pt x="370522" y="202542"/>
                    <a:pt x="318135" y="202542"/>
                    <a:pt x="264795" y="202542"/>
                  </a:cubicBezTo>
                  <a:cubicBezTo>
                    <a:pt x="181928" y="202542"/>
                    <a:pt x="100013" y="202542"/>
                    <a:pt x="17145" y="202542"/>
                  </a:cubicBezTo>
                  <a:cubicBezTo>
                    <a:pt x="6667" y="202542"/>
                    <a:pt x="0" y="199684"/>
                    <a:pt x="0" y="188254"/>
                  </a:cubicBezTo>
                  <a:cubicBezTo>
                    <a:pt x="0" y="176824"/>
                    <a:pt x="6667" y="174919"/>
                    <a:pt x="16192" y="174919"/>
                  </a:cubicBezTo>
                  <a:cubicBezTo>
                    <a:pt x="92392" y="174919"/>
                    <a:pt x="177165" y="174919"/>
                    <a:pt x="254317" y="174919"/>
                  </a:cubicBezTo>
                  <a:cubicBezTo>
                    <a:pt x="265747" y="174919"/>
                    <a:pt x="272415" y="172062"/>
                    <a:pt x="279082" y="161584"/>
                  </a:cubicBezTo>
                  <a:cubicBezTo>
                    <a:pt x="306705" y="119674"/>
                    <a:pt x="329565" y="86336"/>
                    <a:pt x="359092" y="45379"/>
                  </a:cubicBezTo>
                  <a:cubicBezTo>
                    <a:pt x="362903" y="39664"/>
                    <a:pt x="362903" y="35854"/>
                    <a:pt x="360045" y="30139"/>
                  </a:cubicBezTo>
                  <a:cubicBezTo>
                    <a:pt x="359092" y="26329"/>
                    <a:pt x="359092" y="21567"/>
                    <a:pt x="360045" y="16804"/>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C469289A-91E6-4E36-9F65-FCC105355494}"/>
                </a:ext>
              </a:extLst>
            </p:cNvPr>
            <p:cNvSpPr/>
            <p:nvPr/>
          </p:nvSpPr>
          <p:spPr>
            <a:xfrm>
              <a:off x="4102102" y="2631537"/>
              <a:ext cx="9525" cy="19050"/>
            </a:xfrm>
            <a:custGeom>
              <a:avLst/>
              <a:gdLst>
                <a:gd name="connsiteX0" fmla="*/ 2857 w 0"/>
                <a:gd name="connsiteY0" fmla="*/ 0 h 19050"/>
                <a:gd name="connsiteX1" fmla="*/ 2857 w 0"/>
                <a:gd name="connsiteY1" fmla="*/ 22860 h 19050"/>
                <a:gd name="connsiteX2" fmla="*/ 2857 w 0"/>
                <a:gd name="connsiteY2" fmla="*/ 0 h 19050"/>
              </a:gdLst>
              <a:ahLst/>
              <a:cxnLst>
                <a:cxn ang="0">
                  <a:pos x="connsiteX0" y="connsiteY0"/>
                </a:cxn>
                <a:cxn ang="0">
                  <a:pos x="connsiteX1" y="connsiteY1"/>
                </a:cxn>
                <a:cxn ang="0">
                  <a:pos x="connsiteX2" y="connsiteY2"/>
                </a:cxn>
              </a:cxnLst>
              <a:rect l="l" t="t" r="r" b="b"/>
              <a:pathLst>
                <a:path h="19050">
                  <a:moveTo>
                    <a:pt x="2857" y="0"/>
                  </a:moveTo>
                  <a:cubicBezTo>
                    <a:pt x="0" y="7620"/>
                    <a:pt x="2857" y="15240"/>
                    <a:pt x="2857" y="22860"/>
                  </a:cubicBezTo>
                  <a:cubicBezTo>
                    <a:pt x="-952" y="14288"/>
                    <a:pt x="-952" y="6667"/>
                    <a:pt x="2857" y="0"/>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25F41C39-0BD3-4EA9-B847-0BDEC3F5318D}"/>
                </a:ext>
              </a:extLst>
            </p:cNvPr>
            <p:cNvSpPr/>
            <p:nvPr/>
          </p:nvSpPr>
          <p:spPr>
            <a:xfrm>
              <a:off x="4218306" y="2808703"/>
              <a:ext cx="161925" cy="9525"/>
            </a:xfrm>
            <a:custGeom>
              <a:avLst/>
              <a:gdLst>
                <a:gd name="connsiteX0" fmla="*/ 153353 w 161925"/>
                <a:gd name="connsiteY0" fmla="*/ 17145 h 9525"/>
                <a:gd name="connsiteX1" fmla="*/ 8572 w 161925"/>
                <a:gd name="connsiteY1" fmla="*/ 17145 h 9525"/>
                <a:gd name="connsiteX2" fmla="*/ 0 w 161925"/>
                <a:gd name="connsiteY2" fmla="*/ 8572 h 9525"/>
                <a:gd name="connsiteX3" fmla="*/ 0 w 161925"/>
                <a:gd name="connsiteY3" fmla="*/ 8572 h 9525"/>
                <a:gd name="connsiteX4" fmla="*/ 8572 w 161925"/>
                <a:gd name="connsiteY4" fmla="*/ 0 h 9525"/>
                <a:gd name="connsiteX5" fmla="*/ 153353 w 161925"/>
                <a:gd name="connsiteY5" fmla="*/ 0 h 9525"/>
                <a:gd name="connsiteX6" fmla="*/ 161925 w 161925"/>
                <a:gd name="connsiteY6" fmla="*/ 8572 h 9525"/>
                <a:gd name="connsiteX7" fmla="*/ 161925 w 161925"/>
                <a:gd name="connsiteY7" fmla="*/ 8572 h 9525"/>
                <a:gd name="connsiteX8" fmla="*/ 153353 w 161925"/>
                <a:gd name="connsiteY8" fmla="*/ 17145 h 9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1925" h="9525">
                  <a:moveTo>
                    <a:pt x="153353" y="17145"/>
                  </a:moveTo>
                  <a:lnTo>
                    <a:pt x="8572" y="17145"/>
                  </a:lnTo>
                  <a:cubicBezTo>
                    <a:pt x="3810" y="17145"/>
                    <a:pt x="0" y="13335"/>
                    <a:pt x="0" y="8572"/>
                  </a:cubicBezTo>
                  <a:lnTo>
                    <a:pt x="0" y="8572"/>
                  </a:lnTo>
                  <a:cubicBezTo>
                    <a:pt x="0" y="3810"/>
                    <a:pt x="3810" y="0"/>
                    <a:pt x="8572" y="0"/>
                  </a:cubicBezTo>
                  <a:lnTo>
                    <a:pt x="153353" y="0"/>
                  </a:lnTo>
                  <a:cubicBezTo>
                    <a:pt x="158115" y="0"/>
                    <a:pt x="161925" y="3810"/>
                    <a:pt x="161925" y="8572"/>
                  </a:cubicBezTo>
                  <a:lnTo>
                    <a:pt x="161925" y="8572"/>
                  </a:lnTo>
                  <a:cubicBezTo>
                    <a:pt x="161925" y="14288"/>
                    <a:pt x="158115" y="17145"/>
                    <a:pt x="153353" y="17145"/>
                  </a:cubicBezTo>
                  <a:close/>
                </a:path>
              </a:pathLst>
            </a:custGeom>
            <a:grpFill/>
            <a:ln w="9525" cap="flat">
              <a:noFill/>
              <a:prstDash val="solid"/>
              <a:miter/>
            </a:ln>
          </p:spPr>
          <p:txBody>
            <a:bodyPr rtlCol="0" anchor="ctr"/>
            <a:lstStyle/>
            <a:p>
              <a:endParaRPr lang="en-US"/>
            </a:p>
          </p:txBody>
        </p:sp>
      </p:grpSp>
      <p:grpSp>
        <p:nvGrpSpPr>
          <p:cNvPr id="179" name="Group 178">
            <a:extLst>
              <a:ext uri="{FF2B5EF4-FFF2-40B4-BE49-F238E27FC236}">
                <a16:creationId xmlns:a16="http://schemas.microsoft.com/office/drawing/2014/main" id="{D40467F3-9C6D-420A-9CB2-06B6FA96DC98}"/>
              </a:ext>
            </a:extLst>
          </p:cNvPr>
          <p:cNvGrpSpPr/>
          <p:nvPr/>
        </p:nvGrpSpPr>
        <p:grpSpPr>
          <a:xfrm>
            <a:off x="5477296" y="3332422"/>
            <a:ext cx="1628775" cy="1819275"/>
            <a:chOff x="6066786" y="3142040"/>
            <a:chExt cx="1628775" cy="1819275"/>
          </a:xfrm>
        </p:grpSpPr>
        <p:sp>
          <p:nvSpPr>
            <p:cNvPr id="143" name="Freeform: Shape 142">
              <a:extLst>
                <a:ext uri="{FF2B5EF4-FFF2-40B4-BE49-F238E27FC236}">
                  <a16:creationId xmlns:a16="http://schemas.microsoft.com/office/drawing/2014/main" id="{CF632028-A3B9-4C2A-8991-93BF4515D4B8}"/>
                </a:ext>
              </a:extLst>
            </p:cNvPr>
            <p:cNvSpPr/>
            <p:nvPr/>
          </p:nvSpPr>
          <p:spPr>
            <a:xfrm>
              <a:off x="6740469" y="3296730"/>
              <a:ext cx="19050" cy="9525"/>
            </a:xfrm>
            <a:custGeom>
              <a:avLst/>
              <a:gdLst>
                <a:gd name="connsiteX0" fmla="*/ 23813 w 19050"/>
                <a:gd name="connsiteY0" fmla="*/ 714 h 0"/>
                <a:gd name="connsiteX1" fmla="*/ 0 w 19050"/>
                <a:gd name="connsiteY1" fmla="*/ 3572 h 0"/>
                <a:gd name="connsiteX2" fmla="*/ 23813 w 19050"/>
                <a:gd name="connsiteY2" fmla="*/ 714 h 0"/>
              </a:gdLst>
              <a:ahLst/>
              <a:cxnLst>
                <a:cxn ang="0">
                  <a:pos x="connsiteX0" y="connsiteY0"/>
                </a:cxn>
                <a:cxn ang="0">
                  <a:pos x="connsiteX1" y="connsiteY1"/>
                </a:cxn>
                <a:cxn ang="0">
                  <a:pos x="connsiteX2" y="connsiteY2"/>
                </a:cxn>
              </a:cxnLst>
              <a:rect l="l" t="t" r="r" b="b"/>
              <a:pathLst>
                <a:path w="19050">
                  <a:moveTo>
                    <a:pt x="23813" y="714"/>
                  </a:moveTo>
                  <a:cubicBezTo>
                    <a:pt x="16192" y="3572"/>
                    <a:pt x="8572" y="3572"/>
                    <a:pt x="0" y="3572"/>
                  </a:cubicBezTo>
                  <a:cubicBezTo>
                    <a:pt x="6667" y="-2143"/>
                    <a:pt x="15240" y="714"/>
                    <a:pt x="23813" y="714"/>
                  </a:cubicBezTo>
                  <a:close/>
                </a:path>
              </a:pathLst>
            </a:custGeom>
            <a:solidFill>
              <a:srgbClr val="EAEAEA"/>
            </a:solid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203AE724-9BA3-41A7-B721-8F6AC6EE64C7}"/>
                </a:ext>
              </a:extLst>
            </p:cNvPr>
            <p:cNvSpPr/>
            <p:nvPr/>
          </p:nvSpPr>
          <p:spPr>
            <a:xfrm>
              <a:off x="6066786" y="3142040"/>
              <a:ext cx="1628775" cy="1819275"/>
            </a:xfrm>
            <a:custGeom>
              <a:avLst/>
              <a:gdLst>
                <a:gd name="connsiteX0" fmla="*/ 1629993 w 1628775"/>
                <a:gd name="connsiteY0" fmla="*/ 1447948 h 1819275"/>
                <a:gd name="connsiteX1" fmla="*/ 1604275 w 1628775"/>
                <a:gd name="connsiteY1" fmla="*/ 1428898 h 1819275"/>
                <a:gd name="connsiteX2" fmla="*/ 1429968 w 1628775"/>
                <a:gd name="connsiteY2" fmla="*/ 1346982 h 1819275"/>
                <a:gd name="connsiteX3" fmla="*/ 1492833 w 1628775"/>
                <a:gd name="connsiteY3" fmla="*/ 1188867 h 1819275"/>
                <a:gd name="connsiteX4" fmla="*/ 1526170 w 1628775"/>
                <a:gd name="connsiteY4" fmla="*/ 939312 h 1819275"/>
                <a:gd name="connsiteX5" fmla="*/ 1417585 w 1628775"/>
                <a:gd name="connsiteY5" fmla="*/ 909785 h 1819275"/>
                <a:gd name="connsiteX6" fmla="*/ 1324240 w 1628775"/>
                <a:gd name="connsiteY6" fmla="*/ 998367 h 1819275"/>
                <a:gd name="connsiteX7" fmla="*/ 1151838 w 1628775"/>
                <a:gd name="connsiteY7" fmla="*/ 892640 h 1819275"/>
                <a:gd name="connsiteX8" fmla="*/ 1059445 w 1628775"/>
                <a:gd name="connsiteY8" fmla="*/ 659277 h 1819275"/>
                <a:gd name="connsiteX9" fmla="*/ 1026108 w 1628775"/>
                <a:gd name="connsiteY9" fmla="*/ 499257 h 1819275"/>
                <a:gd name="connsiteX10" fmla="*/ 1023250 w 1628775"/>
                <a:gd name="connsiteY10" fmla="*/ 192552 h 1819275"/>
                <a:gd name="connsiteX11" fmla="*/ 846085 w 1628775"/>
                <a:gd name="connsiteY11" fmla="*/ 1100 h 1819275"/>
                <a:gd name="connsiteX12" fmla="*/ 795603 w 1628775"/>
                <a:gd name="connsiteY12" fmla="*/ 1100 h 1819275"/>
                <a:gd name="connsiteX13" fmla="*/ 622248 w 1628775"/>
                <a:gd name="connsiteY13" fmla="*/ 178265 h 1819275"/>
                <a:gd name="connsiteX14" fmla="*/ 619390 w 1628775"/>
                <a:gd name="connsiteY14" fmla="*/ 495447 h 1819275"/>
                <a:gd name="connsiteX15" fmla="*/ 558430 w 1628775"/>
                <a:gd name="connsiteY15" fmla="*/ 771672 h 1819275"/>
                <a:gd name="connsiteX16" fmla="*/ 437463 w 1628775"/>
                <a:gd name="connsiteY16" fmla="*/ 955505 h 1819275"/>
                <a:gd name="connsiteX17" fmla="*/ 291730 w 1628775"/>
                <a:gd name="connsiteY17" fmla="*/ 998367 h 1819275"/>
                <a:gd name="connsiteX18" fmla="*/ 288873 w 1628775"/>
                <a:gd name="connsiteY18" fmla="*/ 997415 h 1819275"/>
                <a:gd name="connsiteX19" fmla="*/ 212673 w 1628775"/>
                <a:gd name="connsiteY19" fmla="*/ 937407 h 1819275"/>
                <a:gd name="connsiteX20" fmla="*/ 104088 w 1628775"/>
                <a:gd name="connsiteY20" fmla="*/ 966935 h 1819275"/>
                <a:gd name="connsiteX21" fmla="*/ 137425 w 1628775"/>
                <a:gd name="connsiteY21" fmla="*/ 1216490 h 1819275"/>
                <a:gd name="connsiteX22" fmla="*/ 200290 w 1628775"/>
                <a:gd name="connsiteY22" fmla="*/ 1374605 h 1819275"/>
                <a:gd name="connsiteX23" fmla="*/ 25983 w 1628775"/>
                <a:gd name="connsiteY23" fmla="*/ 1456520 h 1819275"/>
                <a:gd name="connsiteX24" fmla="*/ 265 w 1628775"/>
                <a:gd name="connsiteY24" fmla="*/ 1475570 h 1819275"/>
                <a:gd name="connsiteX25" fmla="*/ 19315 w 1628775"/>
                <a:gd name="connsiteY25" fmla="*/ 1501287 h 1819275"/>
                <a:gd name="connsiteX26" fmla="*/ 50748 w 1628775"/>
                <a:gd name="connsiteY26" fmla="*/ 1503192 h 1819275"/>
                <a:gd name="connsiteX27" fmla="*/ 242200 w 1628775"/>
                <a:gd name="connsiteY27" fmla="*/ 1392702 h 1819275"/>
                <a:gd name="connsiteX28" fmla="*/ 174573 w 1628775"/>
                <a:gd name="connsiteY28" fmla="*/ 1190773 h 1819275"/>
                <a:gd name="connsiteX29" fmla="*/ 131710 w 1628775"/>
                <a:gd name="connsiteY29" fmla="*/ 1003130 h 1819275"/>
                <a:gd name="connsiteX30" fmla="*/ 198385 w 1628775"/>
                <a:gd name="connsiteY30" fmla="*/ 982175 h 1819275"/>
                <a:gd name="connsiteX31" fmla="*/ 278395 w 1628775"/>
                <a:gd name="connsiteY31" fmla="*/ 1078377 h 1819275"/>
                <a:gd name="connsiteX32" fmla="*/ 277443 w 1628775"/>
                <a:gd name="connsiteY32" fmla="*/ 1650830 h 1819275"/>
                <a:gd name="connsiteX33" fmla="*/ 281253 w 1628775"/>
                <a:gd name="connsiteY33" fmla="*/ 1678452 h 1819275"/>
                <a:gd name="connsiteX34" fmla="*/ 491755 w 1628775"/>
                <a:gd name="connsiteY34" fmla="*/ 1824185 h 1819275"/>
                <a:gd name="connsiteX35" fmla="*/ 1138503 w 1628775"/>
                <a:gd name="connsiteY35" fmla="*/ 1823232 h 1819275"/>
                <a:gd name="connsiteX36" fmla="*/ 1288045 w 1628775"/>
                <a:gd name="connsiteY36" fmla="*/ 1794657 h 1819275"/>
                <a:gd name="connsiteX37" fmla="*/ 1307095 w 1628775"/>
                <a:gd name="connsiteY37" fmla="*/ 1779417 h 1819275"/>
                <a:gd name="connsiteX38" fmla="*/ 1359483 w 1628775"/>
                <a:gd name="connsiteY38" fmla="*/ 1689882 h 1819275"/>
                <a:gd name="connsiteX39" fmla="*/ 1360435 w 1628775"/>
                <a:gd name="connsiteY39" fmla="*/ 1664165 h 1819275"/>
                <a:gd name="connsiteX40" fmla="*/ 1362340 w 1628775"/>
                <a:gd name="connsiteY40" fmla="*/ 1023132 h 1819275"/>
                <a:gd name="connsiteX41" fmla="*/ 1427110 w 1628775"/>
                <a:gd name="connsiteY41" fmla="*/ 953600 h 1819275"/>
                <a:gd name="connsiteX42" fmla="*/ 1493785 w 1628775"/>
                <a:gd name="connsiteY42" fmla="*/ 974555 h 1819275"/>
                <a:gd name="connsiteX43" fmla="*/ 1450923 w 1628775"/>
                <a:gd name="connsiteY43" fmla="*/ 1162198 h 1819275"/>
                <a:gd name="connsiteX44" fmla="*/ 1383295 w 1628775"/>
                <a:gd name="connsiteY44" fmla="*/ 1364127 h 1819275"/>
                <a:gd name="connsiteX45" fmla="*/ 1574748 w 1628775"/>
                <a:gd name="connsiteY45" fmla="*/ 1474617 h 1819275"/>
                <a:gd name="connsiteX46" fmla="*/ 1606180 w 1628775"/>
                <a:gd name="connsiteY46" fmla="*/ 1472712 h 1819275"/>
                <a:gd name="connsiteX47" fmla="*/ 1629993 w 1628775"/>
                <a:gd name="connsiteY47" fmla="*/ 1447948 h 1819275"/>
                <a:gd name="connsiteX48" fmla="*/ 994675 w 1628775"/>
                <a:gd name="connsiteY48" fmla="*/ 460205 h 1819275"/>
                <a:gd name="connsiteX49" fmla="*/ 977530 w 1628775"/>
                <a:gd name="connsiteY49" fmla="*/ 476397 h 1819275"/>
                <a:gd name="connsiteX50" fmla="*/ 822273 w 1628775"/>
                <a:gd name="connsiteY50" fmla="*/ 476397 h 1819275"/>
                <a:gd name="connsiteX51" fmla="*/ 671778 w 1628775"/>
                <a:gd name="connsiteY51" fmla="*/ 476397 h 1819275"/>
                <a:gd name="connsiteX52" fmla="*/ 651775 w 1628775"/>
                <a:gd name="connsiteY52" fmla="*/ 455442 h 1819275"/>
                <a:gd name="connsiteX53" fmla="*/ 651775 w 1628775"/>
                <a:gd name="connsiteY53" fmla="*/ 203030 h 1819275"/>
                <a:gd name="connsiteX54" fmla="*/ 820368 w 1628775"/>
                <a:gd name="connsiteY54" fmla="*/ 29675 h 1819275"/>
                <a:gd name="connsiteX55" fmla="*/ 993723 w 1628775"/>
                <a:gd name="connsiteY55" fmla="*/ 198267 h 1819275"/>
                <a:gd name="connsiteX56" fmla="*/ 994675 w 1628775"/>
                <a:gd name="connsiteY56" fmla="*/ 46020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28775" h="1819275">
                  <a:moveTo>
                    <a:pt x="1629993" y="1447948"/>
                  </a:moveTo>
                  <a:cubicBezTo>
                    <a:pt x="1628088" y="1435565"/>
                    <a:pt x="1616658" y="1426992"/>
                    <a:pt x="1604275" y="1428898"/>
                  </a:cubicBezTo>
                  <a:cubicBezTo>
                    <a:pt x="1603323" y="1428898"/>
                    <a:pt x="1472830" y="1446995"/>
                    <a:pt x="1429968" y="1346982"/>
                  </a:cubicBezTo>
                  <a:cubicBezTo>
                    <a:pt x="1412823" y="1306977"/>
                    <a:pt x="1453780" y="1246970"/>
                    <a:pt x="1492833" y="1188867"/>
                  </a:cubicBezTo>
                  <a:cubicBezTo>
                    <a:pt x="1547125" y="1109810"/>
                    <a:pt x="1614753" y="1011702"/>
                    <a:pt x="1526170" y="939312"/>
                  </a:cubicBezTo>
                  <a:cubicBezTo>
                    <a:pt x="1489975" y="909785"/>
                    <a:pt x="1452828" y="899307"/>
                    <a:pt x="1417585" y="909785"/>
                  </a:cubicBezTo>
                  <a:cubicBezTo>
                    <a:pt x="1372818" y="922167"/>
                    <a:pt x="1341385" y="965982"/>
                    <a:pt x="1324240" y="998367"/>
                  </a:cubicBezTo>
                  <a:cubicBezTo>
                    <a:pt x="1317573" y="997415"/>
                    <a:pt x="1185175" y="941217"/>
                    <a:pt x="1151838" y="892640"/>
                  </a:cubicBezTo>
                  <a:cubicBezTo>
                    <a:pt x="1103260" y="822155"/>
                    <a:pt x="1080400" y="741192"/>
                    <a:pt x="1059445" y="659277"/>
                  </a:cubicBezTo>
                  <a:cubicBezTo>
                    <a:pt x="1046110" y="606890"/>
                    <a:pt x="1032775" y="553550"/>
                    <a:pt x="1026108" y="499257"/>
                  </a:cubicBezTo>
                  <a:cubicBezTo>
                    <a:pt x="1022298" y="490685"/>
                    <a:pt x="1026108" y="278277"/>
                    <a:pt x="1023250" y="192552"/>
                  </a:cubicBezTo>
                  <a:cubicBezTo>
                    <a:pt x="1013725" y="88730"/>
                    <a:pt x="950860" y="22055"/>
                    <a:pt x="846085" y="1100"/>
                  </a:cubicBezTo>
                  <a:cubicBezTo>
                    <a:pt x="828940" y="147"/>
                    <a:pt x="811795" y="-805"/>
                    <a:pt x="795603" y="1100"/>
                  </a:cubicBezTo>
                  <a:cubicBezTo>
                    <a:pt x="697495" y="15387"/>
                    <a:pt x="634630" y="84920"/>
                    <a:pt x="622248" y="178265"/>
                  </a:cubicBezTo>
                  <a:cubicBezTo>
                    <a:pt x="620343" y="256370"/>
                    <a:pt x="623200" y="475445"/>
                    <a:pt x="619390" y="495447"/>
                  </a:cubicBezTo>
                  <a:cubicBezTo>
                    <a:pt x="614628" y="525927"/>
                    <a:pt x="581290" y="711665"/>
                    <a:pt x="558430" y="771672"/>
                  </a:cubicBezTo>
                  <a:cubicBezTo>
                    <a:pt x="532713" y="842157"/>
                    <a:pt x="501280" y="909785"/>
                    <a:pt x="437463" y="955505"/>
                  </a:cubicBezTo>
                  <a:cubicBezTo>
                    <a:pt x="408888" y="975507"/>
                    <a:pt x="300303" y="1001225"/>
                    <a:pt x="291730" y="998367"/>
                  </a:cubicBezTo>
                  <a:cubicBezTo>
                    <a:pt x="290778" y="998367"/>
                    <a:pt x="289825" y="997415"/>
                    <a:pt x="288873" y="997415"/>
                  </a:cubicBezTo>
                  <a:cubicBezTo>
                    <a:pt x="270775" y="971697"/>
                    <a:pt x="245058" y="946932"/>
                    <a:pt x="212673" y="937407"/>
                  </a:cubicBezTo>
                  <a:cubicBezTo>
                    <a:pt x="177430" y="927882"/>
                    <a:pt x="141235" y="937407"/>
                    <a:pt x="104088" y="966935"/>
                  </a:cubicBezTo>
                  <a:cubicBezTo>
                    <a:pt x="16458" y="1038372"/>
                    <a:pt x="83133" y="1137432"/>
                    <a:pt x="137425" y="1216490"/>
                  </a:cubicBezTo>
                  <a:cubicBezTo>
                    <a:pt x="177430" y="1274592"/>
                    <a:pt x="218388" y="1333648"/>
                    <a:pt x="200290" y="1374605"/>
                  </a:cubicBezTo>
                  <a:cubicBezTo>
                    <a:pt x="157428" y="1473665"/>
                    <a:pt x="26935" y="1456520"/>
                    <a:pt x="25983" y="1456520"/>
                  </a:cubicBezTo>
                  <a:cubicBezTo>
                    <a:pt x="13600" y="1454615"/>
                    <a:pt x="2170" y="1463187"/>
                    <a:pt x="265" y="1475570"/>
                  </a:cubicBezTo>
                  <a:cubicBezTo>
                    <a:pt x="-1640" y="1487952"/>
                    <a:pt x="6933" y="1499382"/>
                    <a:pt x="19315" y="1501287"/>
                  </a:cubicBezTo>
                  <a:cubicBezTo>
                    <a:pt x="28840" y="1502240"/>
                    <a:pt x="39318" y="1503192"/>
                    <a:pt x="50748" y="1503192"/>
                  </a:cubicBezTo>
                  <a:cubicBezTo>
                    <a:pt x="112660" y="1503192"/>
                    <a:pt x="204100" y="1480332"/>
                    <a:pt x="242200" y="1392702"/>
                  </a:cubicBezTo>
                  <a:cubicBezTo>
                    <a:pt x="269823" y="1328885"/>
                    <a:pt x="221245" y="1258400"/>
                    <a:pt x="174573" y="1190773"/>
                  </a:cubicBezTo>
                  <a:cubicBezTo>
                    <a:pt x="113613" y="1102190"/>
                    <a:pt x="80275" y="1045040"/>
                    <a:pt x="131710" y="1003130"/>
                  </a:cubicBezTo>
                  <a:cubicBezTo>
                    <a:pt x="156475" y="983127"/>
                    <a:pt x="178383" y="976460"/>
                    <a:pt x="198385" y="982175"/>
                  </a:cubicBezTo>
                  <a:cubicBezTo>
                    <a:pt x="240295" y="993605"/>
                    <a:pt x="269823" y="1055517"/>
                    <a:pt x="278395" y="1078377"/>
                  </a:cubicBezTo>
                  <a:cubicBezTo>
                    <a:pt x="278395" y="1261257"/>
                    <a:pt x="277443" y="1466998"/>
                    <a:pt x="277443" y="1650830"/>
                  </a:cubicBezTo>
                  <a:cubicBezTo>
                    <a:pt x="283158" y="1659402"/>
                    <a:pt x="277443" y="1669880"/>
                    <a:pt x="281253" y="1678452"/>
                  </a:cubicBezTo>
                  <a:cubicBezTo>
                    <a:pt x="298398" y="1779417"/>
                    <a:pt x="386980" y="1825137"/>
                    <a:pt x="491755" y="1824185"/>
                  </a:cubicBezTo>
                  <a:cubicBezTo>
                    <a:pt x="707020" y="1821327"/>
                    <a:pt x="923238" y="1823232"/>
                    <a:pt x="1138503" y="1823232"/>
                  </a:cubicBezTo>
                  <a:cubicBezTo>
                    <a:pt x="1190890" y="1823232"/>
                    <a:pt x="1242325" y="1825137"/>
                    <a:pt x="1288045" y="1794657"/>
                  </a:cubicBezTo>
                  <a:cubicBezTo>
                    <a:pt x="1295665" y="1791800"/>
                    <a:pt x="1302333" y="1786085"/>
                    <a:pt x="1307095" y="1779417"/>
                  </a:cubicBezTo>
                  <a:cubicBezTo>
                    <a:pt x="1332813" y="1749890"/>
                    <a:pt x="1351863" y="1728935"/>
                    <a:pt x="1359483" y="1689882"/>
                  </a:cubicBezTo>
                  <a:cubicBezTo>
                    <a:pt x="1362340" y="1681310"/>
                    <a:pt x="1360435" y="1672737"/>
                    <a:pt x="1360435" y="1664165"/>
                  </a:cubicBezTo>
                  <a:cubicBezTo>
                    <a:pt x="1360435" y="1462235"/>
                    <a:pt x="1358530" y="1030752"/>
                    <a:pt x="1362340" y="1023132"/>
                  </a:cubicBezTo>
                  <a:cubicBezTo>
                    <a:pt x="1365198" y="1019322"/>
                    <a:pt x="1404250" y="960267"/>
                    <a:pt x="1427110" y="953600"/>
                  </a:cubicBezTo>
                  <a:cubicBezTo>
                    <a:pt x="1448065" y="947885"/>
                    <a:pt x="1469020" y="954552"/>
                    <a:pt x="1493785" y="974555"/>
                  </a:cubicBezTo>
                  <a:cubicBezTo>
                    <a:pt x="1545220" y="1016465"/>
                    <a:pt x="1511883" y="1073615"/>
                    <a:pt x="1450923" y="1162198"/>
                  </a:cubicBezTo>
                  <a:cubicBezTo>
                    <a:pt x="1404250" y="1229825"/>
                    <a:pt x="1355673" y="1300310"/>
                    <a:pt x="1383295" y="1364127"/>
                  </a:cubicBezTo>
                  <a:cubicBezTo>
                    <a:pt x="1421395" y="1452710"/>
                    <a:pt x="1511883" y="1474617"/>
                    <a:pt x="1574748" y="1474617"/>
                  </a:cubicBezTo>
                  <a:cubicBezTo>
                    <a:pt x="1586178" y="1474617"/>
                    <a:pt x="1597608" y="1473665"/>
                    <a:pt x="1606180" y="1472712"/>
                  </a:cubicBezTo>
                  <a:cubicBezTo>
                    <a:pt x="1623325" y="1471760"/>
                    <a:pt x="1631898" y="1460330"/>
                    <a:pt x="1629993" y="1447948"/>
                  </a:cubicBezTo>
                  <a:close/>
                  <a:moveTo>
                    <a:pt x="994675" y="460205"/>
                  </a:moveTo>
                  <a:cubicBezTo>
                    <a:pt x="994675" y="474492"/>
                    <a:pt x="988960" y="476397"/>
                    <a:pt x="977530" y="476397"/>
                  </a:cubicBezTo>
                  <a:cubicBezTo>
                    <a:pt x="926095" y="475445"/>
                    <a:pt x="873708" y="476397"/>
                    <a:pt x="822273" y="476397"/>
                  </a:cubicBezTo>
                  <a:cubicBezTo>
                    <a:pt x="771790" y="476397"/>
                    <a:pt x="722260" y="475445"/>
                    <a:pt x="671778" y="476397"/>
                  </a:cubicBezTo>
                  <a:cubicBezTo>
                    <a:pt x="654633" y="476397"/>
                    <a:pt x="651775" y="471635"/>
                    <a:pt x="651775" y="455442"/>
                  </a:cubicBezTo>
                  <a:cubicBezTo>
                    <a:pt x="652728" y="379242"/>
                    <a:pt x="651775" y="279230"/>
                    <a:pt x="651775" y="203030"/>
                  </a:cubicBezTo>
                  <a:cubicBezTo>
                    <a:pt x="651775" y="107780"/>
                    <a:pt x="727975" y="30627"/>
                    <a:pt x="820368" y="29675"/>
                  </a:cubicBezTo>
                  <a:cubicBezTo>
                    <a:pt x="913713" y="28722"/>
                    <a:pt x="991818" y="103017"/>
                    <a:pt x="993723" y="198267"/>
                  </a:cubicBezTo>
                  <a:cubicBezTo>
                    <a:pt x="995628" y="278277"/>
                    <a:pt x="993723" y="381147"/>
                    <a:pt x="994675" y="460205"/>
                  </a:cubicBezTo>
                  <a:close/>
                </a:path>
              </a:pathLst>
            </a:custGeom>
            <a:solidFill>
              <a:schemeClr val="accent2"/>
            </a:solid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1F193E9D-EA1A-44A5-B54B-F96BEE5B62EE}"/>
                </a:ext>
              </a:extLst>
            </p:cNvPr>
            <p:cNvSpPr/>
            <p:nvPr/>
          </p:nvSpPr>
          <p:spPr>
            <a:xfrm>
              <a:off x="6662363" y="4215264"/>
              <a:ext cx="447675" cy="419100"/>
            </a:xfrm>
            <a:custGeom>
              <a:avLst/>
              <a:gdLst>
                <a:gd name="connsiteX0" fmla="*/ 227648 w 447675"/>
                <a:gd name="connsiteY0" fmla="*/ 390 h 419100"/>
                <a:gd name="connsiteX1" fmla="*/ 434340 w 447675"/>
                <a:gd name="connsiteY1" fmla="*/ 390 h 419100"/>
                <a:gd name="connsiteX2" fmla="*/ 453390 w 447675"/>
                <a:gd name="connsiteY2" fmla="*/ 12773 h 419100"/>
                <a:gd name="connsiteX3" fmla="*/ 450533 w 447675"/>
                <a:gd name="connsiteY3" fmla="*/ 284235 h 419100"/>
                <a:gd name="connsiteX4" fmla="*/ 300990 w 447675"/>
                <a:gd name="connsiteY4" fmla="*/ 420443 h 419100"/>
                <a:gd name="connsiteX5" fmla="*/ 175260 w 447675"/>
                <a:gd name="connsiteY5" fmla="*/ 420443 h 419100"/>
                <a:gd name="connsiteX6" fmla="*/ 953 w 447675"/>
                <a:gd name="connsiteY6" fmla="*/ 249945 h 419100"/>
                <a:gd name="connsiteX7" fmla="*/ 0 w 447675"/>
                <a:gd name="connsiteY7" fmla="*/ 17535 h 419100"/>
                <a:gd name="connsiteX8" fmla="*/ 19050 w 447675"/>
                <a:gd name="connsiteY8" fmla="*/ 390 h 419100"/>
                <a:gd name="connsiteX9" fmla="*/ 227648 w 447675"/>
                <a:gd name="connsiteY9" fmla="*/ 390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675" h="419100">
                  <a:moveTo>
                    <a:pt x="227648" y="390"/>
                  </a:moveTo>
                  <a:cubicBezTo>
                    <a:pt x="296228" y="390"/>
                    <a:pt x="364808" y="390"/>
                    <a:pt x="434340" y="390"/>
                  </a:cubicBezTo>
                  <a:cubicBezTo>
                    <a:pt x="442913" y="390"/>
                    <a:pt x="453390" y="-3420"/>
                    <a:pt x="453390" y="12773"/>
                  </a:cubicBezTo>
                  <a:cubicBezTo>
                    <a:pt x="452438" y="103260"/>
                    <a:pt x="455295" y="193748"/>
                    <a:pt x="450533" y="284235"/>
                  </a:cubicBezTo>
                  <a:cubicBezTo>
                    <a:pt x="446723" y="361388"/>
                    <a:pt x="379095" y="419490"/>
                    <a:pt x="300990" y="420443"/>
                  </a:cubicBezTo>
                  <a:cubicBezTo>
                    <a:pt x="259080" y="420443"/>
                    <a:pt x="217170" y="420443"/>
                    <a:pt x="175260" y="420443"/>
                  </a:cubicBezTo>
                  <a:cubicBezTo>
                    <a:pt x="74295" y="420443"/>
                    <a:pt x="1905" y="349958"/>
                    <a:pt x="953" y="249945"/>
                  </a:cubicBezTo>
                  <a:cubicBezTo>
                    <a:pt x="0" y="172793"/>
                    <a:pt x="953" y="95640"/>
                    <a:pt x="0" y="17535"/>
                  </a:cubicBezTo>
                  <a:cubicBezTo>
                    <a:pt x="0" y="2295"/>
                    <a:pt x="4763" y="-562"/>
                    <a:pt x="19050" y="390"/>
                  </a:cubicBezTo>
                  <a:cubicBezTo>
                    <a:pt x="88583" y="1343"/>
                    <a:pt x="158115" y="390"/>
                    <a:pt x="227648" y="390"/>
                  </a:cubicBezTo>
                  <a:close/>
                </a:path>
              </a:pathLst>
            </a:custGeom>
            <a:solidFill>
              <a:srgbClr val="FEFEFE"/>
            </a:solid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3EE2F3D5-7367-4401-95D6-7BE4A6A72C7A}"/>
                </a:ext>
              </a:extLst>
            </p:cNvPr>
            <p:cNvSpPr/>
            <p:nvPr/>
          </p:nvSpPr>
          <p:spPr>
            <a:xfrm>
              <a:off x="6687129" y="4236376"/>
              <a:ext cx="400050" cy="371475"/>
            </a:xfrm>
            <a:custGeom>
              <a:avLst/>
              <a:gdLst>
                <a:gd name="connsiteX0" fmla="*/ 235267 w 400050"/>
                <a:gd name="connsiteY0" fmla="*/ 376471 h 371475"/>
                <a:gd name="connsiteX1" fmla="*/ 225742 w 400050"/>
                <a:gd name="connsiteY1" fmla="*/ 366946 h 371475"/>
                <a:gd name="connsiteX2" fmla="*/ 235267 w 400050"/>
                <a:gd name="connsiteY2" fmla="*/ 357421 h 371475"/>
                <a:gd name="connsiteX3" fmla="*/ 264795 w 400050"/>
                <a:gd name="connsiteY3" fmla="*/ 357421 h 371475"/>
                <a:gd name="connsiteX4" fmla="*/ 273367 w 400050"/>
                <a:gd name="connsiteY4" fmla="*/ 357421 h 371475"/>
                <a:gd name="connsiteX5" fmla="*/ 283845 w 400050"/>
                <a:gd name="connsiteY5" fmla="*/ 365994 h 371475"/>
                <a:gd name="connsiteX6" fmla="*/ 275272 w 400050"/>
                <a:gd name="connsiteY6" fmla="*/ 376471 h 371475"/>
                <a:gd name="connsiteX7" fmla="*/ 265747 w 400050"/>
                <a:gd name="connsiteY7" fmla="*/ 376471 h 371475"/>
                <a:gd name="connsiteX8" fmla="*/ 235267 w 400050"/>
                <a:gd name="connsiteY8" fmla="*/ 376471 h 371475"/>
                <a:gd name="connsiteX9" fmla="*/ 235267 w 400050"/>
                <a:gd name="connsiteY9" fmla="*/ 376471 h 371475"/>
                <a:gd name="connsiteX10" fmla="*/ 197167 w 400050"/>
                <a:gd name="connsiteY10" fmla="*/ 376471 h 371475"/>
                <a:gd name="connsiteX11" fmla="*/ 197167 w 400050"/>
                <a:gd name="connsiteY11" fmla="*/ 376471 h 371475"/>
                <a:gd name="connsiteX12" fmla="*/ 159067 w 400050"/>
                <a:gd name="connsiteY12" fmla="*/ 376471 h 371475"/>
                <a:gd name="connsiteX13" fmla="*/ 149542 w 400050"/>
                <a:gd name="connsiteY13" fmla="*/ 366946 h 371475"/>
                <a:gd name="connsiteX14" fmla="*/ 159067 w 400050"/>
                <a:gd name="connsiteY14" fmla="*/ 357421 h 371475"/>
                <a:gd name="connsiteX15" fmla="*/ 159067 w 400050"/>
                <a:gd name="connsiteY15" fmla="*/ 357421 h 371475"/>
                <a:gd name="connsiteX16" fmla="*/ 197167 w 400050"/>
                <a:gd name="connsiteY16" fmla="*/ 357421 h 371475"/>
                <a:gd name="connsiteX17" fmla="*/ 206692 w 400050"/>
                <a:gd name="connsiteY17" fmla="*/ 366946 h 371475"/>
                <a:gd name="connsiteX18" fmla="*/ 197167 w 400050"/>
                <a:gd name="connsiteY18" fmla="*/ 376471 h 371475"/>
                <a:gd name="connsiteX19" fmla="*/ 121920 w 400050"/>
                <a:gd name="connsiteY19" fmla="*/ 372661 h 371475"/>
                <a:gd name="connsiteX20" fmla="*/ 120015 w 400050"/>
                <a:gd name="connsiteY20" fmla="*/ 372661 h 371475"/>
                <a:gd name="connsiteX21" fmla="*/ 81915 w 400050"/>
                <a:gd name="connsiteY21" fmla="*/ 359326 h 371475"/>
                <a:gd name="connsiteX22" fmla="*/ 78105 w 400050"/>
                <a:gd name="connsiteY22" fmla="*/ 346944 h 371475"/>
                <a:gd name="connsiteX23" fmla="*/ 90488 w 400050"/>
                <a:gd name="connsiteY23" fmla="*/ 343134 h 371475"/>
                <a:gd name="connsiteX24" fmla="*/ 123825 w 400050"/>
                <a:gd name="connsiteY24" fmla="*/ 355516 h 371475"/>
                <a:gd name="connsiteX25" fmla="*/ 131445 w 400050"/>
                <a:gd name="connsiteY25" fmla="*/ 366946 h 371475"/>
                <a:gd name="connsiteX26" fmla="*/ 121920 w 400050"/>
                <a:gd name="connsiteY26" fmla="*/ 372661 h 371475"/>
                <a:gd name="connsiteX27" fmla="*/ 310515 w 400050"/>
                <a:gd name="connsiteY27" fmla="*/ 367899 h 371475"/>
                <a:gd name="connsiteX28" fmla="*/ 301942 w 400050"/>
                <a:gd name="connsiteY28" fmla="*/ 361231 h 371475"/>
                <a:gd name="connsiteX29" fmla="*/ 307658 w 400050"/>
                <a:gd name="connsiteY29" fmla="*/ 348849 h 371475"/>
                <a:gd name="connsiteX30" fmla="*/ 338138 w 400050"/>
                <a:gd name="connsiteY30" fmla="*/ 331704 h 371475"/>
                <a:gd name="connsiteX31" fmla="*/ 351472 w 400050"/>
                <a:gd name="connsiteY31" fmla="*/ 333609 h 371475"/>
                <a:gd name="connsiteX32" fmla="*/ 349567 w 400050"/>
                <a:gd name="connsiteY32" fmla="*/ 346944 h 371475"/>
                <a:gd name="connsiteX33" fmla="*/ 314325 w 400050"/>
                <a:gd name="connsiteY33" fmla="*/ 366946 h 371475"/>
                <a:gd name="connsiteX34" fmla="*/ 310515 w 400050"/>
                <a:gd name="connsiteY34" fmla="*/ 367899 h 371475"/>
                <a:gd name="connsiteX35" fmla="*/ 54292 w 400050"/>
                <a:gd name="connsiteY35" fmla="*/ 338371 h 371475"/>
                <a:gd name="connsiteX36" fmla="*/ 47625 w 400050"/>
                <a:gd name="connsiteY36" fmla="*/ 335514 h 371475"/>
                <a:gd name="connsiteX37" fmla="*/ 21908 w 400050"/>
                <a:gd name="connsiteY37" fmla="*/ 304081 h 371475"/>
                <a:gd name="connsiteX38" fmla="*/ 24765 w 400050"/>
                <a:gd name="connsiteY38" fmla="*/ 290746 h 371475"/>
                <a:gd name="connsiteX39" fmla="*/ 38100 w 400050"/>
                <a:gd name="connsiteY39" fmla="*/ 293604 h 371475"/>
                <a:gd name="connsiteX40" fmla="*/ 60008 w 400050"/>
                <a:gd name="connsiteY40" fmla="*/ 321226 h 371475"/>
                <a:gd name="connsiteX41" fmla="*/ 60008 w 400050"/>
                <a:gd name="connsiteY41" fmla="*/ 334561 h 371475"/>
                <a:gd name="connsiteX42" fmla="*/ 54292 w 400050"/>
                <a:gd name="connsiteY42" fmla="*/ 338371 h 371475"/>
                <a:gd name="connsiteX43" fmla="*/ 370522 w 400050"/>
                <a:gd name="connsiteY43" fmla="*/ 322179 h 371475"/>
                <a:gd name="connsiteX44" fmla="*/ 364808 w 400050"/>
                <a:gd name="connsiteY44" fmla="*/ 320274 h 371475"/>
                <a:gd name="connsiteX45" fmla="*/ 362903 w 400050"/>
                <a:gd name="connsiteY45" fmla="*/ 306939 h 371475"/>
                <a:gd name="connsiteX46" fmla="*/ 378142 w 400050"/>
                <a:gd name="connsiteY46" fmla="*/ 275506 h 371475"/>
                <a:gd name="connsiteX47" fmla="*/ 389572 w 400050"/>
                <a:gd name="connsiteY47" fmla="*/ 268839 h 371475"/>
                <a:gd name="connsiteX48" fmla="*/ 396240 w 400050"/>
                <a:gd name="connsiteY48" fmla="*/ 280269 h 371475"/>
                <a:gd name="connsiteX49" fmla="*/ 378142 w 400050"/>
                <a:gd name="connsiteY49" fmla="*/ 317416 h 371475"/>
                <a:gd name="connsiteX50" fmla="*/ 370522 w 400050"/>
                <a:gd name="connsiteY50" fmla="*/ 322179 h 371475"/>
                <a:gd name="connsiteX51" fmla="*/ 16192 w 400050"/>
                <a:gd name="connsiteY51" fmla="*/ 273601 h 371475"/>
                <a:gd name="connsiteX52" fmla="*/ 6667 w 400050"/>
                <a:gd name="connsiteY52" fmla="*/ 266934 h 371475"/>
                <a:gd name="connsiteX53" fmla="*/ 953 w 400050"/>
                <a:gd name="connsiteY53" fmla="*/ 226929 h 371475"/>
                <a:gd name="connsiteX54" fmla="*/ 10478 w 400050"/>
                <a:gd name="connsiteY54" fmla="*/ 217404 h 371475"/>
                <a:gd name="connsiteX55" fmla="*/ 20003 w 400050"/>
                <a:gd name="connsiteY55" fmla="*/ 226929 h 371475"/>
                <a:gd name="connsiteX56" fmla="*/ 25717 w 400050"/>
                <a:gd name="connsiteY56" fmla="*/ 262171 h 371475"/>
                <a:gd name="connsiteX57" fmla="*/ 19050 w 400050"/>
                <a:gd name="connsiteY57" fmla="*/ 273601 h 371475"/>
                <a:gd name="connsiteX58" fmla="*/ 16192 w 400050"/>
                <a:gd name="connsiteY58" fmla="*/ 273601 h 371475"/>
                <a:gd name="connsiteX59" fmla="*/ 392430 w 400050"/>
                <a:gd name="connsiteY59" fmla="*/ 250741 h 371475"/>
                <a:gd name="connsiteX60" fmla="*/ 392430 w 400050"/>
                <a:gd name="connsiteY60" fmla="*/ 250741 h 371475"/>
                <a:gd name="connsiteX61" fmla="*/ 382905 w 400050"/>
                <a:gd name="connsiteY61" fmla="*/ 241216 h 371475"/>
                <a:gd name="connsiteX62" fmla="*/ 383858 w 400050"/>
                <a:gd name="connsiteY62" fmla="*/ 203116 h 371475"/>
                <a:gd name="connsiteX63" fmla="*/ 393383 w 400050"/>
                <a:gd name="connsiteY63" fmla="*/ 193591 h 371475"/>
                <a:gd name="connsiteX64" fmla="*/ 393383 w 400050"/>
                <a:gd name="connsiteY64" fmla="*/ 193591 h 371475"/>
                <a:gd name="connsiteX65" fmla="*/ 402908 w 400050"/>
                <a:gd name="connsiteY65" fmla="*/ 203116 h 371475"/>
                <a:gd name="connsiteX66" fmla="*/ 401955 w 400050"/>
                <a:gd name="connsiteY66" fmla="*/ 241216 h 371475"/>
                <a:gd name="connsiteX67" fmla="*/ 392430 w 400050"/>
                <a:gd name="connsiteY67" fmla="*/ 250741 h 371475"/>
                <a:gd name="connsiteX68" fmla="*/ 9525 w 400050"/>
                <a:gd name="connsiteY68" fmla="*/ 197401 h 371475"/>
                <a:gd name="connsiteX69" fmla="*/ 0 w 400050"/>
                <a:gd name="connsiteY69" fmla="*/ 187876 h 371475"/>
                <a:gd name="connsiteX70" fmla="*/ 0 w 400050"/>
                <a:gd name="connsiteY70" fmla="*/ 158349 h 371475"/>
                <a:gd name="connsiteX71" fmla="*/ 0 w 400050"/>
                <a:gd name="connsiteY71" fmla="*/ 149776 h 371475"/>
                <a:gd name="connsiteX72" fmla="*/ 9525 w 400050"/>
                <a:gd name="connsiteY72" fmla="*/ 140251 h 371475"/>
                <a:gd name="connsiteX73" fmla="*/ 19050 w 400050"/>
                <a:gd name="connsiteY73" fmla="*/ 149776 h 371475"/>
                <a:gd name="connsiteX74" fmla="*/ 19050 w 400050"/>
                <a:gd name="connsiteY74" fmla="*/ 158349 h 371475"/>
                <a:gd name="connsiteX75" fmla="*/ 19050 w 400050"/>
                <a:gd name="connsiteY75" fmla="*/ 187876 h 371475"/>
                <a:gd name="connsiteX76" fmla="*/ 9525 w 400050"/>
                <a:gd name="connsiteY76" fmla="*/ 197401 h 371475"/>
                <a:gd name="connsiteX77" fmla="*/ 9525 w 400050"/>
                <a:gd name="connsiteY77" fmla="*/ 197401 h 371475"/>
                <a:gd name="connsiteX78" fmla="*/ 394335 w 400050"/>
                <a:gd name="connsiteY78" fmla="*/ 174541 h 371475"/>
                <a:gd name="connsiteX79" fmla="*/ 394335 w 400050"/>
                <a:gd name="connsiteY79" fmla="*/ 174541 h 371475"/>
                <a:gd name="connsiteX80" fmla="*/ 384810 w 400050"/>
                <a:gd name="connsiteY80" fmla="*/ 165016 h 371475"/>
                <a:gd name="connsiteX81" fmla="*/ 384810 w 400050"/>
                <a:gd name="connsiteY81" fmla="*/ 131679 h 371475"/>
                <a:gd name="connsiteX82" fmla="*/ 384810 w 400050"/>
                <a:gd name="connsiteY82" fmla="*/ 126916 h 371475"/>
                <a:gd name="connsiteX83" fmla="*/ 394335 w 400050"/>
                <a:gd name="connsiteY83" fmla="*/ 117391 h 371475"/>
                <a:gd name="connsiteX84" fmla="*/ 403860 w 400050"/>
                <a:gd name="connsiteY84" fmla="*/ 126916 h 371475"/>
                <a:gd name="connsiteX85" fmla="*/ 403860 w 400050"/>
                <a:gd name="connsiteY85" fmla="*/ 131679 h 371475"/>
                <a:gd name="connsiteX86" fmla="*/ 403860 w 400050"/>
                <a:gd name="connsiteY86" fmla="*/ 165016 h 371475"/>
                <a:gd name="connsiteX87" fmla="*/ 394335 w 400050"/>
                <a:gd name="connsiteY87" fmla="*/ 174541 h 371475"/>
                <a:gd name="connsiteX88" fmla="*/ 9525 w 400050"/>
                <a:gd name="connsiteY88" fmla="*/ 121201 h 371475"/>
                <a:gd name="connsiteX89" fmla="*/ 9525 w 400050"/>
                <a:gd name="connsiteY89" fmla="*/ 121201 h 371475"/>
                <a:gd name="connsiteX90" fmla="*/ 0 w 400050"/>
                <a:gd name="connsiteY90" fmla="*/ 111676 h 371475"/>
                <a:gd name="connsiteX91" fmla="*/ 0 w 400050"/>
                <a:gd name="connsiteY91" fmla="*/ 73576 h 371475"/>
                <a:gd name="connsiteX92" fmla="*/ 9525 w 400050"/>
                <a:gd name="connsiteY92" fmla="*/ 64051 h 371475"/>
                <a:gd name="connsiteX93" fmla="*/ 19050 w 400050"/>
                <a:gd name="connsiteY93" fmla="*/ 73576 h 371475"/>
                <a:gd name="connsiteX94" fmla="*/ 19050 w 400050"/>
                <a:gd name="connsiteY94" fmla="*/ 111676 h 371475"/>
                <a:gd name="connsiteX95" fmla="*/ 9525 w 400050"/>
                <a:gd name="connsiteY95" fmla="*/ 121201 h 371475"/>
                <a:gd name="connsiteX96" fmla="*/ 394335 w 400050"/>
                <a:gd name="connsiteY96" fmla="*/ 98341 h 371475"/>
                <a:gd name="connsiteX97" fmla="*/ 384810 w 400050"/>
                <a:gd name="connsiteY97" fmla="*/ 88816 h 371475"/>
                <a:gd name="connsiteX98" fmla="*/ 384810 w 400050"/>
                <a:gd name="connsiteY98" fmla="*/ 65956 h 371475"/>
                <a:gd name="connsiteX99" fmla="*/ 384810 w 400050"/>
                <a:gd name="connsiteY99" fmla="*/ 50716 h 371475"/>
                <a:gd name="connsiteX100" fmla="*/ 394335 w 400050"/>
                <a:gd name="connsiteY100" fmla="*/ 41191 h 371475"/>
                <a:gd name="connsiteX101" fmla="*/ 394335 w 400050"/>
                <a:gd name="connsiteY101" fmla="*/ 41191 h 371475"/>
                <a:gd name="connsiteX102" fmla="*/ 403860 w 400050"/>
                <a:gd name="connsiteY102" fmla="*/ 50716 h 371475"/>
                <a:gd name="connsiteX103" fmla="*/ 403860 w 400050"/>
                <a:gd name="connsiteY103" fmla="*/ 65956 h 371475"/>
                <a:gd name="connsiteX104" fmla="*/ 403860 w 400050"/>
                <a:gd name="connsiteY104" fmla="*/ 88816 h 371475"/>
                <a:gd name="connsiteX105" fmla="*/ 394335 w 400050"/>
                <a:gd name="connsiteY105" fmla="*/ 98341 h 371475"/>
                <a:gd name="connsiteX106" fmla="*/ 394335 w 400050"/>
                <a:gd name="connsiteY106" fmla="*/ 98341 h 371475"/>
                <a:gd name="connsiteX107" fmla="*/ 9525 w 400050"/>
                <a:gd name="connsiteY107" fmla="*/ 45001 h 371475"/>
                <a:gd name="connsiteX108" fmla="*/ 0 w 400050"/>
                <a:gd name="connsiteY108" fmla="*/ 35476 h 371475"/>
                <a:gd name="connsiteX109" fmla="*/ 0 w 400050"/>
                <a:gd name="connsiteY109" fmla="*/ 24999 h 371475"/>
                <a:gd name="connsiteX110" fmla="*/ 24765 w 400050"/>
                <a:gd name="connsiteY110" fmla="*/ 234 h 371475"/>
                <a:gd name="connsiteX111" fmla="*/ 26670 w 400050"/>
                <a:gd name="connsiteY111" fmla="*/ 234 h 371475"/>
                <a:gd name="connsiteX112" fmla="*/ 36195 w 400050"/>
                <a:gd name="connsiteY112" fmla="*/ 9759 h 371475"/>
                <a:gd name="connsiteX113" fmla="*/ 26670 w 400050"/>
                <a:gd name="connsiteY113" fmla="*/ 19284 h 371475"/>
                <a:gd name="connsiteX114" fmla="*/ 25717 w 400050"/>
                <a:gd name="connsiteY114" fmla="*/ 19284 h 371475"/>
                <a:gd name="connsiteX115" fmla="*/ 20003 w 400050"/>
                <a:gd name="connsiteY115" fmla="*/ 19284 h 371475"/>
                <a:gd name="connsiteX116" fmla="*/ 20003 w 400050"/>
                <a:gd name="connsiteY116" fmla="*/ 24046 h 371475"/>
                <a:gd name="connsiteX117" fmla="*/ 20003 w 400050"/>
                <a:gd name="connsiteY117" fmla="*/ 35476 h 371475"/>
                <a:gd name="connsiteX118" fmla="*/ 9525 w 400050"/>
                <a:gd name="connsiteY118" fmla="*/ 45001 h 371475"/>
                <a:gd name="connsiteX119" fmla="*/ 9525 w 400050"/>
                <a:gd name="connsiteY119" fmla="*/ 45001 h 371475"/>
                <a:gd name="connsiteX120" fmla="*/ 392430 w 400050"/>
                <a:gd name="connsiteY120" fmla="*/ 22141 h 371475"/>
                <a:gd name="connsiteX121" fmla="*/ 385763 w 400050"/>
                <a:gd name="connsiteY121" fmla="*/ 19284 h 371475"/>
                <a:gd name="connsiteX122" fmla="*/ 382905 w 400050"/>
                <a:gd name="connsiteY122" fmla="*/ 19284 h 371475"/>
                <a:gd name="connsiteX123" fmla="*/ 379095 w 400050"/>
                <a:gd name="connsiteY123" fmla="*/ 19284 h 371475"/>
                <a:gd name="connsiteX124" fmla="*/ 356235 w 400050"/>
                <a:gd name="connsiteY124" fmla="*/ 19284 h 371475"/>
                <a:gd name="connsiteX125" fmla="*/ 346710 w 400050"/>
                <a:gd name="connsiteY125" fmla="*/ 9759 h 371475"/>
                <a:gd name="connsiteX126" fmla="*/ 356235 w 400050"/>
                <a:gd name="connsiteY126" fmla="*/ 234 h 371475"/>
                <a:gd name="connsiteX127" fmla="*/ 356235 w 400050"/>
                <a:gd name="connsiteY127" fmla="*/ 234 h 371475"/>
                <a:gd name="connsiteX128" fmla="*/ 379095 w 400050"/>
                <a:gd name="connsiteY128" fmla="*/ 234 h 371475"/>
                <a:gd name="connsiteX129" fmla="*/ 381953 w 400050"/>
                <a:gd name="connsiteY129" fmla="*/ 234 h 371475"/>
                <a:gd name="connsiteX130" fmla="*/ 401003 w 400050"/>
                <a:gd name="connsiteY130" fmla="*/ 6901 h 371475"/>
                <a:gd name="connsiteX131" fmla="*/ 398145 w 400050"/>
                <a:gd name="connsiteY131" fmla="*/ 20236 h 371475"/>
                <a:gd name="connsiteX132" fmla="*/ 392430 w 400050"/>
                <a:gd name="connsiteY132" fmla="*/ 22141 h 371475"/>
                <a:gd name="connsiteX133" fmla="*/ 102870 w 400050"/>
                <a:gd name="connsiteY133" fmla="*/ 20236 h 371475"/>
                <a:gd name="connsiteX134" fmla="*/ 102870 w 400050"/>
                <a:gd name="connsiteY134" fmla="*/ 20236 h 371475"/>
                <a:gd name="connsiteX135" fmla="*/ 64770 w 400050"/>
                <a:gd name="connsiteY135" fmla="*/ 20236 h 371475"/>
                <a:gd name="connsiteX136" fmla="*/ 55245 w 400050"/>
                <a:gd name="connsiteY136" fmla="*/ 10711 h 371475"/>
                <a:gd name="connsiteX137" fmla="*/ 64770 w 400050"/>
                <a:gd name="connsiteY137" fmla="*/ 1186 h 371475"/>
                <a:gd name="connsiteX138" fmla="*/ 64770 w 400050"/>
                <a:gd name="connsiteY138" fmla="*/ 1186 h 371475"/>
                <a:gd name="connsiteX139" fmla="*/ 102870 w 400050"/>
                <a:gd name="connsiteY139" fmla="*/ 1186 h 371475"/>
                <a:gd name="connsiteX140" fmla="*/ 112395 w 400050"/>
                <a:gd name="connsiteY140" fmla="*/ 10711 h 371475"/>
                <a:gd name="connsiteX141" fmla="*/ 102870 w 400050"/>
                <a:gd name="connsiteY141" fmla="*/ 20236 h 371475"/>
                <a:gd name="connsiteX142" fmla="*/ 140970 w 400050"/>
                <a:gd name="connsiteY142" fmla="*/ 20236 h 371475"/>
                <a:gd name="connsiteX143" fmla="*/ 131445 w 400050"/>
                <a:gd name="connsiteY143" fmla="*/ 10711 h 371475"/>
                <a:gd name="connsiteX144" fmla="*/ 140970 w 400050"/>
                <a:gd name="connsiteY144" fmla="*/ 1186 h 371475"/>
                <a:gd name="connsiteX145" fmla="*/ 179070 w 400050"/>
                <a:gd name="connsiteY145" fmla="*/ 1186 h 371475"/>
                <a:gd name="connsiteX146" fmla="*/ 179070 w 400050"/>
                <a:gd name="connsiteY146" fmla="*/ 1186 h 371475"/>
                <a:gd name="connsiteX147" fmla="*/ 188595 w 400050"/>
                <a:gd name="connsiteY147" fmla="*/ 10711 h 371475"/>
                <a:gd name="connsiteX148" fmla="*/ 179070 w 400050"/>
                <a:gd name="connsiteY148" fmla="*/ 20236 h 371475"/>
                <a:gd name="connsiteX149" fmla="*/ 140970 w 400050"/>
                <a:gd name="connsiteY149" fmla="*/ 20236 h 371475"/>
                <a:gd name="connsiteX150" fmla="*/ 140970 w 400050"/>
                <a:gd name="connsiteY150" fmla="*/ 20236 h 371475"/>
                <a:gd name="connsiteX151" fmla="*/ 202883 w 400050"/>
                <a:gd name="connsiteY151" fmla="*/ 20236 h 371475"/>
                <a:gd name="connsiteX152" fmla="*/ 193358 w 400050"/>
                <a:gd name="connsiteY152" fmla="*/ 10711 h 371475"/>
                <a:gd name="connsiteX153" fmla="*/ 202883 w 400050"/>
                <a:gd name="connsiteY153" fmla="*/ 1186 h 371475"/>
                <a:gd name="connsiteX154" fmla="*/ 240983 w 400050"/>
                <a:gd name="connsiteY154" fmla="*/ 1186 h 371475"/>
                <a:gd name="connsiteX155" fmla="*/ 240983 w 400050"/>
                <a:gd name="connsiteY155" fmla="*/ 1186 h 371475"/>
                <a:gd name="connsiteX156" fmla="*/ 250508 w 400050"/>
                <a:gd name="connsiteY156" fmla="*/ 10711 h 371475"/>
                <a:gd name="connsiteX157" fmla="*/ 240983 w 400050"/>
                <a:gd name="connsiteY157" fmla="*/ 20236 h 371475"/>
                <a:gd name="connsiteX158" fmla="*/ 202883 w 400050"/>
                <a:gd name="connsiteY158" fmla="*/ 20236 h 371475"/>
                <a:gd name="connsiteX159" fmla="*/ 317183 w 400050"/>
                <a:gd name="connsiteY159" fmla="*/ 20236 h 371475"/>
                <a:gd name="connsiteX160" fmla="*/ 279083 w 400050"/>
                <a:gd name="connsiteY160" fmla="*/ 20236 h 371475"/>
                <a:gd name="connsiteX161" fmla="*/ 269558 w 400050"/>
                <a:gd name="connsiteY161" fmla="*/ 10711 h 371475"/>
                <a:gd name="connsiteX162" fmla="*/ 279083 w 400050"/>
                <a:gd name="connsiteY162" fmla="*/ 1186 h 371475"/>
                <a:gd name="connsiteX163" fmla="*/ 317183 w 400050"/>
                <a:gd name="connsiteY163" fmla="*/ 1186 h 371475"/>
                <a:gd name="connsiteX164" fmla="*/ 326708 w 400050"/>
                <a:gd name="connsiteY164" fmla="*/ 10711 h 371475"/>
                <a:gd name="connsiteX165" fmla="*/ 317183 w 400050"/>
                <a:gd name="connsiteY165" fmla="*/ 20236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400050" h="371475">
                  <a:moveTo>
                    <a:pt x="235267" y="376471"/>
                  </a:moveTo>
                  <a:cubicBezTo>
                    <a:pt x="229553" y="376471"/>
                    <a:pt x="225742" y="372661"/>
                    <a:pt x="225742" y="366946"/>
                  </a:cubicBezTo>
                  <a:cubicBezTo>
                    <a:pt x="225742" y="361231"/>
                    <a:pt x="229553" y="357421"/>
                    <a:pt x="235267" y="357421"/>
                  </a:cubicBezTo>
                  <a:cubicBezTo>
                    <a:pt x="244792" y="357421"/>
                    <a:pt x="254317" y="357421"/>
                    <a:pt x="264795" y="357421"/>
                  </a:cubicBezTo>
                  <a:cubicBezTo>
                    <a:pt x="267653" y="357421"/>
                    <a:pt x="270510" y="357421"/>
                    <a:pt x="273367" y="357421"/>
                  </a:cubicBezTo>
                  <a:cubicBezTo>
                    <a:pt x="278130" y="357421"/>
                    <a:pt x="282892" y="361231"/>
                    <a:pt x="283845" y="365994"/>
                  </a:cubicBezTo>
                  <a:cubicBezTo>
                    <a:pt x="283845" y="371709"/>
                    <a:pt x="280035" y="375519"/>
                    <a:pt x="275272" y="376471"/>
                  </a:cubicBezTo>
                  <a:cubicBezTo>
                    <a:pt x="272415" y="376471"/>
                    <a:pt x="268605" y="376471"/>
                    <a:pt x="265747" y="376471"/>
                  </a:cubicBezTo>
                  <a:cubicBezTo>
                    <a:pt x="255270" y="376471"/>
                    <a:pt x="244792" y="376471"/>
                    <a:pt x="235267" y="376471"/>
                  </a:cubicBezTo>
                  <a:lnTo>
                    <a:pt x="235267" y="376471"/>
                  </a:lnTo>
                  <a:close/>
                  <a:moveTo>
                    <a:pt x="197167" y="376471"/>
                  </a:moveTo>
                  <a:lnTo>
                    <a:pt x="197167" y="376471"/>
                  </a:lnTo>
                  <a:lnTo>
                    <a:pt x="159067" y="376471"/>
                  </a:lnTo>
                  <a:cubicBezTo>
                    <a:pt x="153353" y="376471"/>
                    <a:pt x="149542" y="372661"/>
                    <a:pt x="149542" y="366946"/>
                  </a:cubicBezTo>
                  <a:cubicBezTo>
                    <a:pt x="149542" y="361231"/>
                    <a:pt x="153353" y="357421"/>
                    <a:pt x="159067" y="357421"/>
                  </a:cubicBezTo>
                  <a:cubicBezTo>
                    <a:pt x="159067" y="357421"/>
                    <a:pt x="159067" y="357421"/>
                    <a:pt x="159067" y="357421"/>
                  </a:cubicBezTo>
                  <a:lnTo>
                    <a:pt x="197167" y="357421"/>
                  </a:lnTo>
                  <a:cubicBezTo>
                    <a:pt x="202883" y="357421"/>
                    <a:pt x="206692" y="361231"/>
                    <a:pt x="206692" y="366946"/>
                  </a:cubicBezTo>
                  <a:cubicBezTo>
                    <a:pt x="206692" y="371709"/>
                    <a:pt x="202883" y="376471"/>
                    <a:pt x="197167" y="376471"/>
                  </a:cubicBezTo>
                  <a:close/>
                  <a:moveTo>
                    <a:pt x="121920" y="372661"/>
                  </a:moveTo>
                  <a:cubicBezTo>
                    <a:pt x="120967" y="372661"/>
                    <a:pt x="120967" y="372661"/>
                    <a:pt x="120015" y="372661"/>
                  </a:cubicBezTo>
                  <a:cubicBezTo>
                    <a:pt x="106680" y="369804"/>
                    <a:pt x="93345" y="365041"/>
                    <a:pt x="81915" y="359326"/>
                  </a:cubicBezTo>
                  <a:cubicBezTo>
                    <a:pt x="77153" y="356469"/>
                    <a:pt x="75247" y="350754"/>
                    <a:pt x="78105" y="346944"/>
                  </a:cubicBezTo>
                  <a:cubicBezTo>
                    <a:pt x="80963" y="342181"/>
                    <a:pt x="86678" y="340276"/>
                    <a:pt x="90488" y="343134"/>
                  </a:cubicBezTo>
                  <a:cubicBezTo>
                    <a:pt x="100965" y="348849"/>
                    <a:pt x="112395" y="352659"/>
                    <a:pt x="123825" y="355516"/>
                  </a:cubicBezTo>
                  <a:cubicBezTo>
                    <a:pt x="128588" y="356469"/>
                    <a:pt x="132397" y="362184"/>
                    <a:pt x="131445" y="366946"/>
                  </a:cubicBezTo>
                  <a:cubicBezTo>
                    <a:pt x="129540" y="369804"/>
                    <a:pt x="125730" y="372661"/>
                    <a:pt x="121920" y="372661"/>
                  </a:cubicBezTo>
                  <a:close/>
                  <a:moveTo>
                    <a:pt x="310515" y="367899"/>
                  </a:moveTo>
                  <a:cubicBezTo>
                    <a:pt x="306705" y="367899"/>
                    <a:pt x="302895" y="365994"/>
                    <a:pt x="301942" y="361231"/>
                  </a:cubicBezTo>
                  <a:cubicBezTo>
                    <a:pt x="300038" y="356469"/>
                    <a:pt x="302895" y="350754"/>
                    <a:pt x="307658" y="348849"/>
                  </a:cubicBezTo>
                  <a:cubicBezTo>
                    <a:pt x="319088" y="345039"/>
                    <a:pt x="329565" y="339324"/>
                    <a:pt x="338138" y="331704"/>
                  </a:cubicBezTo>
                  <a:cubicBezTo>
                    <a:pt x="341947" y="328846"/>
                    <a:pt x="348615" y="329799"/>
                    <a:pt x="351472" y="333609"/>
                  </a:cubicBezTo>
                  <a:cubicBezTo>
                    <a:pt x="354330" y="337419"/>
                    <a:pt x="353378" y="344086"/>
                    <a:pt x="349567" y="346944"/>
                  </a:cubicBezTo>
                  <a:cubicBezTo>
                    <a:pt x="339090" y="355516"/>
                    <a:pt x="326708" y="362184"/>
                    <a:pt x="314325" y="366946"/>
                  </a:cubicBezTo>
                  <a:cubicBezTo>
                    <a:pt x="313372" y="367899"/>
                    <a:pt x="311467" y="367899"/>
                    <a:pt x="310515" y="367899"/>
                  </a:cubicBezTo>
                  <a:close/>
                  <a:moveTo>
                    <a:pt x="54292" y="338371"/>
                  </a:moveTo>
                  <a:cubicBezTo>
                    <a:pt x="52388" y="338371"/>
                    <a:pt x="49530" y="337419"/>
                    <a:pt x="47625" y="335514"/>
                  </a:cubicBezTo>
                  <a:cubicBezTo>
                    <a:pt x="38100" y="325989"/>
                    <a:pt x="29528" y="315511"/>
                    <a:pt x="21908" y="304081"/>
                  </a:cubicBezTo>
                  <a:cubicBezTo>
                    <a:pt x="19050" y="299319"/>
                    <a:pt x="20955" y="293604"/>
                    <a:pt x="24765" y="290746"/>
                  </a:cubicBezTo>
                  <a:cubicBezTo>
                    <a:pt x="29528" y="287889"/>
                    <a:pt x="35242" y="289794"/>
                    <a:pt x="38100" y="293604"/>
                  </a:cubicBezTo>
                  <a:cubicBezTo>
                    <a:pt x="43815" y="304081"/>
                    <a:pt x="51435" y="312654"/>
                    <a:pt x="60008" y="321226"/>
                  </a:cubicBezTo>
                  <a:cubicBezTo>
                    <a:pt x="63817" y="325036"/>
                    <a:pt x="63817" y="330751"/>
                    <a:pt x="60008" y="334561"/>
                  </a:cubicBezTo>
                  <a:cubicBezTo>
                    <a:pt x="60008" y="337419"/>
                    <a:pt x="57150" y="338371"/>
                    <a:pt x="54292" y="338371"/>
                  </a:cubicBezTo>
                  <a:close/>
                  <a:moveTo>
                    <a:pt x="370522" y="322179"/>
                  </a:moveTo>
                  <a:cubicBezTo>
                    <a:pt x="368617" y="322179"/>
                    <a:pt x="366713" y="321226"/>
                    <a:pt x="364808" y="320274"/>
                  </a:cubicBezTo>
                  <a:cubicBezTo>
                    <a:pt x="360045" y="317416"/>
                    <a:pt x="359092" y="311701"/>
                    <a:pt x="362903" y="306939"/>
                  </a:cubicBezTo>
                  <a:cubicBezTo>
                    <a:pt x="369570" y="297414"/>
                    <a:pt x="375285" y="286936"/>
                    <a:pt x="378142" y="275506"/>
                  </a:cubicBezTo>
                  <a:cubicBezTo>
                    <a:pt x="380047" y="270744"/>
                    <a:pt x="384810" y="267886"/>
                    <a:pt x="389572" y="268839"/>
                  </a:cubicBezTo>
                  <a:cubicBezTo>
                    <a:pt x="394335" y="270744"/>
                    <a:pt x="397192" y="275506"/>
                    <a:pt x="396240" y="280269"/>
                  </a:cubicBezTo>
                  <a:cubicBezTo>
                    <a:pt x="392430" y="293604"/>
                    <a:pt x="386715" y="305986"/>
                    <a:pt x="378142" y="317416"/>
                  </a:cubicBezTo>
                  <a:cubicBezTo>
                    <a:pt x="376238" y="321226"/>
                    <a:pt x="373380" y="322179"/>
                    <a:pt x="370522" y="322179"/>
                  </a:cubicBezTo>
                  <a:close/>
                  <a:moveTo>
                    <a:pt x="16192" y="273601"/>
                  </a:moveTo>
                  <a:cubicBezTo>
                    <a:pt x="12383" y="273601"/>
                    <a:pt x="8572" y="270744"/>
                    <a:pt x="6667" y="266934"/>
                  </a:cubicBezTo>
                  <a:cubicBezTo>
                    <a:pt x="2858" y="254551"/>
                    <a:pt x="953" y="241216"/>
                    <a:pt x="953" y="226929"/>
                  </a:cubicBezTo>
                  <a:cubicBezTo>
                    <a:pt x="953" y="221214"/>
                    <a:pt x="4763" y="217404"/>
                    <a:pt x="10478" y="217404"/>
                  </a:cubicBezTo>
                  <a:cubicBezTo>
                    <a:pt x="15240" y="217404"/>
                    <a:pt x="20003" y="221214"/>
                    <a:pt x="20003" y="226929"/>
                  </a:cubicBezTo>
                  <a:cubicBezTo>
                    <a:pt x="20003" y="239311"/>
                    <a:pt x="21908" y="250741"/>
                    <a:pt x="25717" y="262171"/>
                  </a:cubicBezTo>
                  <a:cubicBezTo>
                    <a:pt x="26670" y="266934"/>
                    <a:pt x="23813" y="272649"/>
                    <a:pt x="19050" y="273601"/>
                  </a:cubicBezTo>
                  <a:cubicBezTo>
                    <a:pt x="17145" y="273601"/>
                    <a:pt x="17145" y="273601"/>
                    <a:pt x="16192" y="273601"/>
                  </a:cubicBezTo>
                  <a:close/>
                  <a:moveTo>
                    <a:pt x="392430" y="250741"/>
                  </a:moveTo>
                  <a:cubicBezTo>
                    <a:pt x="392430" y="250741"/>
                    <a:pt x="392430" y="250741"/>
                    <a:pt x="392430" y="250741"/>
                  </a:cubicBezTo>
                  <a:cubicBezTo>
                    <a:pt x="386715" y="250741"/>
                    <a:pt x="382905" y="245979"/>
                    <a:pt x="382905" y="241216"/>
                  </a:cubicBezTo>
                  <a:cubicBezTo>
                    <a:pt x="383858" y="228834"/>
                    <a:pt x="383858" y="215499"/>
                    <a:pt x="383858" y="203116"/>
                  </a:cubicBezTo>
                  <a:cubicBezTo>
                    <a:pt x="383858" y="198354"/>
                    <a:pt x="388620" y="193591"/>
                    <a:pt x="393383" y="193591"/>
                  </a:cubicBezTo>
                  <a:cubicBezTo>
                    <a:pt x="393383" y="193591"/>
                    <a:pt x="393383" y="193591"/>
                    <a:pt x="393383" y="193591"/>
                  </a:cubicBezTo>
                  <a:cubicBezTo>
                    <a:pt x="399097" y="193591"/>
                    <a:pt x="402908" y="198354"/>
                    <a:pt x="402908" y="203116"/>
                  </a:cubicBezTo>
                  <a:cubicBezTo>
                    <a:pt x="402908" y="215499"/>
                    <a:pt x="401955" y="228834"/>
                    <a:pt x="401955" y="241216"/>
                  </a:cubicBezTo>
                  <a:cubicBezTo>
                    <a:pt x="401955" y="246931"/>
                    <a:pt x="397192" y="250741"/>
                    <a:pt x="392430" y="250741"/>
                  </a:cubicBezTo>
                  <a:close/>
                  <a:moveTo>
                    <a:pt x="9525" y="197401"/>
                  </a:moveTo>
                  <a:cubicBezTo>
                    <a:pt x="4763" y="197401"/>
                    <a:pt x="0" y="193591"/>
                    <a:pt x="0" y="187876"/>
                  </a:cubicBezTo>
                  <a:cubicBezTo>
                    <a:pt x="0" y="178351"/>
                    <a:pt x="0" y="167874"/>
                    <a:pt x="0" y="158349"/>
                  </a:cubicBezTo>
                  <a:lnTo>
                    <a:pt x="0" y="149776"/>
                  </a:lnTo>
                  <a:cubicBezTo>
                    <a:pt x="0" y="144061"/>
                    <a:pt x="3810" y="140251"/>
                    <a:pt x="9525" y="140251"/>
                  </a:cubicBezTo>
                  <a:cubicBezTo>
                    <a:pt x="15240" y="140251"/>
                    <a:pt x="19050" y="144061"/>
                    <a:pt x="19050" y="149776"/>
                  </a:cubicBezTo>
                  <a:lnTo>
                    <a:pt x="19050" y="158349"/>
                  </a:lnTo>
                  <a:cubicBezTo>
                    <a:pt x="19050" y="167874"/>
                    <a:pt x="19050" y="178351"/>
                    <a:pt x="19050" y="187876"/>
                  </a:cubicBezTo>
                  <a:cubicBezTo>
                    <a:pt x="19050" y="193591"/>
                    <a:pt x="15240" y="197401"/>
                    <a:pt x="9525" y="197401"/>
                  </a:cubicBezTo>
                  <a:cubicBezTo>
                    <a:pt x="9525" y="197401"/>
                    <a:pt x="9525" y="197401"/>
                    <a:pt x="9525" y="197401"/>
                  </a:cubicBezTo>
                  <a:close/>
                  <a:moveTo>
                    <a:pt x="394335" y="174541"/>
                  </a:moveTo>
                  <a:cubicBezTo>
                    <a:pt x="394335" y="174541"/>
                    <a:pt x="393383" y="174541"/>
                    <a:pt x="394335" y="174541"/>
                  </a:cubicBezTo>
                  <a:cubicBezTo>
                    <a:pt x="388620" y="174541"/>
                    <a:pt x="384810" y="169779"/>
                    <a:pt x="384810" y="165016"/>
                  </a:cubicBezTo>
                  <a:cubicBezTo>
                    <a:pt x="384810" y="153586"/>
                    <a:pt x="384810" y="143109"/>
                    <a:pt x="384810" y="131679"/>
                  </a:cubicBezTo>
                  <a:lnTo>
                    <a:pt x="384810" y="126916"/>
                  </a:lnTo>
                  <a:cubicBezTo>
                    <a:pt x="384810" y="121201"/>
                    <a:pt x="388620" y="117391"/>
                    <a:pt x="394335" y="117391"/>
                  </a:cubicBezTo>
                  <a:cubicBezTo>
                    <a:pt x="400050" y="117391"/>
                    <a:pt x="403860" y="121201"/>
                    <a:pt x="403860" y="126916"/>
                  </a:cubicBezTo>
                  <a:lnTo>
                    <a:pt x="403860" y="131679"/>
                  </a:lnTo>
                  <a:cubicBezTo>
                    <a:pt x="403860" y="143109"/>
                    <a:pt x="403860" y="153586"/>
                    <a:pt x="403860" y="165016"/>
                  </a:cubicBezTo>
                  <a:cubicBezTo>
                    <a:pt x="402908" y="170731"/>
                    <a:pt x="399097" y="174541"/>
                    <a:pt x="394335" y="174541"/>
                  </a:cubicBezTo>
                  <a:close/>
                  <a:moveTo>
                    <a:pt x="9525" y="121201"/>
                  </a:moveTo>
                  <a:cubicBezTo>
                    <a:pt x="9525" y="121201"/>
                    <a:pt x="9525" y="121201"/>
                    <a:pt x="9525" y="121201"/>
                  </a:cubicBezTo>
                  <a:cubicBezTo>
                    <a:pt x="3810" y="121201"/>
                    <a:pt x="0" y="117391"/>
                    <a:pt x="0" y="111676"/>
                  </a:cubicBezTo>
                  <a:lnTo>
                    <a:pt x="0" y="73576"/>
                  </a:lnTo>
                  <a:cubicBezTo>
                    <a:pt x="0" y="67861"/>
                    <a:pt x="3810" y="64051"/>
                    <a:pt x="9525" y="64051"/>
                  </a:cubicBezTo>
                  <a:cubicBezTo>
                    <a:pt x="15240" y="64051"/>
                    <a:pt x="19050" y="67861"/>
                    <a:pt x="19050" y="73576"/>
                  </a:cubicBezTo>
                  <a:lnTo>
                    <a:pt x="19050" y="111676"/>
                  </a:lnTo>
                  <a:cubicBezTo>
                    <a:pt x="19050" y="117391"/>
                    <a:pt x="15240" y="121201"/>
                    <a:pt x="9525" y="121201"/>
                  </a:cubicBezTo>
                  <a:close/>
                  <a:moveTo>
                    <a:pt x="394335" y="98341"/>
                  </a:moveTo>
                  <a:cubicBezTo>
                    <a:pt x="388620" y="98341"/>
                    <a:pt x="384810" y="94531"/>
                    <a:pt x="384810" y="88816"/>
                  </a:cubicBezTo>
                  <a:lnTo>
                    <a:pt x="384810" y="65956"/>
                  </a:lnTo>
                  <a:lnTo>
                    <a:pt x="384810" y="50716"/>
                  </a:lnTo>
                  <a:cubicBezTo>
                    <a:pt x="384810" y="45001"/>
                    <a:pt x="388620" y="41191"/>
                    <a:pt x="394335" y="41191"/>
                  </a:cubicBezTo>
                  <a:cubicBezTo>
                    <a:pt x="394335" y="41191"/>
                    <a:pt x="394335" y="41191"/>
                    <a:pt x="394335" y="41191"/>
                  </a:cubicBezTo>
                  <a:cubicBezTo>
                    <a:pt x="400050" y="41191"/>
                    <a:pt x="403860" y="45001"/>
                    <a:pt x="403860" y="50716"/>
                  </a:cubicBezTo>
                  <a:lnTo>
                    <a:pt x="403860" y="65956"/>
                  </a:lnTo>
                  <a:lnTo>
                    <a:pt x="403860" y="88816"/>
                  </a:lnTo>
                  <a:cubicBezTo>
                    <a:pt x="403860" y="94531"/>
                    <a:pt x="399097" y="98341"/>
                    <a:pt x="394335" y="98341"/>
                  </a:cubicBezTo>
                  <a:cubicBezTo>
                    <a:pt x="394335" y="98341"/>
                    <a:pt x="394335" y="98341"/>
                    <a:pt x="394335" y="98341"/>
                  </a:cubicBezTo>
                  <a:close/>
                  <a:moveTo>
                    <a:pt x="9525" y="45001"/>
                  </a:moveTo>
                  <a:cubicBezTo>
                    <a:pt x="4763" y="45001"/>
                    <a:pt x="0" y="41191"/>
                    <a:pt x="0" y="35476"/>
                  </a:cubicBezTo>
                  <a:lnTo>
                    <a:pt x="0" y="24999"/>
                  </a:lnTo>
                  <a:cubicBezTo>
                    <a:pt x="0" y="3091"/>
                    <a:pt x="13335" y="234"/>
                    <a:pt x="24765" y="234"/>
                  </a:cubicBezTo>
                  <a:lnTo>
                    <a:pt x="26670" y="234"/>
                  </a:lnTo>
                  <a:cubicBezTo>
                    <a:pt x="32385" y="234"/>
                    <a:pt x="36195" y="4996"/>
                    <a:pt x="36195" y="9759"/>
                  </a:cubicBezTo>
                  <a:cubicBezTo>
                    <a:pt x="36195" y="15474"/>
                    <a:pt x="31433" y="19284"/>
                    <a:pt x="26670" y="19284"/>
                  </a:cubicBezTo>
                  <a:lnTo>
                    <a:pt x="25717" y="19284"/>
                  </a:lnTo>
                  <a:cubicBezTo>
                    <a:pt x="21908" y="19284"/>
                    <a:pt x="20003" y="19284"/>
                    <a:pt x="20003" y="19284"/>
                  </a:cubicBezTo>
                  <a:cubicBezTo>
                    <a:pt x="20003" y="19284"/>
                    <a:pt x="20003" y="21189"/>
                    <a:pt x="20003" y="24046"/>
                  </a:cubicBezTo>
                  <a:lnTo>
                    <a:pt x="20003" y="35476"/>
                  </a:lnTo>
                  <a:cubicBezTo>
                    <a:pt x="19050" y="41191"/>
                    <a:pt x="15240" y="45001"/>
                    <a:pt x="9525" y="45001"/>
                  </a:cubicBezTo>
                  <a:cubicBezTo>
                    <a:pt x="9525" y="45001"/>
                    <a:pt x="9525" y="45001"/>
                    <a:pt x="9525" y="45001"/>
                  </a:cubicBezTo>
                  <a:close/>
                  <a:moveTo>
                    <a:pt x="392430" y="22141"/>
                  </a:moveTo>
                  <a:cubicBezTo>
                    <a:pt x="389572" y="22141"/>
                    <a:pt x="387667" y="21189"/>
                    <a:pt x="385763" y="19284"/>
                  </a:cubicBezTo>
                  <a:cubicBezTo>
                    <a:pt x="384810" y="19284"/>
                    <a:pt x="383858" y="19284"/>
                    <a:pt x="382905" y="19284"/>
                  </a:cubicBezTo>
                  <a:cubicBezTo>
                    <a:pt x="381953" y="19284"/>
                    <a:pt x="380047" y="19284"/>
                    <a:pt x="379095" y="19284"/>
                  </a:cubicBezTo>
                  <a:lnTo>
                    <a:pt x="356235" y="19284"/>
                  </a:lnTo>
                  <a:cubicBezTo>
                    <a:pt x="350520" y="19284"/>
                    <a:pt x="346710" y="15474"/>
                    <a:pt x="346710" y="9759"/>
                  </a:cubicBezTo>
                  <a:cubicBezTo>
                    <a:pt x="346710" y="4044"/>
                    <a:pt x="350520" y="234"/>
                    <a:pt x="356235" y="234"/>
                  </a:cubicBezTo>
                  <a:lnTo>
                    <a:pt x="356235" y="234"/>
                  </a:lnTo>
                  <a:lnTo>
                    <a:pt x="379095" y="234"/>
                  </a:lnTo>
                  <a:cubicBezTo>
                    <a:pt x="380047" y="234"/>
                    <a:pt x="381000" y="234"/>
                    <a:pt x="381953" y="234"/>
                  </a:cubicBezTo>
                  <a:cubicBezTo>
                    <a:pt x="390525" y="-719"/>
                    <a:pt x="397192" y="1186"/>
                    <a:pt x="401003" y="6901"/>
                  </a:cubicBezTo>
                  <a:cubicBezTo>
                    <a:pt x="403860" y="11664"/>
                    <a:pt x="402908" y="17379"/>
                    <a:pt x="398145" y="20236"/>
                  </a:cubicBezTo>
                  <a:cubicBezTo>
                    <a:pt x="396240" y="22141"/>
                    <a:pt x="394335" y="22141"/>
                    <a:pt x="392430" y="22141"/>
                  </a:cubicBezTo>
                  <a:close/>
                  <a:moveTo>
                    <a:pt x="102870" y="20236"/>
                  </a:moveTo>
                  <a:cubicBezTo>
                    <a:pt x="102870" y="20236"/>
                    <a:pt x="102870" y="20236"/>
                    <a:pt x="102870" y="20236"/>
                  </a:cubicBezTo>
                  <a:cubicBezTo>
                    <a:pt x="90488" y="20236"/>
                    <a:pt x="77153" y="20236"/>
                    <a:pt x="64770" y="20236"/>
                  </a:cubicBezTo>
                  <a:cubicBezTo>
                    <a:pt x="59055" y="20236"/>
                    <a:pt x="55245" y="15474"/>
                    <a:pt x="55245" y="10711"/>
                  </a:cubicBezTo>
                  <a:cubicBezTo>
                    <a:pt x="55245" y="4996"/>
                    <a:pt x="59055" y="1186"/>
                    <a:pt x="64770" y="1186"/>
                  </a:cubicBezTo>
                  <a:cubicBezTo>
                    <a:pt x="64770" y="1186"/>
                    <a:pt x="64770" y="1186"/>
                    <a:pt x="64770" y="1186"/>
                  </a:cubicBezTo>
                  <a:cubicBezTo>
                    <a:pt x="77153" y="1186"/>
                    <a:pt x="90488" y="1186"/>
                    <a:pt x="102870" y="1186"/>
                  </a:cubicBezTo>
                  <a:cubicBezTo>
                    <a:pt x="108585" y="1186"/>
                    <a:pt x="112395" y="4996"/>
                    <a:pt x="112395" y="10711"/>
                  </a:cubicBezTo>
                  <a:cubicBezTo>
                    <a:pt x="112395" y="15474"/>
                    <a:pt x="107633" y="20236"/>
                    <a:pt x="102870" y="20236"/>
                  </a:cubicBezTo>
                  <a:close/>
                  <a:moveTo>
                    <a:pt x="140970" y="20236"/>
                  </a:moveTo>
                  <a:cubicBezTo>
                    <a:pt x="135255" y="20236"/>
                    <a:pt x="131445" y="16426"/>
                    <a:pt x="131445" y="10711"/>
                  </a:cubicBezTo>
                  <a:cubicBezTo>
                    <a:pt x="131445" y="4996"/>
                    <a:pt x="135255" y="1186"/>
                    <a:pt x="140970" y="1186"/>
                  </a:cubicBezTo>
                  <a:lnTo>
                    <a:pt x="179070" y="1186"/>
                  </a:lnTo>
                  <a:lnTo>
                    <a:pt x="179070" y="1186"/>
                  </a:lnTo>
                  <a:cubicBezTo>
                    <a:pt x="184785" y="1186"/>
                    <a:pt x="188595" y="4996"/>
                    <a:pt x="188595" y="10711"/>
                  </a:cubicBezTo>
                  <a:cubicBezTo>
                    <a:pt x="188595" y="16426"/>
                    <a:pt x="184785" y="20236"/>
                    <a:pt x="179070" y="20236"/>
                  </a:cubicBezTo>
                  <a:lnTo>
                    <a:pt x="140970" y="20236"/>
                  </a:lnTo>
                  <a:lnTo>
                    <a:pt x="140970" y="20236"/>
                  </a:lnTo>
                  <a:close/>
                  <a:moveTo>
                    <a:pt x="202883" y="20236"/>
                  </a:moveTo>
                  <a:cubicBezTo>
                    <a:pt x="197167" y="20236"/>
                    <a:pt x="193358" y="16426"/>
                    <a:pt x="193358" y="10711"/>
                  </a:cubicBezTo>
                  <a:cubicBezTo>
                    <a:pt x="193358" y="4996"/>
                    <a:pt x="197167" y="1186"/>
                    <a:pt x="202883" y="1186"/>
                  </a:cubicBezTo>
                  <a:lnTo>
                    <a:pt x="240983" y="1186"/>
                  </a:lnTo>
                  <a:lnTo>
                    <a:pt x="240983" y="1186"/>
                  </a:lnTo>
                  <a:cubicBezTo>
                    <a:pt x="246697" y="1186"/>
                    <a:pt x="250508" y="4996"/>
                    <a:pt x="250508" y="10711"/>
                  </a:cubicBezTo>
                  <a:cubicBezTo>
                    <a:pt x="250508" y="16426"/>
                    <a:pt x="246697" y="20236"/>
                    <a:pt x="240983" y="20236"/>
                  </a:cubicBezTo>
                  <a:lnTo>
                    <a:pt x="202883" y="20236"/>
                  </a:lnTo>
                  <a:close/>
                  <a:moveTo>
                    <a:pt x="317183" y="20236"/>
                  </a:moveTo>
                  <a:lnTo>
                    <a:pt x="279083" y="20236"/>
                  </a:lnTo>
                  <a:cubicBezTo>
                    <a:pt x="273367" y="20236"/>
                    <a:pt x="269558" y="16426"/>
                    <a:pt x="269558" y="10711"/>
                  </a:cubicBezTo>
                  <a:cubicBezTo>
                    <a:pt x="269558" y="4996"/>
                    <a:pt x="273367" y="1186"/>
                    <a:pt x="279083" y="1186"/>
                  </a:cubicBezTo>
                  <a:lnTo>
                    <a:pt x="317183" y="1186"/>
                  </a:lnTo>
                  <a:cubicBezTo>
                    <a:pt x="322897" y="1186"/>
                    <a:pt x="326708" y="4996"/>
                    <a:pt x="326708" y="10711"/>
                  </a:cubicBezTo>
                  <a:cubicBezTo>
                    <a:pt x="326708" y="16426"/>
                    <a:pt x="321945" y="20236"/>
                    <a:pt x="317183" y="20236"/>
                  </a:cubicBezTo>
                  <a:close/>
                </a:path>
              </a:pathLst>
            </a:custGeom>
            <a:solidFill>
              <a:schemeClr val="accent2"/>
            </a:solidFill>
            <a:ln w="9525" cap="flat">
              <a:noFill/>
              <a:prstDash val="solid"/>
              <a:miter/>
            </a:ln>
          </p:spPr>
          <p:txBody>
            <a:bodyPr rtlCol="0" anchor="ctr"/>
            <a:lstStyle/>
            <a:p>
              <a:endParaRPr lang="en-US"/>
            </a:p>
          </p:txBody>
        </p:sp>
      </p:grpSp>
      <p:grpSp>
        <p:nvGrpSpPr>
          <p:cNvPr id="178" name="Group 177">
            <a:extLst>
              <a:ext uri="{FF2B5EF4-FFF2-40B4-BE49-F238E27FC236}">
                <a16:creationId xmlns:a16="http://schemas.microsoft.com/office/drawing/2014/main" id="{6E7A565B-5049-4994-B513-F855CACFA68A}"/>
              </a:ext>
            </a:extLst>
          </p:cNvPr>
          <p:cNvGrpSpPr/>
          <p:nvPr/>
        </p:nvGrpSpPr>
        <p:grpSpPr>
          <a:xfrm>
            <a:off x="1654683" y="5651349"/>
            <a:ext cx="900052" cy="580534"/>
            <a:chOff x="651351" y="4796527"/>
            <a:chExt cx="952500" cy="614363"/>
          </a:xfrm>
          <a:solidFill>
            <a:schemeClr val="accent1"/>
          </a:solidFill>
        </p:grpSpPr>
        <p:sp>
          <p:nvSpPr>
            <p:cNvPr id="167" name="Freeform: Shape 166">
              <a:extLst>
                <a:ext uri="{FF2B5EF4-FFF2-40B4-BE49-F238E27FC236}">
                  <a16:creationId xmlns:a16="http://schemas.microsoft.com/office/drawing/2014/main" id="{DB6C0219-9E91-4F38-A2B6-E002758CE7FB}"/>
                </a:ext>
              </a:extLst>
            </p:cNvPr>
            <p:cNvSpPr/>
            <p:nvPr/>
          </p:nvSpPr>
          <p:spPr>
            <a:xfrm>
              <a:off x="651351" y="4963215"/>
              <a:ext cx="952500" cy="447675"/>
            </a:xfrm>
            <a:custGeom>
              <a:avLst/>
              <a:gdLst>
                <a:gd name="connsiteX0" fmla="*/ 950600 w 952500"/>
                <a:gd name="connsiteY0" fmla="*/ 103823 h 447675"/>
                <a:gd name="connsiteX1" fmla="*/ 897260 w 952500"/>
                <a:gd name="connsiteY1" fmla="*/ 71438 h 447675"/>
                <a:gd name="connsiteX2" fmla="*/ 877257 w 952500"/>
                <a:gd name="connsiteY2" fmla="*/ 71438 h 447675"/>
                <a:gd name="connsiteX3" fmla="*/ 881068 w 952500"/>
                <a:gd name="connsiteY3" fmla="*/ 54293 h 447675"/>
                <a:gd name="connsiteX4" fmla="*/ 844872 w 952500"/>
                <a:gd name="connsiteY4" fmla="*/ 0 h 447675"/>
                <a:gd name="connsiteX5" fmla="*/ 479112 w 952500"/>
                <a:gd name="connsiteY5" fmla="*/ 0 h 447675"/>
                <a:gd name="connsiteX6" fmla="*/ 479112 w 952500"/>
                <a:gd name="connsiteY6" fmla="*/ 0 h 447675"/>
                <a:gd name="connsiteX7" fmla="*/ 478160 w 952500"/>
                <a:gd name="connsiteY7" fmla="*/ 0 h 447675"/>
                <a:gd name="connsiteX8" fmla="*/ 477207 w 952500"/>
                <a:gd name="connsiteY8" fmla="*/ 0 h 447675"/>
                <a:gd name="connsiteX9" fmla="*/ 477207 w 952500"/>
                <a:gd name="connsiteY9" fmla="*/ 0 h 447675"/>
                <a:gd name="connsiteX10" fmla="*/ 111447 w 952500"/>
                <a:gd name="connsiteY10" fmla="*/ 0 h 447675"/>
                <a:gd name="connsiteX11" fmla="*/ 75252 w 952500"/>
                <a:gd name="connsiteY11" fmla="*/ 54293 h 447675"/>
                <a:gd name="connsiteX12" fmla="*/ 79062 w 952500"/>
                <a:gd name="connsiteY12" fmla="*/ 71438 h 447675"/>
                <a:gd name="connsiteX13" fmla="*/ 59060 w 952500"/>
                <a:gd name="connsiteY13" fmla="*/ 71438 h 447675"/>
                <a:gd name="connsiteX14" fmla="*/ 5720 w 952500"/>
                <a:gd name="connsiteY14" fmla="*/ 103823 h 447675"/>
                <a:gd name="connsiteX15" fmla="*/ 17150 w 952500"/>
                <a:gd name="connsiteY15" fmla="*/ 217170 h 447675"/>
                <a:gd name="connsiteX16" fmla="*/ 86682 w 952500"/>
                <a:gd name="connsiteY16" fmla="*/ 232410 h 447675"/>
                <a:gd name="connsiteX17" fmla="*/ 107637 w 952500"/>
                <a:gd name="connsiteY17" fmla="*/ 253365 h 447675"/>
                <a:gd name="connsiteX18" fmla="*/ 106685 w 952500"/>
                <a:gd name="connsiteY18" fmla="*/ 387668 h 447675"/>
                <a:gd name="connsiteX19" fmla="*/ 167645 w 952500"/>
                <a:gd name="connsiteY19" fmla="*/ 453390 h 447675"/>
                <a:gd name="connsiteX20" fmla="*/ 182885 w 952500"/>
                <a:gd name="connsiteY20" fmla="*/ 454343 h 447675"/>
                <a:gd name="connsiteX21" fmla="*/ 478160 w 952500"/>
                <a:gd name="connsiteY21" fmla="*/ 454343 h 447675"/>
                <a:gd name="connsiteX22" fmla="*/ 773435 w 952500"/>
                <a:gd name="connsiteY22" fmla="*/ 454343 h 447675"/>
                <a:gd name="connsiteX23" fmla="*/ 788675 w 952500"/>
                <a:gd name="connsiteY23" fmla="*/ 453390 h 447675"/>
                <a:gd name="connsiteX24" fmla="*/ 849635 w 952500"/>
                <a:gd name="connsiteY24" fmla="*/ 387668 h 447675"/>
                <a:gd name="connsiteX25" fmla="*/ 848682 w 952500"/>
                <a:gd name="connsiteY25" fmla="*/ 253365 h 447675"/>
                <a:gd name="connsiteX26" fmla="*/ 869638 w 952500"/>
                <a:gd name="connsiteY26" fmla="*/ 232410 h 447675"/>
                <a:gd name="connsiteX27" fmla="*/ 939170 w 952500"/>
                <a:gd name="connsiteY27" fmla="*/ 217170 h 447675"/>
                <a:gd name="connsiteX28" fmla="*/ 950600 w 952500"/>
                <a:gd name="connsiteY28" fmla="*/ 103823 h 447675"/>
                <a:gd name="connsiteX29" fmla="*/ 75252 w 952500"/>
                <a:gd name="connsiteY29" fmla="*/ 207645 h 447675"/>
                <a:gd name="connsiteX30" fmla="*/ 52392 w 952500"/>
                <a:gd name="connsiteY30" fmla="*/ 207645 h 447675"/>
                <a:gd name="connsiteX31" fmla="*/ 31437 w 952500"/>
                <a:gd name="connsiteY31" fmla="*/ 110490 h 447675"/>
                <a:gd name="connsiteX32" fmla="*/ 89540 w 952500"/>
                <a:gd name="connsiteY32" fmla="*/ 97155 h 447675"/>
                <a:gd name="connsiteX33" fmla="*/ 104780 w 952500"/>
                <a:gd name="connsiteY33" fmla="*/ 170498 h 447675"/>
                <a:gd name="connsiteX34" fmla="*/ 75252 w 952500"/>
                <a:gd name="connsiteY34" fmla="*/ 207645 h 447675"/>
                <a:gd name="connsiteX35" fmla="*/ 903928 w 952500"/>
                <a:gd name="connsiteY35" fmla="*/ 207645 h 447675"/>
                <a:gd name="connsiteX36" fmla="*/ 881068 w 952500"/>
                <a:gd name="connsiteY36" fmla="*/ 207645 h 447675"/>
                <a:gd name="connsiteX37" fmla="*/ 850588 w 952500"/>
                <a:gd name="connsiteY37" fmla="*/ 170498 h 447675"/>
                <a:gd name="connsiteX38" fmla="*/ 865828 w 952500"/>
                <a:gd name="connsiteY38" fmla="*/ 97155 h 447675"/>
                <a:gd name="connsiteX39" fmla="*/ 923930 w 952500"/>
                <a:gd name="connsiteY39" fmla="*/ 110490 h 447675"/>
                <a:gd name="connsiteX40" fmla="*/ 903928 w 952500"/>
                <a:gd name="connsiteY40" fmla="*/ 207645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952500" h="447675">
                  <a:moveTo>
                    <a:pt x="950600" y="103823"/>
                  </a:moveTo>
                  <a:cubicBezTo>
                    <a:pt x="940122" y="82868"/>
                    <a:pt x="922978" y="69533"/>
                    <a:pt x="897260" y="71438"/>
                  </a:cubicBezTo>
                  <a:cubicBezTo>
                    <a:pt x="890593" y="72390"/>
                    <a:pt x="883925" y="71438"/>
                    <a:pt x="877257" y="71438"/>
                  </a:cubicBezTo>
                  <a:cubicBezTo>
                    <a:pt x="875353" y="63818"/>
                    <a:pt x="879163" y="60008"/>
                    <a:pt x="881068" y="54293"/>
                  </a:cubicBezTo>
                  <a:cubicBezTo>
                    <a:pt x="895355" y="18098"/>
                    <a:pt x="882972" y="0"/>
                    <a:pt x="844872" y="0"/>
                  </a:cubicBezTo>
                  <a:cubicBezTo>
                    <a:pt x="722953" y="0"/>
                    <a:pt x="601032" y="0"/>
                    <a:pt x="479112" y="0"/>
                  </a:cubicBezTo>
                  <a:lnTo>
                    <a:pt x="479112" y="0"/>
                  </a:lnTo>
                  <a:cubicBezTo>
                    <a:pt x="479112" y="0"/>
                    <a:pt x="478160" y="0"/>
                    <a:pt x="478160" y="0"/>
                  </a:cubicBezTo>
                  <a:cubicBezTo>
                    <a:pt x="478160" y="0"/>
                    <a:pt x="477207" y="0"/>
                    <a:pt x="477207" y="0"/>
                  </a:cubicBezTo>
                  <a:lnTo>
                    <a:pt x="477207" y="0"/>
                  </a:lnTo>
                  <a:cubicBezTo>
                    <a:pt x="355287" y="0"/>
                    <a:pt x="233367" y="0"/>
                    <a:pt x="111447" y="0"/>
                  </a:cubicBezTo>
                  <a:cubicBezTo>
                    <a:pt x="73347" y="0"/>
                    <a:pt x="60965" y="18098"/>
                    <a:pt x="75252" y="54293"/>
                  </a:cubicBezTo>
                  <a:cubicBezTo>
                    <a:pt x="77157" y="59055"/>
                    <a:pt x="81920" y="63818"/>
                    <a:pt x="79062" y="71438"/>
                  </a:cubicBezTo>
                  <a:cubicBezTo>
                    <a:pt x="72395" y="71438"/>
                    <a:pt x="65727" y="71438"/>
                    <a:pt x="59060" y="71438"/>
                  </a:cubicBezTo>
                  <a:cubicBezTo>
                    <a:pt x="33342" y="69533"/>
                    <a:pt x="16197" y="82868"/>
                    <a:pt x="5720" y="103823"/>
                  </a:cubicBezTo>
                  <a:cubicBezTo>
                    <a:pt x="-5710" y="125730"/>
                    <a:pt x="957" y="198120"/>
                    <a:pt x="17150" y="217170"/>
                  </a:cubicBezTo>
                  <a:cubicBezTo>
                    <a:pt x="37152" y="240983"/>
                    <a:pt x="62870" y="231458"/>
                    <a:pt x="86682" y="232410"/>
                  </a:cubicBezTo>
                  <a:cubicBezTo>
                    <a:pt x="102875" y="233363"/>
                    <a:pt x="108590" y="236220"/>
                    <a:pt x="107637" y="253365"/>
                  </a:cubicBezTo>
                  <a:cubicBezTo>
                    <a:pt x="106685" y="313373"/>
                    <a:pt x="107637" y="327660"/>
                    <a:pt x="106685" y="387668"/>
                  </a:cubicBezTo>
                  <a:cubicBezTo>
                    <a:pt x="106685" y="421958"/>
                    <a:pt x="126687" y="452438"/>
                    <a:pt x="167645" y="453390"/>
                  </a:cubicBezTo>
                  <a:cubicBezTo>
                    <a:pt x="172407" y="455295"/>
                    <a:pt x="178122" y="454343"/>
                    <a:pt x="182885" y="454343"/>
                  </a:cubicBezTo>
                  <a:cubicBezTo>
                    <a:pt x="280992" y="454343"/>
                    <a:pt x="379100" y="454343"/>
                    <a:pt x="478160" y="454343"/>
                  </a:cubicBezTo>
                  <a:cubicBezTo>
                    <a:pt x="576268" y="454343"/>
                    <a:pt x="674375" y="454343"/>
                    <a:pt x="773435" y="454343"/>
                  </a:cubicBezTo>
                  <a:cubicBezTo>
                    <a:pt x="778197" y="454343"/>
                    <a:pt x="783913" y="454343"/>
                    <a:pt x="788675" y="453390"/>
                  </a:cubicBezTo>
                  <a:cubicBezTo>
                    <a:pt x="828680" y="452438"/>
                    <a:pt x="849635" y="421958"/>
                    <a:pt x="849635" y="387668"/>
                  </a:cubicBezTo>
                  <a:cubicBezTo>
                    <a:pt x="848682" y="327660"/>
                    <a:pt x="850588" y="313373"/>
                    <a:pt x="848682" y="253365"/>
                  </a:cubicBezTo>
                  <a:cubicBezTo>
                    <a:pt x="848682" y="236220"/>
                    <a:pt x="854397" y="233363"/>
                    <a:pt x="869638" y="232410"/>
                  </a:cubicBezTo>
                  <a:cubicBezTo>
                    <a:pt x="893450" y="231458"/>
                    <a:pt x="919168" y="240983"/>
                    <a:pt x="939170" y="217170"/>
                  </a:cubicBezTo>
                  <a:cubicBezTo>
                    <a:pt x="955363" y="197168"/>
                    <a:pt x="962982" y="125730"/>
                    <a:pt x="950600" y="103823"/>
                  </a:cubicBezTo>
                  <a:close/>
                  <a:moveTo>
                    <a:pt x="75252" y="207645"/>
                  </a:moveTo>
                  <a:cubicBezTo>
                    <a:pt x="67632" y="207645"/>
                    <a:pt x="60012" y="208598"/>
                    <a:pt x="52392" y="207645"/>
                  </a:cubicBezTo>
                  <a:cubicBezTo>
                    <a:pt x="28580" y="202883"/>
                    <a:pt x="18102" y="129540"/>
                    <a:pt x="31437" y="110490"/>
                  </a:cubicBezTo>
                  <a:cubicBezTo>
                    <a:pt x="46677" y="89535"/>
                    <a:pt x="69537" y="96203"/>
                    <a:pt x="89540" y="97155"/>
                  </a:cubicBezTo>
                  <a:cubicBezTo>
                    <a:pt x="106685" y="97155"/>
                    <a:pt x="102875" y="160973"/>
                    <a:pt x="104780" y="170498"/>
                  </a:cubicBezTo>
                  <a:cubicBezTo>
                    <a:pt x="114305" y="206693"/>
                    <a:pt x="112400" y="208598"/>
                    <a:pt x="75252" y="207645"/>
                  </a:cubicBezTo>
                  <a:close/>
                  <a:moveTo>
                    <a:pt x="903928" y="207645"/>
                  </a:moveTo>
                  <a:cubicBezTo>
                    <a:pt x="896307" y="209550"/>
                    <a:pt x="888688" y="207645"/>
                    <a:pt x="881068" y="207645"/>
                  </a:cubicBezTo>
                  <a:cubicBezTo>
                    <a:pt x="843920" y="208598"/>
                    <a:pt x="842015" y="206693"/>
                    <a:pt x="850588" y="170498"/>
                  </a:cubicBezTo>
                  <a:cubicBezTo>
                    <a:pt x="852493" y="160973"/>
                    <a:pt x="848682" y="97155"/>
                    <a:pt x="865828" y="97155"/>
                  </a:cubicBezTo>
                  <a:cubicBezTo>
                    <a:pt x="885830" y="97155"/>
                    <a:pt x="908690" y="89535"/>
                    <a:pt x="923930" y="110490"/>
                  </a:cubicBezTo>
                  <a:cubicBezTo>
                    <a:pt x="939170" y="129540"/>
                    <a:pt x="927740" y="202883"/>
                    <a:pt x="903928" y="207645"/>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AAA25FC6-AEBB-4BE8-85E0-6C6CC6FE1F70}"/>
                </a:ext>
              </a:extLst>
            </p:cNvPr>
            <p:cNvSpPr/>
            <p:nvPr/>
          </p:nvSpPr>
          <p:spPr>
            <a:xfrm>
              <a:off x="728509" y="4796527"/>
              <a:ext cx="800100" cy="142875"/>
            </a:xfrm>
            <a:custGeom>
              <a:avLst/>
              <a:gdLst>
                <a:gd name="connsiteX0" fmla="*/ 753427 w 800100"/>
                <a:gd name="connsiteY0" fmla="*/ 89535 h 142875"/>
                <a:gd name="connsiteX1" fmla="*/ 443865 w 800100"/>
                <a:gd name="connsiteY1" fmla="*/ 89535 h 142875"/>
                <a:gd name="connsiteX2" fmla="*/ 443865 w 800100"/>
                <a:gd name="connsiteY2" fmla="*/ 60960 h 142875"/>
                <a:gd name="connsiteX3" fmla="*/ 459105 w 800100"/>
                <a:gd name="connsiteY3" fmla="*/ 60960 h 142875"/>
                <a:gd name="connsiteX4" fmla="*/ 489585 w 800100"/>
                <a:gd name="connsiteY4" fmla="*/ 30480 h 142875"/>
                <a:gd name="connsiteX5" fmla="*/ 489585 w 800100"/>
                <a:gd name="connsiteY5" fmla="*/ 30480 h 142875"/>
                <a:gd name="connsiteX6" fmla="*/ 459105 w 800100"/>
                <a:gd name="connsiteY6" fmla="*/ 0 h 142875"/>
                <a:gd name="connsiteX7" fmla="*/ 342900 w 800100"/>
                <a:gd name="connsiteY7" fmla="*/ 0 h 142875"/>
                <a:gd name="connsiteX8" fmla="*/ 312420 w 800100"/>
                <a:gd name="connsiteY8" fmla="*/ 30480 h 142875"/>
                <a:gd name="connsiteX9" fmla="*/ 312420 w 800100"/>
                <a:gd name="connsiteY9" fmla="*/ 30480 h 142875"/>
                <a:gd name="connsiteX10" fmla="*/ 342900 w 800100"/>
                <a:gd name="connsiteY10" fmla="*/ 60960 h 142875"/>
                <a:gd name="connsiteX11" fmla="*/ 358140 w 800100"/>
                <a:gd name="connsiteY11" fmla="*/ 60960 h 142875"/>
                <a:gd name="connsiteX12" fmla="*/ 358140 w 800100"/>
                <a:gd name="connsiteY12" fmla="*/ 89535 h 142875"/>
                <a:gd name="connsiteX13" fmla="*/ 49530 w 800100"/>
                <a:gd name="connsiteY13" fmla="*/ 89535 h 142875"/>
                <a:gd name="connsiteX14" fmla="*/ 0 w 800100"/>
                <a:gd name="connsiteY14" fmla="*/ 139065 h 142875"/>
                <a:gd name="connsiteX15" fmla="*/ 952 w 800100"/>
                <a:gd name="connsiteY15" fmla="*/ 150495 h 142875"/>
                <a:gd name="connsiteX16" fmla="*/ 801052 w 800100"/>
                <a:gd name="connsiteY16" fmla="*/ 150495 h 142875"/>
                <a:gd name="connsiteX17" fmla="*/ 802005 w 800100"/>
                <a:gd name="connsiteY17" fmla="*/ 139065 h 142875"/>
                <a:gd name="connsiteX18" fmla="*/ 753427 w 800100"/>
                <a:gd name="connsiteY18" fmla="*/ 8953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00100" h="142875">
                  <a:moveTo>
                    <a:pt x="753427" y="89535"/>
                  </a:moveTo>
                  <a:lnTo>
                    <a:pt x="443865" y="89535"/>
                  </a:lnTo>
                  <a:lnTo>
                    <a:pt x="443865" y="60960"/>
                  </a:lnTo>
                  <a:lnTo>
                    <a:pt x="459105" y="60960"/>
                  </a:lnTo>
                  <a:cubicBezTo>
                    <a:pt x="476250" y="60960"/>
                    <a:pt x="489585" y="46673"/>
                    <a:pt x="489585" y="30480"/>
                  </a:cubicBezTo>
                  <a:lnTo>
                    <a:pt x="489585" y="30480"/>
                  </a:lnTo>
                  <a:cubicBezTo>
                    <a:pt x="489585" y="13335"/>
                    <a:pt x="475298" y="0"/>
                    <a:pt x="459105" y="0"/>
                  </a:cubicBezTo>
                  <a:lnTo>
                    <a:pt x="342900" y="0"/>
                  </a:lnTo>
                  <a:cubicBezTo>
                    <a:pt x="325755" y="0"/>
                    <a:pt x="312420" y="14288"/>
                    <a:pt x="312420" y="30480"/>
                  </a:cubicBezTo>
                  <a:lnTo>
                    <a:pt x="312420" y="30480"/>
                  </a:lnTo>
                  <a:cubicBezTo>
                    <a:pt x="312420" y="47625"/>
                    <a:pt x="326708" y="60960"/>
                    <a:pt x="342900" y="60960"/>
                  </a:cubicBezTo>
                  <a:lnTo>
                    <a:pt x="358140" y="60960"/>
                  </a:lnTo>
                  <a:lnTo>
                    <a:pt x="358140" y="89535"/>
                  </a:lnTo>
                  <a:lnTo>
                    <a:pt x="49530" y="89535"/>
                  </a:lnTo>
                  <a:cubicBezTo>
                    <a:pt x="21907" y="89535"/>
                    <a:pt x="0" y="111443"/>
                    <a:pt x="0" y="139065"/>
                  </a:cubicBezTo>
                  <a:cubicBezTo>
                    <a:pt x="0" y="142875"/>
                    <a:pt x="952" y="146685"/>
                    <a:pt x="952" y="150495"/>
                  </a:cubicBezTo>
                  <a:lnTo>
                    <a:pt x="801052" y="150495"/>
                  </a:lnTo>
                  <a:cubicBezTo>
                    <a:pt x="802005" y="146685"/>
                    <a:pt x="802005" y="142875"/>
                    <a:pt x="802005" y="139065"/>
                  </a:cubicBezTo>
                  <a:cubicBezTo>
                    <a:pt x="802005" y="112395"/>
                    <a:pt x="780098" y="89535"/>
                    <a:pt x="753427" y="89535"/>
                  </a:cubicBezTo>
                  <a:close/>
                </a:path>
              </a:pathLst>
            </a:custGeom>
            <a:grpFill/>
            <a:ln w="9525" cap="flat">
              <a:noFill/>
              <a:prstDash val="solid"/>
              <a:miter/>
            </a:ln>
          </p:spPr>
          <p:txBody>
            <a:bodyPr rtlCol="0" anchor="ctr"/>
            <a:lstStyle/>
            <a:p>
              <a:endParaRPr lang="en-US"/>
            </a:p>
          </p:txBody>
        </p:sp>
      </p:grpSp>
      <p:grpSp>
        <p:nvGrpSpPr>
          <p:cNvPr id="169" name="Group 168">
            <a:extLst>
              <a:ext uri="{FF2B5EF4-FFF2-40B4-BE49-F238E27FC236}">
                <a16:creationId xmlns:a16="http://schemas.microsoft.com/office/drawing/2014/main" id="{32A0FC6C-3577-45A9-81E4-BBFBCFF24646}"/>
              </a:ext>
            </a:extLst>
          </p:cNvPr>
          <p:cNvGrpSpPr/>
          <p:nvPr/>
        </p:nvGrpSpPr>
        <p:grpSpPr>
          <a:xfrm>
            <a:off x="449513" y="5600338"/>
            <a:ext cx="1046409" cy="631545"/>
            <a:chOff x="1429386" y="2788700"/>
            <a:chExt cx="942975" cy="569119"/>
          </a:xfrm>
          <a:solidFill>
            <a:schemeClr val="accent1"/>
          </a:solidFill>
        </p:grpSpPr>
        <p:sp>
          <p:nvSpPr>
            <p:cNvPr id="170" name="Freeform: Shape 169">
              <a:extLst>
                <a:ext uri="{FF2B5EF4-FFF2-40B4-BE49-F238E27FC236}">
                  <a16:creationId xmlns:a16="http://schemas.microsoft.com/office/drawing/2014/main" id="{E1FB2826-F1DE-403A-BA2F-23B4E1FE906A}"/>
                </a:ext>
              </a:extLst>
            </p:cNvPr>
            <p:cNvSpPr/>
            <p:nvPr/>
          </p:nvSpPr>
          <p:spPr>
            <a:xfrm>
              <a:off x="1429386" y="2948244"/>
              <a:ext cx="942975" cy="409575"/>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E169809-C1B1-4066-82F8-468EAFAF59CF}"/>
                </a:ext>
              </a:extLst>
            </p:cNvPr>
            <p:cNvSpPr/>
            <p:nvPr/>
          </p:nvSpPr>
          <p:spPr>
            <a:xfrm>
              <a:off x="1541207" y="2788700"/>
              <a:ext cx="714375" cy="142875"/>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grpFill/>
            <a:ln w="9525" cap="flat">
              <a:noFill/>
              <a:prstDash val="solid"/>
              <a:miter/>
            </a:ln>
          </p:spPr>
          <p:txBody>
            <a:bodyPr rtlCol="0" anchor="ctr"/>
            <a:lstStyle/>
            <a:p>
              <a:endParaRPr lang="en-US"/>
            </a:p>
          </p:txBody>
        </p:sp>
      </p:grpSp>
      <p:sp>
        <p:nvSpPr>
          <p:cNvPr id="172" name="Freeform: Shape 171">
            <a:extLst>
              <a:ext uri="{FF2B5EF4-FFF2-40B4-BE49-F238E27FC236}">
                <a16:creationId xmlns:a16="http://schemas.microsoft.com/office/drawing/2014/main" id="{3E5325F2-9FF8-4CBE-9652-773540F62628}"/>
              </a:ext>
            </a:extLst>
          </p:cNvPr>
          <p:cNvSpPr/>
          <p:nvPr/>
        </p:nvSpPr>
        <p:spPr>
          <a:xfrm rot="5400000">
            <a:off x="4504175" y="5536287"/>
            <a:ext cx="1116733" cy="658285"/>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accent2"/>
          </a:solidFill>
          <a:ln w="9525" cap="flat">
            <a:noFill/>
            <a:prstDash val="solid"/>
            <a:miter/>
          </a:ln>
        </p:spPr>
        <p:txBody>
          <a:bodyPr rtlCol="0" anchor="ctr"/>
          <a:lstStyle/>
          <a:p>
            <a:endParaRPr lang="en-US" dirty="0"/>
          </a:p>
        </p:txBody>
      </p:sp>
      <p:grpSp>
        <p:nvGrpSpPr>
          <p:cNvPr id="173" name="Group 172">
            <a:extLst>
              <a:ext uri="{FF2B5EF4-FFF2-40B4-BE49-F238E27FC236}">
                <a16:creationId xmlns:a16="http://schemas.microsoft.com/office/drawing/2014/main" id="{AE32DE90-1513-4A67-8733-74E909143265}"/>
              </a:ext>
            </a:extLst>
          </p:cNvPr>
          <p:cNvGrpSpPr/>
          <p:nvPr/>
        </p:nvGrpSpPr>
        <p:grpSpPr>
          <a:xfrm>
            <a:off x="2495932" y="3776224"/>
            <a:ext cx="1078242" cy="1293142"/>
            <a:chOff x="6761163" y="2984500"/>
            <a:chExt cx="915988" cy="1098550"/>
          </a:xfrm>
          <a:solidFill>
            <a:schemeClr val="accent2"/>
          </a:solidFill>
        </p:grpSpPr>
        <p:sp>
          <p:nvSpPr>
            <p:cNvPr id="174" name="Freeform 14">
              <a:extLst>
                <a:ext uri="{FF2B5EF4-FFF2-40B4-BE49-F238E27FC236}">
                  <a16:creationId xmlns:a16="http://schemas.microsoft.com/office/drawing/2014/main" id="{2F88F7D2-1ED1-4243-8204-7DC61A319BAD}"/>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sp>
          <p:nvSpPr>
            <p:cNvPr id="175" name="Freeform 15">
              <a:extLst>
                <a:ext uri="{FF2B5EF4-FFF2-40B4-BE49-F238E27FC236}">
                  <a16:creationId xmlns:a16="http://schemas.microsoft.com/office/drawing/2014/main" id="{8064C427-40B5-4C98-9F5D-914E50BEB360}"/>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ko-KR" altLang="en-US"/>
            </a:p>
          </p:txBody>
        </p:sp>
      </p:grpSp>
    </p:spTree>
    <p:extLst>
      <p:ext uri="{BB962C8B-B14F-4D97-AF65-F5344CB8AC3E}">
        <p14:creationId xmlns:p14="http://schemas.microsoft.com/office/powerpoint/2010/main" val="201840913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3529" y="501545"/>
            <a:ext cx="11573197" cy="724247"/>
          </a:xfrm>
        </p:spPr>
        <p:txBody>
          <a:bodyPr>
            <a:normAutofit fontScale="92500" lnSpcReduction="10000"/>
          </a:bodyPr>
          <a:lstStyle/>
          <a:p>
            <a:r>
              <a:rPr lang="en-US" dirty="0"/>
              <a:t>Fully Editable Shapes</a:t>
            </a:r>
          </a:p>
        </p:txBody>
      </p:sp>
      <p:grpSp>
        <p:nvGrpSpPr>
          <p:cNvPr id="3" name="Group 2">
            <a:extLst>
              <a:ext uri="{FF2B5EF4-FFF2-40B4-BE49-F238E27FC236}">
                <a16:creationId xmlns:a16="http://schemas.microsoft.com/office/drawing/2014/main" id="{E93047D7-F617-4853-A487-403D902BCC9A}"/>
              </a:ext>
            </a:extLst>
          </p:cNvPr>
          <p:cNvGrpSpPr/>
          <p:nvPr/>
        </p:nvGrpSpPr>
        <p:grpSpPr>
          <a:xfrm>
            <a:off x="295274" y="1225792"/>
            <a:ext cx="3203975" cy="2734590"/>
            <a:chOff x="3703721" y="1693521"/>
            <a:chExt cx="4784558" cy="4083617"/>
          </a:xfrm>
        </p:grpSpPr>
        <p:sp>
          <p:nvSpPr>
            <p:cNvPr id="4" name="Freeform: Shape 3">
              <a:extLst>
                <a:ext uri="{FF2B5EF4-FFF2-40B4-BE49-F238E27FC236}">
                  <a16:creationId xmlns:a16="http://schemas.microsoft.com/office/drawing/2014/main" id="{250814C6-20BA-494C-92BC-D647B88953C2}"/>
                </a:ext>
              </a:extLst>
            </p:cNvPr>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BE6D07FF-AF81-4961-AA9B-EE3001FA9E8B}"/>
                </a:ext>
              </a:extLst>
            </p:cNvPr>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6" name="Freeform: Shape 5">
              <a:extLst>
                <a:ext uri="{FF2B5EF4-FFF2-40B4-BE49-F238E27FC236}">
                  <a16:creationId xmlns:a16="http://schemas.microsoft.com/office/drawing/2014/main" id="{72CACC61-B10E-4A52-8788-A3F3FB93E21E}"/>
                </a:ext>
              </a:extLst>
            </p:cNvPr>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6B8FB14F-938C-47FC-8E7E-E85FFFC969D4}"/>
                </a:ext>
              </a:extLst>
            </p:cNvPr>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8" name="Freeform: Shape 7">
              <a:extLst>
                <a:ext uri="{FF2B5EF4-FFF2-40B4-BE49-F238E27FC236}">
                  <a16:creationId xmlns:a16="http://schemas.microsoft.com/office/drawing/2014/main" id="{52687951-FEEA-4777-8116-C01C51D5B156}"/>
                </a:ext>
              </a:extLst>
            </p:cNvPr>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bg1"/>
            </a:solidFill>
            <a:ln w="38100" cap="flat">
              <a:solidFill>
                <a:schemeClr val="accent2"/>
              </a:solidFill>
              <a:prstDash val="solid"/>
              <a:miter/>
            </a:ln>
          </p:spPr>
          <p:txBody>
            <a:bodyPr rtlCol="0" anchor="ctr"/>
            <a:lstStyle/>
            <a:p>
              <a:endParaRPr lang="en-US" dirty="0"/>
            </a:p>
          </p:txBody>
        </p:sp>
      </p:grpSp>
      <p:grpSp>
        <p:nvGrpSpPr>
          <p:cNvPr id="9" name="Group 8">
            <a:extLst>
              <a:ext uri="{FF2B5EF4-FFF2-40B4-BE49-F238E27FC236}">
                <a16:creationId xmlns:a16="http://schemas.microsoft.com/office/drawing/2014/main" id="{B6BF73C6-7B3C-4F9F-944F-081B60AD036B}"/>
              </a:ext>
            </a:extLst>
          </p:cNvPr>
          <p:cNvGrpSpPr/>
          <p:nvPr/>
        </p:nvGrpSpPr>
        <p:grpSpPr>
          <a:xfrm>
            <a:off x="3783847" y="1286965"/>
            <a:ext cx="1887192" cy="1298091"/>
            <a:chOff x="5327019" y="1709568"/>
            <a:chExt cx="2893768" cy="1990456"/>
          </a:xfrm>
        </p:grpSpPr>
        <p:sp>
          <p:nvSpPr>
            <p:cNvPr id="10" name="Freeform: Shape 9">
              <a:extLst>
                <a:ext uri="{FF2B5EF4-FFF2-40B4-BE49-F238E27FC236}">
                  <a16:creationId xmlns:a16="http://schemas.microsoft.com/office/drawing/2014/main" id="{A69D0A9B-7664-4B46-B1A1-99F62189F189}"/>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11" name="Freeform: Shape 10">
              <a:extLst>
                <a:ext uri="{FF2B5EF4-FFF2-40B4-BE49-F238E27FC236}">
                  <a16:creationId xmlns:a16="http://schemas.microsoft.com/office/drawing/2014/main" id="{83B2D9B1-AF7C-4B81-8C1B-3D806162FBA9}"/>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15" name="Graphic 1">
            <a:extLst>
              <a:ext uri="{FF2B5EF4-FFF2-40B4-BE49-F238E27FC236}">
                <a16:creationId xmlns:a16="http://schemas.microsoft.com/office/drawing/2014/main" id="{B799D6AB-981B-4720-9791-8BC2E7A371CD}"/>
              </a:ext>
            </a:extLst>
          </p:cNvPr>
          <p:cNvSpPr/>
          <p:nvPr/>
        </p:nvSpPr>
        <p:spPr>
          <a:xfrm>
            <a:off x="592557" y="4147563"/>
            <a:ext cx="2381846" cy="2303585"/>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4"/>
          </a:solidFill>
          <a:ln w="4232" cap="flat">
            <a:noFill/>
            <a:prstDash val="solid"/>
            <a:miter/>
          </a:ln>
        </p:spPr>
        <p:txBody>
          <a:bodyPr rtlCol="0" anchor="ctr"/>
          <a:lstStyle/>
          <a:p>
            <a:endParaRPr lang="en-US" dirty="0"/>
          </a:p>
        </p:txBody>
      </p:sp>
      <p:grpSp>
        <p:nvGrpSpPr>
          <p:cNvPr id="22" name="Group 21">
            <a:extLst>
              <a:ext uri="{FF2B5EF4-FFF2-40B4-BE49-F238E27FC236}">
                <a16:creationId xmlns:a16="http://schemas.microsoft.com/office/drawing/2014/main" id="{18D61D74-923D-4937-BC3C-8389E88E205D}"/>
              </a:ext>
            </a:extLst>
          </p:cNvPr>
          <p:cNvGrpSpPr/>
          <p:nvPr/>
        </p:nvGrpSpPr>
        <p:grpSpPr>
          <a:xfrm>
            <a:off x="8882118" y="1366141"/>
            <a:ext cx="2674580" cy="5188479"/>
            <a:chOff x="3783847" y="2897827"/>
            <a:chExt cx="1868581" cy="3624903"/>
          </a:xfrm>
        </p:grpSpPr>
        <p:sp>
          <p:nvSpPr>
            <p:cNvPr id="21" name="Freeform: Shape 20">
              <a:extLst>
                <a:ext uri="{FF2B5EF4-FFF2-40B4-BE49-F238E27FC236}">
                  <a16:creationId xmlns:a16="http://schemas.microsoft.com/office/drawing/2014/main" id="{E98CBF4C-8393-408A-93F9-74C0D35D2EEC}"/>
                </a:ext>
              </a:extLst>
            </p:cNvPr>
            <p:cNvSpPr/>
            <p:nvPr/>
          </p:nvSpPr>
          <p:spPr>
            <a:xfrm>
              <a:off x="3783847" y="2897827"/>
              <a:ext cx="1868581" cy="3624903"/>
            </a:xfrm>
            <a:custGeom>
              <a:avLst/>
              <a:gdLst>
                <a:gd name="connsiteX0" fmla="*/ 430125 w 1868581"/>
                <a:gd name="connsiteY0" fmla="*/ 1118822 h 3624903"/>
                <a:gd name="connsiteX1" fmla="*/ 225384 w 1868581"/>
                <a:gd name="connsiteY1" fmla="*/ 1280440 h 3624903"/>
                <a:gd name="connsiteX2" fmla="*/ 548760 w 1868581"/>
                <a:gd name="connsiteY2" fmla="*/ 1428850 h 3624903"/>
                <a:gd name="connsiteX3" fmla="*/ 456591 w 1868581"/>
                <a:gd name="connsiteY3" fmla="*/ 1128907 h 3624903"/>
                <a:gd name="connsiteX4" fmla="*/ 430125 w 1868581"/>
                <a:gd name="connsiteY4" fmla="*/ 1118822 h 3624903"/>
                <a:gd name="connsiteX5" fmla="*/ 1586325 w 1868581"/>
                <a:gd name="connsiteY5" fmla="*/ 890191 h 3624903"/>
                <a:gd name="connsiteX6" fmla="*/ 1603946 w 1868581"/>
                <a:gd name="connsiteY6" fmla="*/ 890191 h 3624903"/>
                <a:gd name="connsiteX7" fmla="*/ 1621801 w 1868581"/>
                <a:gd name="connsiteY7" fmla="*/ 908046 h 3624903"/>
                <a:gd name="connsiteX8" fmla="*/ 1621801 w 1868581"/>
                <a:gd name="connsiteY8" fmla="*/ 933490 h 3624903"/>
                <a:gd name="connsiteX9" fmla="*/ 1647679 w 1868581"/>
                <a:gd name="connsiteY9" fmla="*/ 936098 h 3624903"/>
                <a:gd name="connsiteX10" fmla="*/ 1855850 w 1868581"/>
                <a:gd name="connsiteY10" fmla="*/ 1191516 h 3624903"/>
                <a:gd name="connsiteX11" fmla="*/ 1854000 w 1868581"/>
                <a:gd name="connsiteY11" fmla="*/ 1209876 h 3624903"/>
                <a:gd name="connsiteX12" fmla="*/ 1336272 w 1868581"/>
                <a:gd name="connsiteY12" fmla="*/ 1209876 h 3624903"/>
                <a:gd name="connsiteX13" fmla="*/ 1334421 w 1868581"/>
                <a:gd name="connsiteY13" fmla="*/ 1191516 h 3624903"/>
                <a:gd name="connsiteX14" fmla="*/ 1542593 w 1868581"/>
                <a:gd name="connsiteY14" fmla="*/ 936098 h 3624903"/>
                <a:gd name="connsiteX15" fmla="*/ 1568470 w 1868581"/>
                <a:gd name="connsiteY15" fmla="*/ 933490 h 3624903"/>
                <a:gd name="connsiteX16" fmla="*/ 1568470 w 1868581"/>
                <a:gd name="connsiteY16" fmla="*/ 908046 h 3624903"/>
                <a:gd name="connsiteX17" fmla="*/ 1586325 w 1868581"/>
                <a:gd name="connsiteY17" fmla="*/ 890191 h 3624903"/>
                <a:gd name="connsiteX18" fmla="*/ 811141 w 1868581"/>
                <a:gd name="connsiteY18" fmla="*/ 527 h 3624903"/>
                <a:gd name="connsiteX19" fmla="*/ 945560 w 1868581"/>
                <a:gd name="connsiteY19" fmla="*/ 43173 h 3624903"/>
                <a:gd name="connsiteX20" fmla="*/ 978368 w 1868581"/>
                <a:gd name="connsiteY20" fmla="*/ 90039 h 3624903"/>
                <a:gd name="connsiteX21" fmla="*/ 959621 w 1868581"/>
                <a:gd name="connsiteY21" fmla="*/ 522771 h 3624903"/>
                <a:gd name="connsiteX22" fmla="*/ 929938 w 1868581"/>
                <a:gd name="connsiteY22" fmla="*/ 629001 h 3624903"/>
                <a:gd name="connsiteX23" fmla="*/ 915879 w 1868581"/>
                <a:gd name="connsiteY23" fmla="*/ 649309 h 3624903"/>
                <a:gd name="connsiteX24" fmla="*/ 858077 w 1868581"/>
                <a:gd name="connsiteY24" fmla="*/ 725857 h 3624903"/>
                <a:gd name="connsiteX25" fmla="*/ 856515 w 1868581"/>
                <a:gd name="connsiteY25" fmla="*/ 725857 h 3624903"/>
                <a:gd name="connsiteX26" fmla="*/ 961182 w 1868581"/>
                <a:gd name="connsiteY26" fmla="*/ 858644 h 3624903"/>
                <a:gd name="connsiteX27" fmla="*/ 1054915 w 1868581"/>
                <a:gd name="connsiteY27" fmla="*/ 1202329 h 3624903"/>
                <a:gd name="connsiteX28" fmla="*/ 1281435 w 1868581"/>
                <a:gd name="connsiteY28" fmla="*/ 1364799 h 3624903"/>
                <a:gd name="connsiteX29" fmla="*/ 1447029 w 1868581"/>
                <a:gd name="connsiteY29" fmla="*/ 1311684 h 3624903"/>
                <a:gd name="connsiteX30" fmla="*/ 1322053 w 1868581"/>
                <a:gd name="connsiteY30" fmla="*/ 1236698 h 3624903"/>
                <a:gd name="connsiteX31" fmla="*/ 1820396 w 1868581"/>
                <a:gd name="connsiteY31" fmla="*/ 1230449 h 3624903"/>
                <a:gd name="connsiteX32" fmla="*/ 1829769 w 1868581"/>
                <a:gd name="connsiteY32" fmla="*/ 1280440 h 3624903"/>
                <a:gd name="connsiteX33" fmla="*/ 1737600 w 1868581"/>
                <a:gd name="connsiteY33" fmla="*/ 1313247 h 3624903"/>
                <a:gd name="connsiteX34" fmla="*/ 1656365 w 1868581"/>
                <a:gd name="connsiteY34" fmla="*/ 1336679 h 3624903"/>
                <a:gd name="connsiteX35" fmla="*/ 1133025 w 1868581"/>
                <a:gd name="connsiteY35" fmla="*/ 1522582 h 3624903"/>
                <a:gd name="connsiteX36" fmla="*/ 1040856 w 1868581"/>
                <a:gd name="connsiteY36" fmla="*/ 1678803 h 3624903"/>
                <a:gd name="connsiteX37" fmla="*/ 1092408 w 1868581"/>
                <a:gd name="connsiteY37" fmla="*/ 2541140 h 3624903"/>
                <a:gd name="connsiteX38" fmla="*/ 1026795 w 1868581"/>
                <a:gd name="connsiteY38" fmla="*/ 2613002 h 3624903"/>
                <a:gd name="connsiteX39" fmla="*/ 1008049 w 1868581"/>
                <a:gd name="connsiteY39" fmla="*/ 2675490 h 3624903"/>
                <a:gd name="connsiteX40" fmla="*/ 986178 w 1868581"/>
                <a:gd name="connsiteY40" fmla="*/ 3028548 h 3624903"/>
                <a:gd name="connsiteX41" fmla="*/ 1111154 w 1868581"/>
                <a:gd name="connsiteY41" fmla="*/ 3467527 h 3624903"/>
                <a:gd name="connsiteX42" fmla="*/ 1154896 w 1868581"/>
                <a:gd name="connsiteY42" fmla="*/ 3540952 h 3624903"/>
                <a:gd name="connsiteX43" fmla="*/ 1073661 w 1868581"/>
                <a:gd name="connsiteY43" fmla="*/ 3561260 h 3624903"/>
                <a:gd name="connsiteX44" fmla="*/ 875262 w 1868581"/>
                <a:gd name="connsiteY44" fmla="*/ 3484713 h 3624903"/>
                <a:gd name="connsiteX45" fmla="*/ 790903 w 1868581"/>
                <a:gd name="connsiteY45" fmla="*/ 3422224 h 3624903"/>
                <a:gd name="connsiteX46" fmla="*/ 790903 w 1868581"/>
                <a:gd name="connsiteY46" fmla="*/ 3365985 h 3624903"/>
                <a:gd name="connsiteX47" fmla="*/ 786215 w 1868581"/>
                <a:gd name="connsiteY47" fmla="*/ 3161335 h 3624903"/>
                <a:gd name="connsiteX48" fmla="*/ 776842 w 1868581"/>
                <a:gd name="connsiteY48" fmla="*/ 3036359 h 3624903"/>
                <a:gd name="connsiteX49" fmla="*/ 773718 w 1868581"/>
                <a:gd name="connsiteY49" fmla="*/ 2637997 h 3624903"/>
                <a:gd name="connsiteX50" fmla="*/ 775281 w 1868581"/>
                <a:gd name="connsiteY50" fmla="*/ 2641122 h 3624903"/>
                <a:gd name="connsiteX51" fmla="*/ 772156 w 1868581"/>
                <a:gd name="connsiteY51" fmla="*/ 2630185 h 3624903"/>
                <a:gd name="connsiteX52" fmla="*/ 690922 w 1868581"/>
                <a:gd name="connsiteY52" fmla="*/ 2630185 h 3624903"/>
                <a:gd name="connsiteX53" fmla="*/ 656553 w 1868581"/>
                <a:gd name="connsiteY53" fmla="*/ 2980119 h 3624903"/>
                <a:gd name="connsiteX54" fmla="*/ 661239 w 1868581"/>
                <a:gd name="connsiteY54" fmla="*/ 3151962 h 3624903"/>
                <a:gd name="connsiteX55" fmla="*/ 651866 w 1868581"/>
                <a:gd name="connsiteY55" fmla="*/ 3426910 h 3624903"/>
                <a:gd name="connsiteX56" fmla="*/ 694046 w 1868581"/>
                <a:gd name="connsiteY56" fmla="*/ 3590943 h 3624903"/>
                <a:gd name="connsiteX57" fmla="*/ 536262 w 1868581"/>
                <a:gd name="connsiteY57" fmla="*/ 3597191 h 3624903"/>
                <a:gd name="connsiteX58" fmla="*/ 475337 w 1868581"/>
                <a:gd name="connsiteY58" fmla="*/ 3434722 h 3624903"/>
                <a:gd name="connsiteX59" fmla="*/ 458152 w 1868581"/>
                <a:gd name="connsiteY59" fmla="*/ 3142589 h 3624903"/>
                <a:gd name="connsiteX60" fmla="*/ 451903 w 1868581"/>
                <a:gd name="connsiteY60" fmla="*/ 3048856 h 3624903"/>
                <a:gd name="connsiteX61" fmla="*/ 445655 w 1868581"/>
                <a:gd name="connsiteY61" fmla="*/ 2628624 h 3624903"/>
                <a:gd name="connsiteX62" fmla="*/ 403476 w 1868581"/>
                <a:gd name="connsiteY62" fmla="*/ 2628624 h 3624903"/>
                <a:gd name="connsiteX63" fmla="*/ 406600 w 1868581"/>
                <a:gd name="connsiteY63" fmla="*/ 2583319 h 3624903"/>
                <a:gd name="connsiteX64" fmla="*/ 459715 w 1868581"/>
                <a:gd name="connsiteY64" fmla="*/ 1899073 h 3624903"/>
                <a:gd name="connsiteX65" fmla="*/ 505018 w 1868581"/>
                <a:gd name="connsiteY65" fmla="*/ 1697549 h 3624903"/>
                <a:gd name="connsiteX66" fmla="*/ 451903 w 1868581"/>
                <a:gd name="connsiteY66" fmla="*/ 1541329 h 3624903"/>
                <a:gd name="connsiteX67" fmla="*/ 44168 w 1868581"/>
                <a:gd name="connsiteY67" fmla="*/ 1361674 h 3624903"/>
                <a:gd name="connsiteX68" fmla="*/ 33232 w 1868581"/>
                <a:gd name="connsiteY68" fmla="*/ 1230449 h 3624903"/>
                <a:gd name="connsiteX69" fmla="*/ 525328 w 1868581"/>
                <a:gd name="connsiteY69" fmla="*/ 807092 h 3624903"/>
                <a:gd name="connsiteX70" fmla="*/ 658115 w 1868581"/>
                <a:gd name="connsiteY70" fmla="*/ 689926 h 3624903"/>
                <a:gd name="connsiteX71" fmla="*/ 609687 w 1868581"/>
                <a:gd name="connsiteY71" fmla="*/ 552452 h 3624903"/>
                <a:gd name="connsiteX72" fmla="*/ 664363 w 1868581"/>
                <a:gd name="connsiteY72" fmla="*/ 290001 h 3624903"/>
                <a:gd name="connsiteX73" fmla="*/ 711230 w 1868581"/>
                <a:gd name="connsiteY73" fmla="*/ 143154 h 3624903"/>
                <a:gd name="connsiteX74" fmla="*/ 811141 w 1868581"/>
                <a:gd name="connsiteY74" fmla="*/ 527 h 3624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868581" h="3624903">
                  <a:moveTo>
                    <a:pt x="430125" y="1118822"/>
                  </a:moveTo>
                  <a:cubicBezTo>
                    <a:pt x="365665" y="1112991"/>
                    <a:pt x="284161" y="1223029"/>
                    <a:pt x="225384" y="1280440"/>
                  </a:cubicBezTo>
                  <a:cubicBezTo>
                    <a:pt x="284748" y="1316371"/>
                    <a:pt x="514392" y="1471029"/>
                    <a:pt x="548760" y="1428850"/>
                  </a:cubicBezTo>
                  <a:cubicBezTo>
                    <a:pt x="597189" y="1369486"/>
                    <a:pt x="505018" y="1164836"/>
                    <a:pt x="456591" y="1128907"/>
                  </a:cubicBezTo>
                  <a:cubicBezTo>
                    <a:pt x="448194" y="1122853"/>
                    <a:pt x="439333" y="1119655"/>
                    <a:pt x="430125" y="1118822"/>
                  </a:cubicBezTo>
                  <a:close/>
                  <a:moveTo>
                    <a:pt x="1586325" y="890191"/>
                  </a:moveTo>
                  <a:lnTo>
                    <a:pt x="1603946" y="890191"/>
                  </a:lnTo>
                  <a:cubicBezTo>
                    <a:pt x="1613807" y="890191"/>
                    <a:pt x="1621801" y="898185"/>
                    <a:pt x="1621801" y="908046"/>
                  </a:cubicBezTo>
                  <a:lnTo>
                    <a:pt x="1621801" y="933490"/>
                  </a:lnTo>
                  <a:lnTo>
                    <a:pt x="1647679" y="936098"/>
                  </a:lnTo>
                  <a:cubicBezTo>
                    <a:pt x="1766482" y="960409"/>
                    <a:pt x="1855850" y="1065525"/>
                    <a:pt x="1855850" y="1191516"/>
                  </a:cubicBezTo>
                  <a:lnTo>
                    <a:pt x="1854000" y="1209876"/>
                  </a:lnTo>
                  <a:lnTo>
                    <a:pt x="1336272" y="1209876"/>
                  </a:lnTo>
                  <a:lnTo>
                    <a:pt x="1334421" y="1191516"/>
                  </a:lnTo>
                  <a:cubicBezTo>
                    <a:pt x="1334421" y="1065525"/>
                    <a:pt x="1423790" y="960409"/>
                    <a:pt x="1542593" y="936098"/>
                  </a:cubicBezTo>
                  <a:lnTo>
                    <a:pt x="1568470" y="933490"/>
                  </a:lnTo>
                  <a:lnTo>
                    <a:pt x="1568470" y="908046"/>
                  </a:lnTo>
                  <a:cubicBezTo>
                    <a:pt x="1568470" y="898185"/>
                    <a:pt x="1576463" y="890191"/>
                    <a:pt x="1586325" y="890191"/>
                  </a:cubicBezTo>
                  <a:close/>
                  <a:moveTo>
                    <a:pt x="811141" y="527"/>
                  </a:moveTo>
                  <a:cubicBezTo>
                    <a:pt x="843480" y="3703"/>
                    <a:pt x="886392" y="20911"/>
                    <a:pt x="945560" y="43173"/>
                  </a:cubicBezTo>
                  <a:cubicBezTo>
                    <a:pt x="968994" y="52546"/>
                    <a:pt x="981492" y="66607"/>
                    <a:pt x="978368" y="90039"/>
                  </a:cubicBezTo>
                  <a:cubicBezTo>
                    <a:pt x="961182" y="236886"/>
                    <a:pt x="1003363" y="352489"/>
                    <a:pt x="959621" y="522771"/>
                  </a:cubicBezTo>
                  <a:cubicBezTo>
                    <a:pt x="954934" y="558701"/>
                    <a:pt x="956497" y="594632"/>
                    <a:pt x="929938" y="629001"/>
                  </a:cubicBezTo>
                  <a:cubicBezTo>
                    <a:pt x="925253" y="635250"/>
                    <a:pt x="920565" y="643060"/>
                    <a:pt x="915879" y="649309"/>
                  </a:cubicBezTo>
                  <a:cubicBezTo>
                    <a:pt x="900257" y="678991"/>
                    <a:pt x="861201" y="703987"/>
                    <a:pt x="858077" y="725857"/>
                  </a:cubicBezTo>
                  <a:cubicBezTo>
                    <a:pt x="858077" y="725857"/>
                    <a:pt x="856515" y="725857"/>
                    <a:pt x="856515" y="725857"/>
                  </a:cubicBezTo>
                  <a:cubicBezTo>
                    <a:pt x="851828" y="778972"/>
                    <a:pt x="859640" y="832087"/>
                    <a:pt x="961182" y="858644"/>
                  </a:cubicBezTo>
                  <a:cubicBezTo>
                    <a:pt x="1120527" y="899261"/>
                    <a:pt x="1062727" y="1066418"/>
                    <a:pt x="1054915" y="1202329"/>
                  </a:cubicBezTo>
                  <a:cubicBezTo>
                    <a:pt x="1040856" y="1421038"/>
                    <a:pt x="1064288" y="1397606"/>
                    <a:pt x="1281435" y="1364799"/>
                  </a:cubicBezTo>
                  <a:cubicBezTo>
                    <a:pt x="1342361" y="1355426"/>
                    <a:pt x="1397039" y="1375735"/>
                    <a:pt x="1447029" y="1311684"/>
                  </a:cubicBezTo>
                  <a:cubicBezTo>
                    <a:pt x="1420471" y="1267942"/>
                    <a:pt x="1359546" y="1321057"/>
                    <a:pt x="1322053" y="1236698"/>
                  </a:cubicBezTo>
                  <a:cubicBezTo>
                    <a:pt x="1440780" y="1236698"/>
                    <a:pt x="1732912" y="1235137"/>
                    <a:pt x="1820396" y="1230449"/>
                  </a:cubicBezTo>
                  <a:cubicBezTo>
                    <a:pt x="1865700" y="1228888"/>
                    <a:pt x="1896945" y="1246071"/>
                    <a:pt x="1829769" y="1280440"/>
                  </a:cubicBezTo>
                  <a:cubicBezTo>
                    <a:pt x="1768844" y="1297625"/>
                    <a:pt x="1793839" y="1269505"/>
                    <a:pt x="1737600" y="1313247"/>
                  </a:cubicBezTo>
                  <a:cubicBezTo>
                    <a:pt x="1715729" y="1336679"/>
                    <a:pt x="1690733" y="1339803"/>
                    <a:pt x="1656365" y="1336679"/>
                  </a:cubicBezTo>
                  <a:cubicBezTo>
                    <a:pt x="1493895" y="1419477"/>
                    <a:pt x="1309555" y="1486651"/>
                    <a:pt x="1133025" y="1522582"/>
                  </a:cubicBezTo>
                  <a:cubicBezTo>
                    <a:pt x="1040856" y="1539766"/>
                    <a:pt x="1028358" y="1583508"/>
                    <a:pt x="1040856" y="1678803"/>
                  </a:cubicBezTo>
                  <a:cubicBezTo>
                    <a:pt x="1075224" y="1949064"/>
                    <a:pt x="1092408" y="2269317"/>
                    <a:pt x="1092408" y="2541140"/>
                  </a:cubicBezTo>
                  <a:cubicBezTo>
                    <a:pt x="1092408" y="2584882"/>
                    <a:pt x="1065851" y="2583319"/>
                    <a:pt x="1026795" y="2613002"/>
                  </a:cubicBezTo>
                  <a:cubicBezTo>
                    <a:pt x="1025234" y="2634873"/>
                    <a:pt x="1009612" y="2655181"/>
                    <a:pt x="1008049" y="2675490"/>
                  </a:cubicBezTo>
                  <a:cubicBezTo>
                    <a:pt x="1003363" y="2794218"/>
                    <a:pt x="998675" y="2911382"/>
                    <a:pt x="986178" y="3028548"/>
                  </a:cubicBezTo>
                  <a:cubicBezTo>
                    <a:pt x="965870" y="3211326"/>
                    <a:pt x="922128" y="3336302"/>
                    <a:pt x="1111154" y="3467527"/>
                  </a:cubicBezTo>
                  <a:cubicBezTo>
                    <a:pt x="1134588" y="3483150"/>
                    <a:pt x="1170518" y="3506583"/>
                    <a:pt x="1154896" y="3540952"/>
                  </a:cubicBezTo>
                  <a:cubicBezTo>
                    <a:pt x="1140837" y="3572196"/>
                    <a:pt x="1101781" y="3558137"/>
                    <a:pt x="1073661" y="3561260"/>
                  </a:cubicBezTo>
                  <a:cubicBezTo>
                    <a:pt x="978368" y="3569072"/>
                    <a:pt x="967431" y="3483150"/>
                    <a:pt x="875262" y="3484713"/>
                  </a:cubicBezTo>
                  <a:cubicBezTo>
                    <a:pt x="850267" y="3459717"/>
                    <a:pt x="792464" y="3486274"/>
                    <a:pt x="790903" y="3422224"/>
                  </a:cubicBezTo>
                  <a:cubicBezTo>
                    <a:pt x="790903" y="3408164"/>
                    <a:pt x="790903" y="3380044"/>
                    <a:pt x="790903" y="3365985"/>
                  </a:cubicBezTo>
                  <a:cubicBezTo>
                    <a:pt x="764345" y="3303497"/>
                    <a:pt x="811211" y="3223823"/>
                    <a:pt x="786215" y="3161335"/>
                  </a:cubicBezTo>
                  <a:cubicBezTo>
                    <a:pt x="747161" y="3122281"/>
                    <a:pt x="792464" y="3076976"/>
                    <a:pt x="776842" y="3036359"/>
                  </a:cubicBezTo>
                  <a:cubicBezTo>
                    <a:pt x="761220" y="2898885"/>
                    <a:pt x="806525" y="2775471"/>
                    <a:pt x="773718" y="2637997"/>
                  </a:cubicBezTo>
                  <a:lnTo>
                    <a:pt x="775281" y="2641122"/>
                  </a:lnTo>
                  <a:cubicBezTo>
                    <a:pt x="773718" y="2637997"/>
                    <a:pt x="773718" y="2633310"/>
                    <a:pt x="772156" y="2630185"/>
                  </a:cubicBezTo>
                  <a:lnTo>
                    <a:pt x="690922" y="2630185"/>
                  </a:lnTo>
                  <a:cubicBezTo>
                    <a:pt x="661239" y="2759849"/>
                    <a:pt x="640931" y="2844208"/>
                    <a:pt x="656553" y="2980119"/>
                  </a:cubicBezTo>
                  <a:cubicBezTo>
                    <a:pt x="651866" y="2986368"/>
                    <a:pt x="665926" y="3097286"/>
                    <a:pt x="661239" y="3151962"/>
                  </a:cubicBezTo>
                  <a:cubicBezTo>
                    <a:pt x="647180" y="3209764"/>
                    <a:pt x="637807" y="3376920"/>
                    <a:pt x="651866" y="3426910"/>
                  </a:cubicBezTo>
                  <a:cubicBezTo>
                    <a:pt x="661239" y="3481588"/>
                    <a:pt x="684673" y="3536264"/>
                    <a:pt x="694046" y="3590943"/>
                  </a:cubicBezTo>
                  <a:cubicBezTo>
                    <a:pt x="637807" y="3651869"/>
                    <a:pt x="594065" y="3615938"/>
                    <a:pt x="536262" y="3597191"/>
                  </a:cubicBezTo>
                  <a:cubicBezTo>
                    <a:pt x="483147" y="3555013"/>
                    <a:pt x="469088" y="3494086"/>
                    <a:pt x="475337" y="3434722"/>
                  </a:cubicBezTo>
                  <a:cubicBezTo>
                    <a:pt x="486272" y="3333178"/>
                    <a:pt x="506581" y="3236321"/>
                    <a:pt x="458152" y="3142589"/>
                  </a:cubicBezTo>
                  <a:cubicBezTo>
                    <a:pt x="445655" y="3117593"/>
                    <a:pt x="451903" y="3080100"/>
                    <a:pt x="451903" y="3048856"/>
                  </a:cubicBezTo>
                  <a:cubicBezTo>
                    <a:pt x="455028" y="2908258"/>
                    <a:pt x="442530" y="2769222"/>
                    <a:pt x="445655" y="2628624"/>
                  </a:cubicBezTo>
                  <a:lnTo>
                    <a:pt x="403476" y="2628624"/>
                  </a:lnTo>
                  <a:cubicBezTo>
                    <a:pt x="403476" y="2628624"/>
                    <a:pt x="408161" y="2583319"/>
                    <a:pt x="406600" y="2583319"/>
                  </a:cubicBezTo>
                  <a:cubicBezTo>
                    <a:pt x="434720" y="2341178"/>
                    <a:pt x="439406" y="2142777"/>
                    <a:pt x="459715" y="1899073"/>
                  </a:cubicBezTo>
                  <a:cubicBezTo>
                    <a:pt x="465964" y="1828775"/>
                    <a:pt x="481586" y="1763162"/>
                    <a:pt x="505018" y="1697549"/>
                  </a:cubicBezTo>
                  <a:cubicBezTo>
                    <a:pt x="551885" y="1566324"/>
                    <a:pt x="576880" y="1600693"/>
                    <a:pt x="451903" y="1541329"/>
                  </a:cubicBezTo>
                  <a:cubicBezTo>
                    <a:pt x="317554" y="1477278"/>
                    <a:pt x="189453" y="1453845"/>
                    <a:pt x="44168" y="1361674"/>
                  </a:cubicBezTo>
                  <a:cubicBezTo>
                    <a:pt x="-15196" y="1324181"/>
                    <a:pt x="-10510" y="1278878"/>
                    <a:pt x="33232" y="1230449"/>
                  </a:cubicBezTo>
                  <a:cubicBezTo>
                    <a:pt x="186328" y="1060169"/>
                    <a:pt x="292558" y="860207"/>
                    <a:pt x="525328" y="807092"/>
                  </a:cubicBezTo>
                  <a:cubicBezTo>
                    <a:pt x="679985" y="772724"/>
                    <a:pt x="650304" y="735231"/>
                    <a:pt x="658115" y="689926"/>
                  </a:cubicBezTo>
                  <a:cubicBezTo>
                    <a:pt x="650304" y="685240"/>
                    <a:pt x="626870" y="602442"/>
                    <a:pt x="609687" y="552452"/>
                  </a:cubicBezTo>
                  <a:cubicBezTo>
                    <a:pt x="576880" y="460282"/>
                    <a:pt x="653429" y="380609"/>
                    <a:pt x="664363" y="290001"/>
                  </a:cubicBezTo>
                  <a:cubicBezTo>
                    <a:pt x="672175" y="235325"/>
                    <a:pt x="700295" y="197832"/>
                    <a:pt x="711230" y="143154"/>
                  </a:cubicBezTo>
                  <a:cubicBezTo>
                    <a:pt x="732710" y="28918"/>
                    <a:pt x="757242" y="-4767"/>
                    <a:pt x="811141" y="527"/>
                  </a:cubicBezTo>
                  <a:close/>
                </a:path>
              </a:pathLst>
            </a:custGeom>
            <a:solidFill>
              <a:schemeClr val="accent1"/>
            </a:solidFill>
            <a:ln w="9525" cap="flat">
              <a:noFill/>
              <a:prstDash val="solid"/>
              <a:miter/>
            </a:ln>
          </p:spPr>
          <p:txBody>
            <a:bodyPr wrap="square" rtlCol="0" anchor="ctr">
              <a:noAutofit/>
            </a:bodyPr>
            <a:lstStyle/>
            <a:p>
              <a:endParaRPr lang="en-US"/>
            </a:p>
          </p:txBody>
        </p:sp>
        <p:sp>
          <p:nvSpPr>
            <p:cNvPr id="20" name="Freeform: Shape 19">
              <a:extLst>
                <a:ext uri="{FF2B5EF4-FFF2-40B4-BE49-F238E27FC236}">
                  <a16:creationId xmlns:a16="http://schemas.microsoft.com/office/drawing/2014/main" id="{04D925B1-98C9-4AAA-85DF-C1568BAB9579}"/>
                </a:ext>
              </a:extLst>
            </p:cNvPr>
            <p:cNvSpPr/>
            <p:nvPr/>
          </p:nvSpPr>
          <p:spPr>
            <a:xfrm>
              <a:off x="4324538" y="3677860"/>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3" name="Graphic 1">
            <a:extLst>
              <a:ext uri="{FF2B5EF4-FFF2-40B4-BE49-F238E27FC236}">
                <a16:creationId xmlns:a16="http://schemas.microsoft.com/office/drawing/2014/main" id="{DBF5AD08-DA95-4EC2-BF1E-E67749C3B871}"/>
              </a:ext>
            </a:extLst>
          </p:cNvPr>
          <p:cNvGrpSpPr/>
          <p:nvPr/>
        </p:nvGrpSpPr>
        <p:grpSpPr>
          <a:xfrm>
            <a:off x="6428116" y="1487431"/>
            <a:ext cx="2247900" cy="4979964"/>
            <a:chOff x="9812203" y="1631958"/>
            <a:chExt cx="1857375" cy="4114800"/>
          </a:xfrm>
        </p:grpSpPr>
        <p:sp>
          <p:nvSpPr>
            <p:cNvPr id="24" name="Freeform: Shape 23">
              <a:extLst>
                <a:ext uri="{FF2B5EF4-FFF2-40B4-BE49-F238E27FC236}">
                  <a16:creationId xmlns:a16="http://schemas.microsoft.com/office/drawing/2014/main" id="{DB9C6B2E-EA93-4015-8C1B-082EBCFFB2B8}"/>
                </a:ext>
              </a:extLst>
            </p:cNvPr>
            <p:cNvSpPr/>
            <p:nvPr/>
          </p:nvSpPr>
          <p:spPr>
            <a:xfrm>
              <a:off x="9811908" y="1863837"/>
              <a:ext cx="1181100" cy="3876675"/>
            </a:xfrm>
            <a:custGeom>
              <a:avLst/>
              <a:gdLst>
                <a:gd name="connsiteX0" fmla="*/ 1172823 w 1181100"/>
                <a:gd name="connsiteY0" fmla="*/ 1146388 h 3876675"/>
                <a:gd name="connsiteX1" fmla="*/ 937555 w 1181100"/>
                <a:gd name="connsiteY1" fmla="*/ 1054948 h 3876675"/>
                <a:gd name="connsiteX2" fmla="*/ 515598 w 1181100"/>
                <a:gd name="connsiteY2" fmla="*/ 1173058 h 3876675"/>
                <a:gd name="connsiteX3" fmla="*/ 494643 w 1181100"/>
                <a:gd name="connsiteY3" fmla="*/ 765388 h 3876675"/>
                <a:gd name="connsiteX4" fmla="*/ 431778 w 1181100"/>
                <a:gd name="connsiteY4" fmla="*/ 642516 h 3876675"/>
                <a:gd name="connsiteX5" fmla="*/ 526075 w 1181100"/>
                <a:gd name="connsiteY5" fmla="*/ 503451 h 3876675"/>
                <a:gd name="connsiteX6" fmla="*/ 573700 w 1181100"/>
                <a:gd name="connsiteY6" fmla="*/ 507261 h 3876675"/>
                <a:gd name="connsiteX7" fmla="*/ 591798 w 1181100"/>
                <a:gd name="connsiteY7" fmla="*/ 444396 h 3876675"/>
                <a:gd name="connsiteX8" fmla="*/ 583225 w 1181100"/>
                <a:gd name="connsiteY8" fmla="*/ 423441 h 3876675"/>
                <a:gd name="connsiteX9" fmla="*/ 625135 w 1181100"/>
                <a:gd name="connsiteY9" fmla="*/ 387246 h 3876675"/>
                <a:gd name="connsiteX10" fmla="*/ 684190 w 1181100"/>
                <a:gd name="connsiteY10" fmla="*/ 376768 h 3876675"/>
                <a:gd name="connsiteX11" fmla="*/ 662283 w 1181100"/>
                <a:gd name="connsiteY11" fmla="*/ 264373 h 3876675"/>
                <a:gd name="connsiteX12" fmla="*/ 681333 w 1181100"/>
                <a:gd name="connsiteY12" fmla="*/ 171028 h 3876675"/>
                <a:gd name="connsiteX13" fmla="*/ 276520 w 1181100"/>
                <a:gd name="connsiteY13" fmla="*/ 131976 h 3876675"/>
                <a:gd name="connsiteX14" fmla="*/ 275568 w 1181100"/>
                <a:gd name="connsiteY14" fmla="*/ 418678 h 3876675"/>
                <a:gd name="connsiteX15" fmla="*/ 244135 w 1181100"/>
                <a:gd name="connsiteY15" fmla="*/ 465351 h 3876675"/>
                <a:gd name="connsiteX16" fmla="*/ 215560 w 1181100"/>
                <a:gd name="connsiteY16" fmla="*/ 468208 h 3876675"/>
                <a:gd name="connsiteX17" fmla="*/ 15535 w 1181100"/>
                <a:gd name="connsiteY17" fmla="*/ 733003 h 3876675"/>
                <a:gd name="connsiteX18" fmla="*/ 33633 w 1181100"/>
                <a:gd name="connsiteY18" fmla="*/ 1037803 h 3876675"/>
                <a:gd name="connsiteX19" fmla="*/ 94593 w 1181100"/>
                <a:gd name="connsiteY19" fmla="*/ 1377846 h 3876675"/>
                <a:gd name="connsiteX20" fmla="*/ 97450 w 1181100"/>
                <a:gd name="connsiteY20" fmla="*/ 1392133 h 3876675"/>
                <a:gd name="connsiteX21" fmla="*/ 105070 w 1181100"/>
                <a:gd name="connsiteY21" fmla="*/ 1425471 h 3876675"/>
                <a:gd name="connsiteX22" fmla="*/ 108880 w 1181100"/>
                <a:gd name="connsiteY22" fmla="*/ 1445473 h 3876675"/>
                <a:gd name="connsiteX23" fmla="*/ 106975 w 1181100"/>
                <a:gd name="connsiteY23" fmla="*/ 1477858 h 3876675"/>
                <a:gd name="connsiteX24" fmla="*/ 75543 w 1181100"/>
                <a:gd name="connsiteY24" fmla="*/ 1863621 h 3876675"/>
                <a:gd name="connsiteX25" fmla="*/ 236515 w 1181100"/>
                <a:gd name="connsiteY25" fmla="*/ 2414166 h 3876675"/>
                <a:gd name="connsiteX26" fmla="*/ 246993 w 1181100"/>
                <a:gd name="connsiteY26" fmla="*/ 2647528 h 3876675"/>
                <a:gd name="connsiteX27" fmla="*/ 226990 w 1181100"/>
                <a:gd name="connsiteY27" fmla="*/ 3627651 h 3876675"/>
                <a:gd name="connsiteX28" fmla="*/ 264138 w 1181100"/>
                <a:gd name="connsiteY28" fmla="*/ 3871491 h 3876675"/>
                <a:gd name="connsiteX29" fmla="*/ 493690 w 1181100"/>
                <a:gd name="connsiteY29" fmla="*/ 3861966 h 3876675"/>
                <a:gd name="connsiteX30" fmla="*/ 762295 w 1181100"/>
                <a:gd name="connsiteY30" fmla="*/ 3870539 h 3876675"/>
                <a:gd name="connsiteX31" fmla="*/ 823255 w 1181100"/>
                <a:gd name="connsiteY31" fmla="*/ 3848631 h 3876675"/>
                <a:gd name="connsiteX32" fmla="*/ 880405 w 1181100"/>
                <a:gd name="connsiteY32" fmla="*/ 3768621 h 3876675"/>
                <a:gd name="connsiteX33" fmla="*/ 807063 w 1181100"/>
                <a:gd name="connsiteY33" fmla="*/ 3721948 h 3876675"/>
                <a:gd name="connsiteX34" fmla="*/ 726100 w 1181100"/>
                <a:gd name="connsiteY34" fmla="*/ 3718139 h 3876675"/>
                <a:gd name="connsiteX35" fmla="*/ 791823 w 1181100"/>
                <a:gd name="connsiteY35" fmla="*/ 3644796 h 3876675"/>
                <a:gd name="connsiteX36" fmla="*/ 662283 w 1181100"/>
                <a:gd name="connsiteY36" fmla="*/ 3598123 h 3876675"/>
                <a:gd name="connsiteX37" fmla="*/ 594655 w 1181100"/>
                <a:gd name="connsiteY37" fmla="*/ 3426673 h 3876675"/>
                <a:gd name="connsiteX38" fmla="*/ 636565 w 1181100"/>
                <a:gd name="connsiteY38" fmla="*/ 2896131 h 3876675"/>
                <a:gd name="connsiteX39" fmla="*/ 652758 w 1181100"/>
                <a:gd name="connsiteY39" fmla="*/ 2598951 h 3876675"/>
                <a:gd name="connsiteX40" fmla="*/ 635613 w 1181100"/>
                <a:gd name="connsiteY40" fmla="*/ 2478936 h 3876675"/>
                <a:gd name="connsiteX41" fmla="*/ 628945 w 1181100"/>
                <a:gd name="connsiteY41" fmla="*/ 2319868 h 3876675"/>
                <a:gd name="connsiteX42" fmla="*/ 578463 w 1181100"/>
                <a:gd name="connsiteY42" fmla="*/ 1615018 h 3876675"/>
                <a:gd name="connsiteX43" fmla="*/ 549888 w 1181100"/>
                <a:gd name="connsiteY43" fmla="*/ 1316886 h 3876675"/>
                <a:gd name="connsiteX44" fmla="*/ 683238 w 1181100"/>
                <a:gd name="connsiteY44" fmla="*/ 1259736 h 3876675"/>
                <a:gd name="connsiteX45" fmla="*/ 915648 w 1181100"/>
                <a:gd name="connsiteY45" fmla="*/ 1219731 h 3876675"/>
                <a:gd name="connsiteX46" fmla="*/ 1159488 w 1181100"/>
                <a:gd name="connsiteY46" fmla="*/ 1194966 h 3876675"/>
                <a:gd name="connsiteX47" fmla="*/ 1172823 w 1181100"/>
                <a:gd name="connsiteY47" fmla="*/ 1146388 h 387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81100" h="3876675">
                  <a:moveTo>
                    <a:pt x="1172823" y="1146388"/>
                  </a:moveTo>
                  <a:cubicBezTo>
                    <a:pt x="1055665" y="1125433"/>
                    <a:pt x="1019470" y="1063521"/>
                    <a:pt x="937555" y="1054948"/>
                  </a:cubicBezTo>
                  <a:cubicBezTo>
                    <a:pt x="807063" y="1082571"/>
                    <a:pt x="629898" y="1163533"/>
                    <a:pt x="515598" y="1173058"/>
                  </a:cubicBezTo>
                  <a:cubicBezTo>
                    <a:pt x="505120" y="1074951"/>
                    <a:pt x="541315" y="893976"/>
                    <a:pt x="494643" y="765388"/>
                  </a:cubicBezTo>
                  <a:cubicBezTo>
                    <a:pt x="481308" y="728241"/>
                    <a:pt x="456543" y="678711"/>
                    <a:pt x="431778" y="642516"/>
                  </a:cubicBezTo>
                  <a:cubicBezTo>
                    <a:pt x="431778" y="642516"/>
                    <a:pt x="432730" y="470113"/>
                    <a:pt x="526075" y="503451"/>
                  </a:cubicBezTo>
                  <a:cubicBezTo>
                    <a:pt x="541315" y="509166"/>
                    <a:pt x="563223" y="522501"/>
                    <a:pt x="573700" y="507261"/>
                  </a:cubicBezTo>
                  <a:cubicBezTo>
                    <a:pt x="579415" y="498688"/>
                    <a:pt x="578463" y="457731"/>
                    <a:pt x="591798" y="444396"/>
                  </a:cubicBezTo>
                  <a:cubicBezTo>
                    <a:pt x="603228" y="432966"/>
                    <a:pt x="592750" y="431061"/>
                    <a:pt x="583225" y="423441"/>
                  </a:cubicBezTo>
                  <a:cubicBezTo>
                    <a:pt x="612753" y="427251"/>
                    <a:pt x="617515" y="424393"/>
                    <a:pt x="625135" y="387246"/>
                  </a:cubicBezTo>
                  <a:cubicBezTo>
                    <a:pt x="642280" y="375816"/>
                    <a:pt x="670855" y="389151"/>
                    <a:pt x="684190" y="376768"/>
                  </a:cubicBezTo>
                  <a:cubicBezTo>
                    <a:pt x="683238" y="356766"/>
                    <a:pt x="660378" y="313903"/>
                    <a:pt x="662283" y="264373"/>
                  </a:cubicBezTo>
                  <a:cubicBezTo>
                    <a:pt x="669903" y="235798"/>
                    <a:pt x="688000" y="198651"/>
                    <a:pt x="681333" y="171028"/>
                  </a:cubicBezTo>
                  <a:cubicBezTo>
                    <a:pt x="640375" y="-33759"/>
                    <a:pt x="348910" y="-64239"/>
                    <a:pt x="276520" y="131976"/>
                  </a:cubicBezTo>
                  <a:cubicBezTo>
                    <a:pt x="240325" y="236751"/>
                    <a:pt x="334623" y="321523"/>
                    <a:pt x="275568" y="418678"/>
                  </a:cubicBezTo>
                  <a:cubicBezTo>
                    <a:pt x="275568" y="418678"/>
                    <a:pt x="245088" y="466303"/>
                    <a:pt x="244135" y="465351"/>
                  </a:cubicBezTo>
                  <a:cubicBezTo>
                    <a:pt x="223180" y="454873"/>
                    <a:pt x="231753" y="454873"/>
                    <a:pt x="215560" y="468208"/>
                  </a:cubicBezTo>
                  <a:cubicBezTo>
                    <a:pt x="126025" y="542503"/>
                    <a:pt x="66018" y="637753"/>
                    <a:pt x="15535" y="733003"/>
                  </a:cubicBezTo>
                  <a:cubicBezTo>
                    <a:pt x="-21612" y="834921"/>
                    <a:pt x="17440" y="930171"/>
                    <a:pt x="33633" y="1037803"/>
                  </a:cubicBezTo>
                  <a:cubicBezTo>
                    <a:pt x="57445" y="1164486"/>
                    <a:pt x="94593" y="1247353"/>
                    <a:pt x="94593" y="1377846"/>
                  </a:cubicBezTo>
                  <a:cubicBezTo>
                    <a:pt x="94593" y="1382608"/>
                    <a:pt x="95545" y="1387371"/>
                    <a:pt x="97450" y="1392133"/>
                  </a:cubicBezTo>
                  <a:cubicBezTo>
                    <a:pt x="101260" y="1400706"/>
                    <a:pt x="92688" y="1417851"/>
                    <a:pt x="105070" y="1425471"/>
                  </a:cubicBezTo>
                  <a:lnTo>
                    <a:pt x="108880" y="1445473"/>
                  </a:lnTo>
                  <a:cubicBezTo>
                    <a:pt x="104118" y="1447378"/>
                    <a:pt x="111738" y="1475953"/>
                    <a:pt x="106975" y="1477858"/>
                  </a:cubicBezTo>
                  <a:cubicBezTo>
                    <a:pt x="77448" y="1624543"/>
                    <a:pt x="33633" y="1714078"/>
                    <a:pt x="75543" y="1863621"/>
                  </a:cubicBezTo>
                  <a:cubicBezTo>
                    <a:pt x="116500" y="2007448"/>
                    <a:pt x="189843" y="2273196"/>
                    <a:pt x="236515" y="2414166"/>
                  </a:cubicBezTo>
                  <a:cubicBezTo>
                    <a:pt x="258423" y="2479889"/>
                    <a:pt x="258423" y="2578948"/>
                    <a:pt x="246993" y="2647528"/>
                  </a:cubicBezTo>
                  <a:cubicBezTo>
                    <a:pt x="186033" y="3006621"/>
                    <a:pt x="177460" y="3269511"/>
                    <a:pt x="226990" y="3627651"/>
                  </a:cubicBezTo>
                  <a:cubicBezTo>
                    <a:pt x="236515" y="3697183"/>
                    <a:pt x="162220" y="3837201"/>
                    <a:pt x="264138" y="3871491"/>
                  </a:cubicBezTo>
                  <a:cubicBezTo>
                    <a:pt x="291760" y="3881016"/>
                    <a:pt x="465115" y="3863871"/>
                    <a:pt x="493690" y="3861966"/>
                  </a:cubicBezTo>
                  <a:cubicBezTo>
                    <a:pt x="577510" y="3889589"/>
                    <a:pt x="677523" y="3885778"/>
                    <a:pt x="762295" y="3870539"/>
                  </a:cubicBezTo>
                  <a:cubicBezTo>
                    <a:pt x="776583" y="3862918"/>
                    <a:pt x="809920" y="3856251"/>
                    <a:pt x="823255" y="3848631"/>
                  </a:cubicBezTo>
                  <a:cubicBezTo>
                    <a:pt x="855640" y="3831486"/>
                    <a:pt x="885168" y="3813389"/>
                    <a:pt x="880405" y="3768621"/>
                  </a:cubicBezTo>
                  <a:cubicBezTo>
                    <a:pt x="874690" y="3720996"/>
                    <a:pt x="835638" y="3729568"/>
                    <a:pt x="807063" y="3721948"/>
                  </a:cubicBezTo>
                  <a:cubicBezTo>
                    <a:pt x="773725" y="3713376"/>
                    <a:pt x="761343" y="3729568"/>
                    <a:pt x="726100" y="3718139"/>
                  </a:cubicBezTo>
                  <a:cubicBezTo>
                    <a:pt x="752770" y="3688611"/>
                    <a:pt x="808015" y="3695278"/>
                    <a:pt x="791823" y="3644796"/>
                  </a:cubicBezTo>
                  <a:cubicBezTo>
                    <a:pt x="773725" y="3587646"/>
                    <a:pt x="701335" y="3596218"/>
                    <a:pt x="662283" y="3598123"/>
                  </a:cubicBezTo>
                  <a:cubicBezTo>
                    <a:pt x="558460" y="3603839"/>
                    <a:pt x="594655" y="3531448"/>
                    <a:pt x="594655" y="3426673"/>
                  </a:cubicBezTo>
                  <a:cubicBezTo>
                    <a:pt x="595608" y="3242841"/>
                    <a:pt x="614658" y="3076153"/>
                    <a:pt x="636565" y="2896131"/>
                  </a:cubicBezTo>
                  <a:cubicBezTo>
                    <a:pt x="657520" y="2771353"/>
                    <a:pt x="647995" y="2723728"/>
                    <a:pt x="652758" y="2598951"/>
                  </a:cubicBezTo>
                  <a:cubicBezTo>
                    <a:pt x="653710" y="2573233"/>
                    <a:pt x="643233" y="2502748"/>
                    <a:pt x="635613" y="2478936"/>
                  </a:cubicBezTo>
                  <a:cubicBezTo>
                    <a:pt x="619420" y="2427501"/>
                    <a:pt x="632755" y="2373208"/>
                    <a:pt x="628945" y="2319868"/>
                  </a:cubicBezTo>
                  <a:cubicBezTo>
                    <a:pt x="609895" y="2036976"/>
                    <a:pt x="633708" y="1896006"/>
                    <a:pt x="578463" y="1615018"/>
                  </a:cubicBezTo>
                  <a:cubicBezTo>
                    <a:pt x="573700" y="1590253"/>
                    <a:pt x="504168" y="1335936"/>
                    <a:pt x="549888" y="1316886"/>
                  </a:cubicBezTo>
                  <a:cubicBezTo>
                    <a:pt x="607038" y="1293073"/>
                    <a:pt x="615610" y="1277833"/>
                    <a:pt x="683238" y="1259736"/>
                  </a:cubicBezTo>
                  <a:cubicBezTo>
                    <a:pt x="761343" y="1237828"/>
                    <a:pt x="821350" y="1171153"/>
                    <a:pt x="915648" y="1219731"/>
                  </a:cubicBezTo>
                  <a:cubicBezTo>
                    <a:pt x="1008040" y="1267356"/>
                    <a:pt x="1075668" y="1186393"/>
                    <a:pt x="1159488" y="1194966"/>
                  </a:cubicBezTo>
                  <a:cubicBezTo>
                    <a:pt x="1179490" y="1198776"/>
                    <a:pt x="1208065" y="1153056"/>
                    <a:pt x="1172823" y="1146388"/>
                  </a:cubicBezTo>
                  <a:close/>
                </a:path>
              </a:pathLst>
            </a:custGeom>
            <a:solidFill>
              <a:schemeClr val="accent1"/>
            </a:solidFill>
            <a:ln w="95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5AFB2F49-2996-48E9-8AC0-D44F685DC32A}"/>
                </a:ext>
              </a:extLst>
            </p:cNvPr>
            <p:cNvSpPr/>
            <p:nvPr/>
          </p:nvSpPr>
          <p:spPr>
            <a:xfrm>
              <a:off x="10033518" y="1631854"/>
              <a:ext cx="581025" cy="409575"/>
            </a:xfrm>
            <a:custGeom>
              <a:avLst/>
              <a:gdLst>
                <a:gd name="connsiteX0" fmla="*/ 54910 w 581025"/>
                <a:gd name="connsiteY0" fmla="*/ 363959 h 409575"/>
                <a:gd name="connsiteX1" fmla="*/ 13000 w 581025"/>
                <a:gd name="connsiteY1" fmla="*/ 176317 h 409575"/>
                <a:gd name="connsiteX2" fmla="*/ 136825 w 581025"/>
                <a:gd name="connsiteY2" fmla="*/ 2009 h 409575"/>
                <a:gd name="connsiteX3" fmla="*/ 342565 w 581025"/>
                <a:gd name="connsiteY3" fmla="*/ 36299 h 409575"/>
                <a:gd name="connsiteX4" fmla="*/ 485440 w 581025"/>
                <a:gd name="connsiteY4" fmla="*/ 74399 h 409575"/>
                <a:gd name="connsiteX5" fmla="*/ 582595 w 581025"/>
                <a:gd name="connsiteY5" fmla="*/ 143932 h 409575"/>
                <a:gd name="connsiteX6" fmla="*/ 528302 w 581025"/>
                <a:gd name="connsiteY6" fmla="*/ 289664 h 409575"/>
                <a:gd name="connsiteX7" fmla="*/ 460675 w 581025"/>
                <a:gd name="connsiteY7" fmla="*/ 417299 h 409575"/>
                <a:gd name="connsiteX8" fmla="*/ 393047 w 581025"/>
                <a:gd name="connsiteY8" fmla="*/ 409679 h 409575"/>
                <a:gd name="connsiteX9" fmla="*/ 54910 w 581025"/>
                <a:gd name="connsiteY9" fmla="*/ 363959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1025" h="409575">
                  <a:moveTo>
                    <a:pt x="54910" y="363959"/>
                  </a:moveTo>
                  <a:cubicBezTo>
                    <a:pt x="60625" y="282997"/>
                    <a:pt x="93962" y="247754"/>
                    <a:pt x="13000" y="176317"/>
                  </a:cubicBezTo>
                  <a:cubicBezTo>
                    <a:pt x="-31768" y="137264"/>
                    <a:pt x="46337" y="7724"/>
                    <a:pt x="136825" y="2009"/>
                  </a:cubicBezTo>
                  <a:cubicBezTo>
                    <a:pt x="207310" y="-2753"/>
                    <a:pt x="276842" y="-1801"/>
                    <a:pt x="342565" y="36299"/>
                  </a:cubicBezTo>
                  <a:cubicBezTo>
                    <a:pt x="389237" y="63922"/>
                    <a:pt x="433052" y="67732"/>
                    <a:pt x="485440" y="74399"/>
                  </a:cubicBezTo>
                  <a:cubicBezTo>
                    <a:pt x="535922" y="81067"/>
                    <a:pt x="572117" y="87734"/>
                    <a:pt x="582595" y="143932"/>
                  </a:cubicBezTo>
                  <a:cubicBezTo>
                    <a:pt x="593072" y="200129"/>
                    <a:pt x="572117" y="260137"/>
                    <a:pt x="528302" y="289664"/>
                  </a:cubicBezTo>
                  <a:cubicBezTo>
                    <a:pt x="484487" y="320144"/>
                    <a:pt x="454007" y="349672"/>
                    <a:pt x="460675" y="417299"/>
                  </a:cubicBezTo>
                  <a:cubicBezTo>
                    <a:pt x="438767" y="415394"/>
                    <a:pt x="409240" y="414442"/>
                    <a:pt x="393047" y="409679"/>
                  </a:cubicBezTo>
                  <a:cubicBezTo>
                    <a:pt x="276842" y="375389"/>
                    <a:pt x="176830" y="372532"/>
                    <a:pt x="54910" y="363959"/>
                  </a:cubicBezTo>
                  <a:close/>
                </a:path>
              </a:pathLst>
            </a:custGeom>
            <a:solidFill>
              <a:schemeClr val="accent3"/>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10C49FA2-C9A0-49A0-9314-82BA95E8F85C}"/>
                </a:ext>
              </a:extLst>
            </p:cNvPr>
            <p:cNvSpPr/>
            <p:nvPr/>
          </p:nvSpPr>
          <p:spPr>
            <a:xfrm>
              <a:off x="10906626" y="2996891"/>
              <a:ext cx="762000" cy="161925"/>
            </a:xfrm>
            <a:custGeom>
              <a:avLst/>
              <a:gdLst>
                <a:gd name="connsiteX0" fmla="*/ 763905 w 762000"/>
                <a:gd name="connsiteY0" fmla="*/ 63817 h 161925"/>
                <a:gd name="connsiteX1" fmla="*/ 699135 w 762000"/>
                <a:gd name="connsiteY1" fmla="*/ 42863 h 161925"/>
                <a:gd name="connsiteX2" fmla="*/ 248602 w 762000"/>
                <a:gd name="connsiteY2" fmla="*/ 41910 h 161925"/>
                <a:gd name="connsiteX3" fmla="*/ 232410 w 762000"/>
                <a:gd name="connsiteY3" fmla="*/ 45720 h 161925"/>
                <a:gd name="connsiteX4" fmla="*/ 6667 w 762000"/>
                <a:gd name="connsiteY4" fmla="*/ 0 h 161925"/>
                <a:gd name="connsiteX5" fmla="*/ 0 w 762000"/>
                <a:gd name="connsiteY5" fmla="*/ 32385 h 161925"/>
                <a:gd name="connsiteX6" fmla="*/ 211455 w 762000"/>
                <a:gd name="connsiteY6" fmla="*/ 75247 h 161925"/>
                <a:gd name="connsiteX7" fmla="*/ 216218 w 762000"/>
                <a:gd name="connsiteY7" fmla="*/ 98108 h 161925"/>
                <a:gd name="connsiteX8" fmla="*/ 261937 w 762000"/>
                <a:gd name="connsiteY8" fmla="*/ 151447 h 161925"/>
                <a:gd name="connsiteX9" fmla="*/ 731520 w 762000"/>
                <a:gd name="connsiteY9" fmla="*/ 153352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2000" h="161925">
                  <a:moveTo>
                    <a:pt x="763905" y="63817"/>
                  </a:moveTo>
                  <a:cubicBezTo>
                    <a:pt x="756285" y="27622"/>
                    <a:pt x="721043" y="42863"/>
                    <a:pt x="699135" y="42863"/>
                  </a:cubicBezTo>
                  <a:cubicBezTo>
                    <a:pt x="550545" y="41910"/>
                    <a:pt x="402907" y="41910"/>
                    <a:pt x="248602" y="41910"/>
                  </a:cubicBezTo>
                  <a:cubicBezTo>
                    <a:pt x="242887" y="41910"/>
                    <a:pt x="237173" y="42863"/>
                    <a:pt x="232410" y="45720"/>
                  </a:cubicBezTo>
                  <a:lnTo>
                    <a:pt x="6667" y="0"/>
                  </a:lnTo>
                  <a:lnTo>
                    <a:pt x="0" y="32385"/>
                  </a:lnTo>
                  <a:lnTo>
                    <a:pt x="211455" y="75247"/>
                  </a:lnTo>
                  <a:cubicBezTo>
                    <a:pt x="210502" y="82867"/>
                    <a:pt x="212407" y="90488"/>
                    <a:pt x="216218" y="98108"/>
                  </a:cubicBezTo>
                  <a:cubicBezTo>
                    <a:pt x="232410" y="124777"/>
                    <a:pt x="245745" y="129540"/>
                    <a:pt x="261937" y="151447"/>
                  </a:cubicBezTo>
                  <a:cubicBezTo>
                    <a:pt x="275273" y="170497"/>
                    <a:pt x="715328" y="171450"/>
                    <a:pt x="731520" y="153352"/>
                  </a:cubicBezTo>
                </a:path>
              </a:pathLst>
            </a:custGeom>
            <a:solidFill>
              <a:schemeClr val="accent3"/>
            </a:solidFill>
            <a:ln w="95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AB0C0D9F-2691-4F74-9AF7-250112BBE6CF}"/>
                </a:ext>
              </a:extLst>
            </p:cNvPr>
            <p:cNvSpPr/>
            <p:nvPr/>
          </p:nvSpPr>
          <p:spPr>
            <a:xfrm>
              <a:off x="10056043" y="2303471"/>
              <a:ext cx="342900" cy="733425"/>
            </a:xfrm>
            <a:custGeom>
              <a:avLst/>
              <a:gdLst>
                <a:gd name="connsiteX0" fmla="*/ 78105 w 342900"/>
                <a:gd name="connsiteY0" fmla="*/ 97155 h 733425"/>
                <a:gd name="connsiteX1" fmla="*/ 260033 w 342900"/>
                <a:gd name="connsiteY1" fmla="*/ 388620 h 733425"/>
                <a:gd name="connsiteX2" fmla="*/ 267653 w 342900"/>
                <a:gd name="connsiteY2" fmla="*/ 738188 h 733425"/>
                <a:gd name="connsiteX3" fmla="*/ 350520 w 342900"/>
                <a:gd name="connsiteY3" fmla="*/ 719138 h 733425"/>
                <a:gd name="connsiteX4" fmla="*/ 338137 w 342900"/>
                <a:gd name="connsiteY4" fmla="*/ 559118 h 733425"/>
                <a:gd name="connsiteX5" fmla="*/ 199073 w 342900"/>
                <a:gd name="connsiteY5" fmla="*/ 198120 h 733425"/>
                <a:gd name="connsiteX6" fmla="*/ 18097 w 342900"/>
                <a:gd name="connsiteY6" fmla="*/ 0 h 733425"/>
                <a:gd name="connsiteX7" fmla="*/ 0 w 342900"/>
                <a:gd name="connsiteY7" fmla="*/ 25717 h 733425"/>
                <a:gd name="connsiteX8" fmla="*/ 78105 w 342900"/>
                <a:gd name="connsiteY8" fmla="*/ 97155 h 7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900" h="733425">
                  <a:moveTo>
                    <a:pt x="78105" y="97155"/>
                  </a:moveTo>
                  <a:cubicBezTo>
                    <a:pt x="170498" y="200025"/>
                    <a:pt x="240983" y="327660"/>
                    <a:pt x="260033" y="388620"/>
                  </a:cubicBezTo>
                  <a:cubicBezTo>
                    <a:pt x="267653" y="412433"/>
                    <a:pt x="266700" y="595313"/>
                    <a:pt x="267653" y="738188"/>
                  </a:cubicBezTo>
                  <a:lnTo>
                    <a:pt x="350520" y="719138"/>
                  </a:lnTo>
                  <a:cubicBezTo>
                    <a:pt x="345758" y="633413"/>
                    <a:pt x="343853" y="578168"/>
                    <a:pt x="338137" y="559118"/>
                  </a:cubicBezTo>
                  <a:cubicBezTo>
                    <a:pt x="325755" y="517208"/>
                    <a:pt x="283845" y="329565"/>
                    <a:pt x="199073" y="198120"/>
                  </a:cubicBezTo>
                  <a:cubicBezTo>
                    <a:pt x="145733" y="123825"/>
                    <a:pt x="92392" y="67627"/>
                    <a:pt x="18097" y="0"/>
                  </a:cubicBezTo>
                  <a:cubicBezTo>
                    <a:pt x="10478" y="7620"/>
                    <a:pt x="7620" y="18098"/>
                    <a:pt x="0" y="25717"/>
                  </a:cubicBezTo>
                  <a:cubicBezTo>
                    <a:pt x="13335" y="39052"/>
                    <a:pt x="66675" y="82867"/>
                    <a:pt x="78105" y="97155"/>
                  </a:cubicBezTo>
                  <a:close/>
                </a:path>
              </a:pathLst>
            </a:custGeom>
            <a:solidFill>
              <a:schemeClr val="accent3"/>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362989E-0706-4107-BC5D-2CD5B1D8706E}"/>
                </a:ext>
              </a:extLst>
            </p:cNvPr>
            <p:cNvSpPr/>
            <p:nvPr/>
          </p:nvSpPr>
          <p:spPr>
            <a:xfrm>
              <a:off x="9913846" y="3155958"/>
              <a:ext cx="647700" cy="1152525"/>
            </a:xfrm>
            <a:custGeom>
              <a:avLst/>
              <a:gdLst>
                <a:gd name="connsiteX0" fmla="*/ 593682 w 647700"/>
                <a:gd name="connsiteY0" fmla="*/ 383858 h 1152525"/>
                <a:gd name="connsiteX1" fmla="*/ 508910 w 647700"/>
                <a:gd name="connsiteY1" fmla="*/ 80963 h 1152525"/>
                <a:gd name="connsiteX2" fmla="*/ 501290 w 647700"/>
                <a:gd name="connsiteY2" fmla="*/ 0 h 1152525"/>
                <a:gd name="connsiteX3" fmla="*/ 415565 w 647700"/>
                <a:gd name="connsiteY3" fmla="*/ 26670 h 1152525"/>
                <a:gd name="connsiteX4" fmla="*/ 415565 w 647700"/>
                <a:gd name="connsiteY4" fmla="*/ 50483 h 1152525"/>
                <a:gd name="connsiteX5" fmla="*/ 241257 w 647700"/>
                <a:gd name="connsiteY5" fmla="*/ 66675 h 1152525"/>
                <a:gd name="connsiteX6" fmla="*/ 257450 w 647700"/>
                <a:gd name="connsiteY6" fmla="*/ 150495 h 1152525"/>
                <a:gd name="connsiteX7" fmla="*/ 275 w 647700"/>
                <a:gd name="connsiteY7" fmla="*/ 150495 h 1152525"/>
                <a:gd name="connsiteX8" fmla="*/ 275 w 647700"/>
                <a:gd name="connsiteY8" fmla="*/ 185738 h 1152525"/>
                <a:gd name="connsiteX9" fmla="*/ 269832 w 647700"/>
                <a:gd name="connsiteY9" fmla="*/ 192405 h 1152525"/>
                <a:gd name="connsiteX10" fmla="*/ 270785 w 647700"/>
                <a:gd name="connsiteY10" fmla="*/ 193358 h 1152525"/>
                <a:gd name="connsiteX11" fmla="*/ 411755 w 647700"/>
                <a:gd name="connsiteY11" fmla="*/ 1161098 h 1152525"/>
                <a:gd name="connsiteX12" fmla="*/ 647975 w 647700"/>
                <a:gd name="connsiteY12" fmla="*/ 1137285 h 1152525"/>
                <a:gd name="connsiteX13" fmla="*/ 593682 w 647700"/>
                <a:gd name="connsiteY13" fmla="*/ 383858 h 1152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47700" h="1152525">
                  <a:moveTo>
                    <a:pt x="593682" y="383858"/>
                  </a:moveTo>
                  <a:cubicBezTo>
                    <a:pt x="567965" y="262890"/>
                    <a:pt x="541295" y="220028"/>
                    <a:pt x="508910" y="80963"/>
                  </a:cubicBezTo>
                  <a:cubicBezTo>
                    <a:pt x="505100" y="69533"/>
                    <a:pt x="504147" y="59055"/>
                    <a:pt x="501290" y="0"/>
                  </a:cubicBezTo>
                  <a:lnTo>
                    <a:pt x="415565" y="26670"/>
                  </a:lnTo>
                  <a:cubicBezTo>
                    <a:pt x="415565" y="39053"/>
                    <a:pt x="415565" y="50483"/>
                    <a:pt x="415565" y="50483"/>
                  </a:cubicBezTo>
                  <a:cubicBezTo>
                    <a:pt x="386037" y="54292"/>
                    <a:pt x="271737" y="69533"/>
                    <a:pt x="241257" y="66675"/>
                  </a:cubicBezTo>
                  <a:cubicBezTo>
                    <a:pt x="245067" y="88583"/>
                    <a:pt x="250782" y="122872"/>
                    <a:pt x="257450" y="150495"/>
                  </a:cubicBezTo>
                  <a:cubicBezTo>
                    <a:pt x="176487" y="150495"/>
                    <a:pt x="77427" y="150495"/>
                    <a:pt x="275" y="150495"/>
                  </a:cubicBezTo>
                  <a:cubicBezTo>
                    <a:pt x="1227" y="165735"/>
                    <a:pt x="-678" y="171450"/>
                    <a:pt x="275" y="185738"/>
                  </a:cubicBezTo>
                  <a:cubicBezTo>
                    <a:pt x="84095" y="180975"/>
                    <a:pt x="181250" y="193358"/>
                    <a:pt x="269832" y="192405"/>
                  </a:cubicBezTo>
                  <a:cubicBezTo>
                    <a:pt x="269832" y="192405"/>
                    <a:pt x="269832" y="193358"/>
                    <a:pt x="270785" y="193358"/>
                  </a:cubicBezTo>
                  <a:cubicBezTo>
                    <a:pt x="333650" y="536258"/>
                    <a:pt x="406992" y="1118235"/>
                    <a:pt x="411755" y="1161098"/>
                  </a:cubicBezTo>
                  <a:cubicBezTo>
                    <a:pt x="448902" y="1164907"/>
                    <a:pt x="605112" y="1151573"/>
                    <a:pt x="647975" y="1137285"/>
                  </a:cubicBezTo>
                  <a:cubicBezTo>
                    <a:pt x="647975" y="882968"/>
                    <a:pt x="646070" y="632460"/>
                    <a:pt x="593682" y="383858"/>
                  </a:cubicBezTo>
                  <a:close/>
                </a:path>
              </a:pathLst>
            </a:custGeom>
            <a:solidFill>
              <a:schemeClr val="accent3"/>
            </a:solidFill>
            <a:ln w="9525" cap="flat">
              <a:noFill/>
              <a:prstDash val="solid"/>
              <a:miter/>
            </a:ln>
          </p:spPr>
          <p:txBody>
            <a:bodyPr rtlCol="0" anchor="ctr"/>
            <a:lstStyle/>
            <a:p>
              <a:endParaRPr lang="en-US"/>
            </a:p>
          </p:txBody>
        </p:sp>
      </p:grpSp>
      <p:sp>
        <p:nvSpPr>
          <p:cNvPr id="29" name="Graphic 3">
            <a:extLst>
              <a:ext uri="{FF2B5EF4-FFF2-40B4-BE49-F238E27FC236}">
                <a16:creationId xmlns:a16="http://schemas.microsoft.com/office/drawing/2014/main" id="{DBAA5A1F-0AAB-4EEC-AE5D-6BD54F16F053}"/>
              </a:ext>
            </a:extLst>
          </p:cNvPr>
          <p:cNvSpPr/>
          <p:nvPr/>
        </p:nvSpPr>
        <p:spPr>
          <a:xfrm rot="5400000">
            <a:off x="3116405" y="4056606"/>
            <a:ext cx="3031614" cy="1696731"/>
          </a:xfrm>
          <a:custGeom>
            <a:avLst/>
            <a:gdLst>
              <a:gd name="connsiteX0" fmla="*/ 9480308 w 9496425"/>
              <a:gd name="connsiteY0" fmla="*/ 2719136 h 5314950"/>
              <a:gd name="connsiteX1" fmla="*/ 9393631 w 9496425"/>
              <a:gd name="connsiteY1" fmla="*/ 2567688 h 5314950"/>
              <a:gd name="connsiteX2" fmla="*/ 9475546 w 9496425"/>
              <a:gd name="connsiteY2" fmla="*/ 2126681 h 5314950"/>
              <a:gd name="connsiteX3" fmla="*/ 9392678 w 9496425"/>
              <a:gd name="connsiteY3" fmla="*/ 1995236 h 5314950"/>
              <a:gd name="connsiteX4" fmla="*/ 9367913 w 9496425"/>
              <a:gd name="connsiteY4" fmla="*/ 1915226 h 5314950"/>
              <a:gd name="connsiteX5" fmla="*/ 9407919 w 9496425"/>
              <a:gd name="connsiteY5" fmla="*/ 1699961 h 5314950"/>
              <a:gd name="connsiteX6" fmla="*/ 9379344 w 9496425"/>
              <a:gd name="connsiteY6" fmla="*/ 1444691 h 5314950"/>
              <a:gd name="connsiteX7" fmla="*/ 9136456 w 9496425"/>
              <a:gd name="connsiteY7" fmla="*/ 1194183 h 5314950"/>
              <a:gd name="connsiteX8" fmla="*/ 9046921 w 9496425"/>
              <a:gd name="connsiteY8" fmla="*/ 1020828 h 5314950"/>
              <a:gd name="connsiteX9" fmla="*/ 8970721 w 9496425"/>
              <a:gd name="connsiteY9" fmla="*/ 850331 h 5314950"/>
              <a:gd name="connsiteX10" fmla="*/ 8530666 w 9496425"/>
              <a:gd name="connsiteY10" fmla="*/ 582678 h 5314950"/>
              <a:gd name="connsiteX11" fmla="*/ 8322069 w 9496425"/>
              <a:gd name="connsiteY11" fmla="*/ 676976 h 5314950"/>
              <a:gd name="connsiteX12" fmla="*/ 8153476 w 9496425"/>
              <a:gd name="connsiteY12" fmla="*/ 899861 h 5314950"/>
              <a:gd name="connsiteX13" fmla="*/ 8116328 w 9496425"/>
              <a:gd name="connsiteY13" fmla="*/ 1194183 h 5314950"/>
              <a:gd name="connsiteX14" fmla="*/ 8126806 w 9496425"/>
              <a:gd name="connsiteY14" fmla="*/ 1362776 h 5314950"/>
              <a:gd name="connsiteX15" fmla="*/ 8115376 w 9496425"/>
              <a:gd name="connsiteY15" fmla="*/ 1546608 h 5314950"/>
              <a:gd name="connsiteX16" fmla="*/ 8177289 w 9496425"/>
              <a:gd name="connsiteY16" fmla="*/ 1749491 h 5314950"/>
              <a:gd name="connsiteX17" fmla="*/ 8077276 w 9496425"/>
              <a:gd name="connsiteY17" fmla="*/ 1822833 h 5314950"/>
              <a:gd name="connsiteX18" fmla="*/ 7953451 w 9496425"/>
              <a:gd name="connsiteY18" fmla="*/ 1795211 h 5314950"/>
              <a:gd name="connsiteX19" fmla="*/ 7669606 w 9496425"/>
              <a:gd name="connsiteY19" fmla="*/ 1849503 h 5314950"/>
              <a:gd name="connsiteX20" fmla="*/ 7468628 w 9496425"/>
              <a:gd name="connsiteY20" fmla="*/ 1809499 h 5314950"/>
              <a:gd name="connsiteX21" fmla="*/ 7224789 w 9496425"/>
              <a:gd name="connsiteY21" fmla="*/ 1892366 h 5314950"/>
              <a:gd name="connsiteX22" fmla="*/ 6998094 w 9496425"/>
              <a:gd name="connsiteY22" fmla="*/ 1822833 h 5314950"/>
              <a:gd name="connsiteX23" fmla="*/ 6759969 w 9496425"/>
              <a:gd name="connsiteY23" fmla="*/ 1840931 h 5314950"/>
              <a:gd name="connsiteX24" fmla="*/ 6461836 w 9496425"/>
              <a:gd name="connsiteY24" fmla="*/ 1823786 h 5314950"/>
              <a:gd name="connsiteX25" fmla="*/ 6254191 w 9496425"/>
              <a:gd name="connsiteY25" fmla="*/ 1831406 h 5314950"/>
              <a:gd name="connsiteX26" fmla="*/ 6072264 w 9496425"/>
              <a:gd name="connsiteY26" fmla="*/ 1819024 h 5314950"/>
              <a:gd name="connsiteX27" fmla="*/ 6099886 w 9496425"/>
              <a:gd name="connsiteY27" fmla="*/ 1574231 h 5314950"/>
              <a:gd name="connsiteX28" fmla="*/ 6099886 w 9496425"/>
              <a:gd name="connsiteY28" fmla="*/ 1258953 h 5314950"/>
              <a:gd name="connsiteX29" fmla="*/ 6347536 w 9496425"/>
              <a:gd name="connsiteY29" fmla="*/ 1150368 h 5314950"/>
              <a:gd name="connsiteX30" fmla="*/ 6593281 w 9496425"/>
              <a:gd name="connsiteY30" fmla="*/ 1078931 h 5314950"/>
              <a:gd name="connsiteX31" fmla="*/ 6871411 w 9496425"/>
              <a:gd name="connsiteY31" fmla="*/ 1086551 h 5314950"/>
              <a:gd name="connsiteX32" fmla="*/ 7039051 w 9496425"/>
              <a:gd name="connsiteY32" fmla="*/ 1008446 h 5314950"/>
              <a:gd name="connsiteX33" fmla="*/ 7000951 w 9496425"/>
              <a:gd name="connsiteY33" fmla="*/ 775083 h 5314950"/>
              <a:gd name="connsiteX34" fmla="*/ 6744728 w 9496425"/>
              <a:gd name="connsiteY34" fmla="*/ 863666 h 5314950"/>
              <a:gd name="connsiteX35" fmla="*/ 6622809 w 9496425"/>
              <a:gd name="connsiteY35" fmla="*/ 875096 h 5314950"/>
              <a:gd name="connsiteX36" fmla="*/ 6476123 w 9496425"/>
              <a:gd name="connsiteY36" fmla="*/ 895098 h 5314950"/>
              <a:gd name="connsiteX37" fmla="*/ 6385636 w 9496425"/>
              <a:gd name="connsiteY37" fmla="*/ 872238 h 5314950"/>
              <a:gd name="connsiteX38" fmla="*/ 5916053 w 9496425"/>
              <a:gd name="connsiteY38" fmla="*/ 1057976 h 5314950"/>
              <a:gd name="connsiteX39" fmla="*/ 5852236 w 9496425"/>
              <a:gd name="connsiteY39" fmla="*/ 1766636 h 5314950"/>
              <a:gd name="connsiteX40" fmla="*/ 5782703 w 9496425"/>
              <a:gd name="connsiteY40" fmla="*/ 1378969 h 5314950"/>
              <a:gd name="connsiteX41" fmla="*/ 5703646 w 9496425"/>
              <a:gd name="connsiteY41" fmla="*/ 1081788 h 5314950"/>
              <a:gd name="connsiteX42" fmla="*/ 5650306 w 9496425"/>
              <a:gd name="connsiteY42" fmla="*/ 793181 h 5314950"/>
              <a:gd name="connsiteX43" fmla="*/ 5583631 w 9496425"/>
              <a:gd name="connsiteY43" fmla="*/ 682691 h 5314950"/>
              <a:gd name="connsiteX44" fmla="*/ 5497906 w 9496425"/>
              <a:gd name="connsiteY44" fmla="*/ 441708 h 5314950"/>
              <a:gd name="connsiteX45" fmla="*/ 5375986 w 9496425"/>
              <a:gd name="connsiteY45" fmla="*/ 209298 h 5314950"/>
              <a:gd name="connsiteX46" fmla="*/ 5135956 w 9496425"/>
              <a:gd name="connsiteY46" fmla="*/ 102618 h 5314950"/>
              <a:gd name="connsiteX47" fmla="*/ 5008321 w 9496425"/>
              <a:gd name="connsiteY47" fmla="*/ 76901 h 5314950"/>
              <a:gd name="connsiteX48" fmla="*/ 4927359 w 9496425"/>
              <a:gd name="connsiteY48" fmla="*/ 24513 h 5314950"/>
              <a:gd name="connsiteX49" fmla="*/ 4692091 w 9496425"/>
              <a:gd name="connsiteY49" fmla="*/ 6416 h 5314950"/>
              <a:gd name="connsiteX50" fmla="*/ 4499686 w 9496425"/>
              <a:gd name="connsiteY50" fmla="*/ 26418 h 5314950"/>
              <a:gd name="connsiteX51" fmla="*/ 4464443 w 9496425"/>
              <a:gd name="connsiteY51" fmla="*/ 150243 h 5314950"/>
              <a:gd name="connsiteX52" fmla="*/ 4639703 w 9496425"/>
              <a:gd name="connsiteY52" fmla="*/ 170246 h 5314950"/>
              <a:gd name="connsiteX53" fmla="*/ 4847349 w 9496425"/>
              <a:gd name="connsiteY53" fmla="*/ 234063 h 5314950"/>
              <a:gd name="connsiteX54" fmla="*/ 5071186 w 9496425"/>
              <a:gd name="connsiteY54" fmla="*/ 283593 h 5314950"/>
              <a:gd name="connsiteX55" fmla="*/ 5218823 w 9496425"/>
              <a:gd name="connsiteY55" fmla="*/ 427421 h 5314950"/>
              <a:gd name="connsiteX56" fmla="*/ 5253114 w 9496425"/>
              <a:gd name="connsiteY56" fmla="*/ 593156 h 5314950"/>
              <a:gd name="connsiteX57" fmla="*/ 5348364 w 9496425"/>
              <a:gd name="connsiteY57" fmla="*/ 765558 h 5314950"/>
              <a:gd name="connsiteX58" fmla="*/ 5442661 w 9496425"/>
              <a:gd name="connsiteY58" fmla="*/ 1027496 h 5314950"/>
              <a:gd name="connsiteX59" fmla="*/ 5487428 w 9496425"/>
              <a:gd name="connsiteY59" fmla="*/ 1648526 h 5314950"/>
              <a:gd name="connsiteX60" fmla="*/ 5494096 w 9496425"/>
              <a:gd name="connsiteY60" fmla="*/ 1729488 h 5314950"/>
              <a:gd name="connsiteX61" fmla="*/ 5393131 w 9496425"/>
              <a:gd name="connsiteY61" fmla="*/ 1743776 h 5314950"/>
              <a:gd name="connsiteX62" fmla="*/ 5033086 w 9496425"/>
              <a:gd name="connsiteY62" fmla="*/ 1616141 h 5314950"/>
              <a:gd name="connsiteX63" fmla="*/ 5032134 w 9496425"/>
              <a:gd name="connsiteY63" fmla="*/ 1272288 h 5314950"/>
              <a:gd name="connsiteX64" fmla="*/ 4973078 w 9496425"/>
              <a:gd name="connsiteY64" fmla="*/ 807468 h 5314950"/>
              <a:gd name="connsiteX65" fmla="*/ 4869256 w 9496425"/>
              <a:gd name="connsiteY65" fmla="*/ 636971 h 5314950"/>
              <a:gd name="connsiteX66" fmla="*/ 4667326 w 9496425"/>
              <a:gd name="connsiteY66" fmla="*/ 462663 h 5314950"/>
              <a:gd name="connsiteX67" fmla="*/ 4426343 w 9496425"/>
              <a:gd name="connsiteY67" fmla="*/ 368366 h 5314950"/>
              <a:gd name="connsiteX68" fmla="*/ 4182503 w 9496425"/>
              <a:gd name="connsiteY68" fmla="*/ 281688 h 5314950"/>
              <a:gd name="connsiteX69" fmla="*/ 4058678 w 9496425"/>
              <a:gd name="connsiteY69" fmla="*/ 251208 h 5314950"/>
              <a:gd name="connsiteX70" fmla="*/ 4000576 w 9496425"/>
              <a:gd name="connsiteY70" fmla="*/ 283593 h 5314950"/>
              <a:gd name="connsiteX71" fmla="*/ 3852939 w 9496425"/>
              <a:gd name="connsiteY71" fmla="*/ 327408 h 5314950"/>
              <a:gd name="connsiteX72" fmla="*/ 3644341 w 9496425"/>
              <a:gd name="connsiteY72" fmla="*/ 292166 h 5314950"/>
              <a:gd name="connsiteX73" fmla="*/ 3403358 w 9496425"/>
              <a:gd name="connsiteY73" fmla="*/ 249303 h 5314950"/>
              <a:gd name="connsiteX74" fmla="*/ 2898533 w 9496425"/>
              <a:gd name="connsiteY74" fmla="*/ 288356 h 5314950"/>
              <a:gd name="connsiteX75" fmla="*/ 2768993 w 9496425"/>
              <a:gd name="connsiteY75" fmla="*/ 396941 h 5314950"/>
              <a:gd name="connsiteX76" fmla="*/ 2811856 w 9496425"/>
              <a:gd name="connsiteY76" fmla="*/ 511241 h 5314950"/>
              <a:gd name="connsiteX77" fmla="*/ 2787091 w 9496425"/>
              <a:gd name="connsiteY77" fmla="*/ 546483 h 5314950"/>
              <a:gd name="connsiteX78" fmla="*/ 2518486 w 9496425"/>
              <a:gd name="connsiteY78" fmla="*/ 368366 h 5314950"/>
              <a:gd name="connsiteX79" fmla="*/ 2057476 w 9496425"/>
              <a:gd name="connsiteY79" fmla="*/ 319788 h 5314950"/>
              <a:gd name="connsiteX80" fmla="*/ 1619326 w 9496425"/>
              <a:gd name="connsiteY80" fmla="*/ 433136 h 5314950"/>
              <a:gd name="connsiteX81" fmla="*/ 1041158 w 9496425"/>
              <a:gd name="connsiteY81" fmla="*/ 619826 h 5314950"/>
              <a:gd name="connsiteX82" fmla="*/ 382981 w 9496425"/>
              <a:gd name="connsiteY82" fmla="*/ 1311341 h 5314950"/>
              <a:gd name="connsiteX83" fmla="*/ 141046 w 9496425"/>
              <a:gd name="connsiteY83" fmla="*/ 1774256 h 5314950"/>
              <a:gd name="connsiteX84" fmla="*/ 35318 w 9496425"/>
              <a:gd name="connsiteY84" fmla="*/ 2425766 h 5314950"/>
              <a:gd name="connsiteX85" fmla="*/ 125806 w 9496425"/>
              <a:gd name="connsiteY85" fmla="*/ 2616266 h 5314950"/>
              <a:gd name="connsiteX86" fmla="*/ 219151 w 9496425"/>
              <a:gd name="connsiteY86" fmla="*/ 2679131 h 5314950"/>
              <a:gd name="connsiteX87" fmla="*/ 281063 w 9496425"/>
              <a:gd name="connsiteY87" fmla="*/ 2642936 h 5314950"/>
              <a:gd name="connsiteX88" fmla="*/ 302971 w 9496425"/>
              <a:gd name="connsiteY88" fmla="*/ 2564831 h 5314950"/>
              <a:gd name="connsiteX89" fmla="*/ 390601 w 9496425"/>
              <a:gd name="connsiteY89" fmla="*/ 2464819 h 5314950"/>
              <a:gd name="connsiteX90" fmla="*/ 579196 w 9496425"/>
              <a:gd name="connsiteY90" fmla="*/ 2229551 h 5314950"/>
              <a:gd name="connsiteX91" fmla="*/ 933526 w 9496425"/>
              <a:gd name="connsiteY91" fmla="*/ 1702819 h 5314950"/>
              <a:gd name="connsiteX92" fmla="*/ 978293 w 9496425"/>
              <a:gd name="connsiteY92" fmla="*/ 1656146 h 5314950"/>
              <a:gd name="connsiteX93" fmla="*/ 966863 w 9496425"/>
              <a:gd name="connsiteY93" fmla="*/ 1705676 h 5314950"/>
              <a:gd name="connsiteX94" fmla="*/ 689686 w 9496425"/>
              <a:gd name="connsiteY94" fmla="*/ 2226694 h 5314950"/>
              <a:gd name="connsiteX95" fmla="*/ 444893 w 9496425"/>
              <a:gd name="connsiteY95" fmla="*/ 2517206 h 5314950"/>
              <a:gd name="connsiteX96" fmla="*/ 367741 w 9496425"/>
              <a:gd name="connsiteY96" fmla="*/ 2633411 h 5314950"/>
              <a:gd name="connsiteX97" fmla="*/ 510616 w 9496425"/>
              <a:gd name="connsiteY97" fmla="*/ 2602931 h 5314950"/>
              <a:gd name="connsiteX98" fmla="*/ 727786 w 9496425"/>
              <a:gd name="connsiteY98" fmla="*/ 2472438 h 5314950"/>
              <a:gd name="connsiteX99" fmla="*/ 1070686 w 9496425"/>
              <a:gd name="connsiteY99" fmla="*/ 2241934 h 5314950"/>
              <a:gd name="connsiteX100" fmla="*/ 1482166 w 9496425"/>
              <a:gd name="connsiteY100" fmla="*/ 1975233 h 5314950"/>
              <a:gd name="connsiteX101" fmla="*/ 1707908 w 9496425"/>
              <a:gd name="connsiteY101" fmla="*/ 1783781 h 5314950"/>
              <a:gd name="connsiteX102" fmla="*/ 1856498 w 9496425"/>
              <a:gd name="connsiteY102" fmla="*/ 1741871 h 5314950"/>
              <a:gd name="connsiteX103" fmla="*/ 1913648 w 9496425"/>
              <a:gd name="connsiteY103" fmla="*/ 1664719 h 5314950"/>
              <a:gd name="connsiteX104" fmla="*/ 1986038 w 9496425"/>
              <a:gd name="connsiteY104" fmla="*/ 1659003 h 5314950"/>
              <a:gd name="connsiteX105" fmla="*/ 2133676 w 9496425"/>
              <a:gd name="connsiteY105" fmla="*/ 1501841 h 5314950"/>
              <a:gd name="connsiteX106" fmla="*/ 2247023 w 9496425"/>
              <a:gd name="connsiteY106" fmla="*/ 1312294 h 5314950"/>
              <a:gd name="connsiteX107" fmla="*/ 2365133 w 9496425"/>
              <a:gd name="connsiteY107" fmla="*/ 1240856 h 5314950"/>
              <a:gd name="connsiteX108" fmla="*/ 2555633 w 9496425"/>
              <a:gd name="connsiteY108" fmla="*/ 985586 h 5314950"/>
              <a:gd name="connsiteX109" fmla="*/ 2603258 w 9496425"/>
              <a:gd name="connsiteY109" fmla="*/ 1099886 h 5314950"/>
              <a:gd name="connsiteX110" fmla="*/ 2707081 w 9496425"/>
              <a:gd name="connsiteY110" fmla="*/ 1363728 h 5314950"/>
              <a:gd name="connsiteX111" fmla="*/ 2902343 w 9496425"/>
              <a:gd name="connsiteY111" fmla="*/ 1428499 h 5314950"/>
              <a:gd name="connsiteX112" fmla="*/ 3028073 w 9496425"/>
              <a:gd name="connsiteY112" fmla="*/ 1648526 h 5314950"/>
              <a:gd name="connsiteX113" fmla="*/ 3204286 w 9496425"/>
              <a:gd name="connsiteY113" fmla="*/ 1981901 h 5314950"/>
              <a:gd name="connsiteX114" fmla="*/ 3012833 w 9496425"/>
              <a:gd name="connsiteY114" fmla="*/ 1984758 h 5314950"/>
              <a:gd name="connsiteX115" fmla="*/ 2927108 w 9496425"/>
              <a:gd name="connsiteY115" fmla="*/ 2029526 h 5314950"/>
              <a:gd name="connsiteX116" fmla="*/ 2941396 w 9496425"/>
              <a:gd name="connsiteY116" fmla="*/ 2069531 h 5314950"/>
              <a:gd name="connsiteX117" fmla="*/ 2794711 w 9496425"/>
              <a:gd name="connsiteY117" fmla="*/ 2105726 h 5314950"/>
              <a:gd name="connsiteX118" fmla="*/ 2815666 w 9496425"/>
              <a:gd name="connsiteY118" fmla="*/ 2193356 h 5314950"/>
              <a:gd name="connsiteX119" fmla="*/ 2556586 w 9496425"/>
              <a:gd name="connsiteY119" fmla="*/ 2213359 h 5314950"/>
              <a:gd name="connsiteX120" fmla="*/ 2162251 w 9496425"/>
              <a:gd name="connsiteY120" fmla="*/ 2026669 h 5314950"/>
              <a:gd name="connsiteX121" fmla="*/ 1921268 w 9496425"/>
              <a:gd name="connsiteY121" fmla="*/ 1920941 h 5314950"/>
              <a:gd name="connsiteX122" fmla="*/ 1734578 w 9496425"/>
              <a:gd name="connsiteY122" fmla="*/ 1991426 h 5314950"/>
              <a:gd name="connsiteX123" fmla="*/ 1939366 w 9496425"/>
              <a:gd name="connsiteY123" fmla="*/ 2033336 h 5314950"/>
              <a:gd name="connsiteX124" fmla="*/ 2476576 w 9496425"/>
              <a:gd name="connsiteY124" fmla="*/ 2303846 h 5314950"/>
              <a:gd name="connsiteX125" fmla="*/ 1604086 w 9496425"/>
              <a:gd name="connsiteY125" fmla="*/ 2166686 h 5314950"/>
              <a:gd name="connsiteX126" fmla="*/ 1494548 w 9496425"/>
              <a:gd name="connsiteY126" fmla="*/ 2288606 h 5314950"/>
              <a:gd name="connsiteX127" fmla="*/ 1358341 w 9496425"/>
              <a:gd name="connsiteY127" fmla="*/ 2367663 h 5314950"/>
              <a:gd name="connsiteX128" fmla="*/ 993533 w 9496425"/>
              <a:gd name="connsiteY128" fmla="*/ 2504823 h 5314950"/>
              <a:gd name="connsiteX129" fmla="*/ 719213 w 9496425"/>
              <a:gd name="connsiteY129" fmla="*/ 2628648 h 5314950"/>
              <a:gd name="connsiteX130" fmla="*/ 527761 w 9496425"/>
              <a:gd name="connsiteY130" fmla="*/ 2732471 h 5314950"/>
              <a:gd name="connsiteX131" fmla="*/ 578243 w 9496425"/>
              <a:gd name="connsiteY131" fmla="*/ 2862963 h 5314950"/>
              <a:gd name="connsiteX132" fmla="*/ 748741 w 9496425"/>
              <a:gd name="connsiteY132" fmla="*/ 2770571 h 5314950"/>
              <a:gd name="connsiteX133" fmla="*/ 1328813 w 9496425"/>
              <a:gd name="connsiteY133" fmla="*/ 2532446 h 5314950"/>
              <a:gd name="connsiteX134" fmla="*/ 1545983 w 9496425"/>
              <a:gd name="connsiteY134" fmla="*/ 2455294 h 5314950"/>
              <a:gd name="connsiteX135" fmla="*/ 1919363 w 9496425"/>
              <a:gd name="connsiteY135" fmla="*/ 2390524 h 5314950"/>
              <a:gd name="connsiteX136" fmla="*/ 2616593 w 9496425"/>
              <a:gd name="connsiteY136" fmla="*/ 2441006 h 5314950"/>
              <a:gd name="connsiteX137" fmla="*/ 2708033 w 9496425"/>
              <a:gd name="connsiteY137" fmla="*/ 2509586 h 5314950"/>
              <a:gd name="connsiteX138" fmla="*/ 2555633 w 9496425"/>
              <a:gd name="connsiteY138" fmla="*/ 2530541 h 5314950"/>
              <a:gd name="connsiteX139" fmla="*/ 2164156 w 9496425"/>
              <a:gd name="connsiteY139" fmla="*/ 2523873 h 5314950"/>
              <a:gd name="connsiteX140" fmla="*/ 1760296 w 9496425"/>
              <a:gd name="connsiteY140" fmla="*/ 2569594 h 5314950"/>
              <a:gd name="connsiteX141" fmla="*/ 1585988 w 9496425"/>
              <a:gd name="connsiteY141" fmla="*/ 2765809 h 5314950"/>
              <a:gd name="connsiteX142" fmla="*/ 1835543 w 9496425"/>
              <a:gd name="connsiteY142" fmla="*/ 2631506 h 5314950"/>
              <a:gd name="connsiteX143" fmla="*/ 2390851 w 9496425"/>
              <a:gd name="connsiteY143" fmla="*/ 2616266 h 5314950"/>
              <a:gd name="connsiteX144" fmla="*/ 1825066 w 9496425"/>
              <a:gd name="connsiteY144" fmla="*/ 2823911 h 5314950"/>
              <a:gd name="connsiteX145" fmla="*/ 1850783 w 9496425"/>
              <a:gd name="connsiteY145" fmla="*/ 3085848 h 5314950"/>
              <a:gd name="connsiteX146" fmla="*/ 1876501 w 9496425"/>
              <a:gd name="connsiteY146" fmla="*/ 2991551 h 5314950"/>
              <a:gd name="connsiteX147" fmla="*/ 1927936 w 9496425"/>
              <a:gd name="connsiteY147" fmla="*/ 2814386 h 5314950"/>
              <a:gd name="connsiteX148" fmla="*/ 2423236 w 9496425"/>
              <a:gd name="connsiteY148" fmla="*/ 2683894 h 5314950"/>
              <a:gd name="connsiteX149" fmla="*/ 2589923 w 9496425"/>
              <a:gd name="connsiteY149" fmla="*/ 2664844 h 5314950"/>
              <a:gd name="connsiteX150" fmla="*/ 2768041 w 9496425"/>
              <a:gd name="connsiteY150" fmla="*/ 2611504 h 5314950"/>
              <a:gd name="connsiteX151" fmla="*/ 3074746 w 9496425"/>
              <a:gd name="connsiteY151" fmla="*/ 2636269 h 5314950"/>
              <a:gd name="connsiteX152" fmla="*/ 3064268 w 9496425"/>
              <a:gd name="connsiteY152" fmla="*/ 2643888 h 5314950"/>
              <a:gd name="connsiteX153" fmla="*/ 2966161 w 9496425"/>
              <a:gd name="connsiteY153" fmla="*/ 2673416 h 5314950"/>
              <a:gd name="connsiteX154" fmla="*/ 2722321 w 9496425"/>
              <a:gd name="connsiteY154" fmla="*/ 2824863 h 5314950"/>
              <a:gd name="connsiteX155" fmla="*/ 2649931 w 9496425"/>
              <a:gd name="connsiteY155" fmla="*/ 3035366 h 5314950"/>
              <a:gd name="connsiteX156" fmla="*/ 2762326 w 9496425"/>
              <a:gd name="connsiteY156" fmla="*/ 3127759 h 5314950"/>
              <a:gd name="connsiteX157" fmla="*/ 2827096 w 9496425"/>
              <a:gd name="connsiteY157" fmla="*/ 3188719 h 5314950"/>
              <a:gd name="connsiteX158" fmla="*/ 2926156 w 9496425"/>
              <a:gd name="connsiteY158" fmla="*/ 3216341 h 5314950"/>
              <a:gd name="connsiteX159" fmla="*/ 3186189 w 9496425"/>
              <a:gd name="connsiteY159" fmla="*/ 3288731 h 5314950"/>
              <a:gd name="connsiteX160" fmla="*/ 3417646 w 9496425"/>
              <a:gd name="connsiteY160" fmla="*/ 3315401 h 5314950"/>
              <a:gd name="connsiteX161" fmla="*/ 3311918 w 9496425"/>
              <a:gd name="connsiteY161" fmla="*/ 3413509 h 5314950"/>
              <a:gd name="connsiteX162" fmla="*/ 2976639 w 9496425"/>
              <a:gd name="connsiteY162" fmla="*/ 3659254 h 5314950"/>
              <a:gd name="connsiteX163" fmla="*/ 2821381 w 9496425"/>
              <a:gd name="connsiteY163" fmla="*/ 3790698 h 5314950"/>
              <a:gd name="connsiteX164" fmla="*/ 2594686 w 9496425"/>
              <a:gd name="connsiteY164" fmla="*/ 4071686 h 5314950"/>
              <a:gd name="connsiteX165" fmla="*/ 2430856 w 9496425"/>
              <a:gd name="connsiteY165" fmla="*/ 4146934 h 5314950"/>
              <a:gd name="connsiteX166" fmla="*/ 2249881 w 9496425"/>
              <a:gd name="connsiteY166" fmla="*/ 4065971 h 5314950"/>
              <a:gd name="connsiteX167" fmla="*/ 2214638 w 9496425"/>
              <a:gd name="connsiteY167" fmla="*/ 3892616 h 5314950"/>
              <a:gd name="connsiteX168" fmla="*/ 2115578 w 9496425"/>
              <a:gd name="connsiteY168" fmla="*/ 3781173 h 5314950"/>
              <a:gd name="connsiteX169" fmla="*/ 2004136 w 9496425"/>
              <a:gd name="connsiteY169" fmla="*/ 3696401 h 5314950"/>
              <a:gd name="connsiteX170" fmla="*/ 1906028 w 9496425"/>
              <a:gd name="connsiteY170" fmla="*/ 3565909 h 5314950"/>
              <a:gd name="connsiteX171" fmla="*/ 1852688 w 9496425"/>
              <a:gd name="connsiteY171" fmla="*/ 3522094 h 5314950"/>
              <a:gd name="connsiteX172" fmla="*/ 1346911 w 9496425"/>
              <a:gd name="connsiteY172" fmla="*/ 3275396 h 5314950"/>
              <a:gd name="connsiteX173" fmla="*/ 571576 w 9496425"/>
              <a:gd name="connsiteY173" fmla="*/ 3048701 h 5314950"/>
              <a:gd name="connsiteX174" fmla="*/ 367741 w 9496425"/>
              <a:gd name="connsiteY174" fmla="*/ 3115376 h 5314950"/>
              <a:gd name="connsiteX175" fmla="*/ 530618 w 9496425"/>
              <a:gd name="connsiteY175" fmla="*/ 3360169 h 5314950"/>
              <a:gd name="connsiteX176" fmla="*/ 643013 w 9496425"/>
              <a:gd name="connsiteY176" fmla="*/ 3478279 h 5314950"/>
              <a:gd name="connsiteX177" fmla="*/ 1239278 w 9496425"/>
              <a:gd name="connsiteY177" fmla="*/ 3866898 h 5314950"/>
              <a:gd name="connsiteX178" fmla="*/ 1444066 w 9496425"/>
              <a:gd name="connsiteY178" fmla="*/ 4082163 h 5314950"/>
              <a:gd name="connsiteX179" fmla="*/ 1309763 w 9496425"/>
              <a:gd name="connsiteY179" fmla="*/ 4032634 h 5314950"/>
              <a:gd name="connsiteX180" fmla="*/ 950671 w 9496425"/>
              <a:gd name="connsiteY180" fmla="*/ 3823084 h 5314950"/>
              <a:gd name="connsiteX181" fmla="*/ 654443 w 9496425"/>
              <a:gd name="connsiteY181" fmla="*/ 3670684 h 5314950"/>
              <a:gd name="connsiteX182" fmla="*/ 389648 w 9496425"/>
              <a:gd name="connsiteY182" fmla="*/ 3365884 h 5314950"/>
              <a:gd name="connsiteX183" fmla="*/ 179146 w 9496425"/>
              <a:gd name="connsiteY183" fmla="*/ 3206816 h 5314950"/>
              <a:gd name="connsiteX184" fmla="*/ 92468 w 9496425"/>
              <a:gd name="connsiteY184" fmla="*/ 3335404 h 5314950"/>
              <a:gd name="connsiteX185" fmla="*/ 76 w 9496425"/>
              <a:gd name="connsiteY185" fmla="*/ 3733548 h 5314950"/>
              <a:gd name="connsiteX186" fmla="*/ 70561 w 9496425"/>
              <a:gd name="connsiteY186" fmla="*/ 4045969 h 5314950"/>
              <a:gd name="connsiteX187" fmla="*/ 612533 w 9496425"/>
              <a:gd name="connsiteY187" fmla="*/ 4597466 h 5314950"/>
              <a:gd name="connsiteX188" fmla="*/ 999248 w 9496425"/>
              <a:gd name="connsiteY188" fmla="*/ 4822256 h 5314950"/>
              <a:gd name="connsiteX189" fmla="*/ 1383106 w 9496425"/>
              <a:gd name="connsiteY189" fmla="*/ 4886074 h 5314950"/>
              <a:gd name="connsiteX190" fmla="*/ 2123198 w 9496425"/>
              <a:gd name="connsiteY190" fmla="*/ 4992754 h 5314950"/>
              <a:gd name="connsiteX191" fmla="*/ 2486101 w 9496425"/>
              <a:gd name="connsiteY191" fmla="*/ 4878454 h 5314950"/>
              <a:gd name="connsiteX192" fmla="*/ 2767089 w 9496425"/>
              <a:gd name="connsiteY192" fmla="*/ 4692716 h 5314950"/>
              <a:gd name="connsiteX193" fmla="*/ 2921393 w 9496425"/>
              <a:gd name="connsiteY193" fmla="*/ 4774631 h 5314950"/>
              <a:gd name="connsiteX194" fmla="*/ 3016643 w 9496425"/>
              <a:gd name="connsiteY194" fmla="*/ 4722244 h 5314950"/>
              <a:gd name="connsiteX195" fmla="*/ 3129991 w 9496425"/>
              <a:gd name="connsiteY195" fmla="*/ 4573654 h 5314950"/>
              <a:gd name="connsiteX196" fmla="*/ 3229051 w 9496425"/>
              <a:gd name="connsiteY196" fmla="*/ 4540316 h 5314950"/>
              <a:gd name="connsiteX197" fmla="*/ 3361448 w 9496425"/>
              <a:gd name="connsiteY197" fmla="*/ 4378391 h 5314950"/>
              <a:gd name="connsiteX198" fmla="*/ 3689108 w 9496425"/>
              <a:gd name="connsiteY198" fmla="*/ 3967863 h 5314950"/>
              <a:gd name="connsiteX199" fmla="*/ 3940568 w 9496425"/>
              <a:gd name="connsiteY199" fmla="*/ 3712594 h 5314950"/>
              <a:gd name="connsiteX200" fmla="*/ 4123448 w 9496425"/>
              <a:gd name="connsiteY200" fmla="*/ 3429701 h 5314950"/>
              <a:gd name="connsiteX201" fmla="*/ 4269181 w 9496425"/>
              <a:gd name="connsiteY201" fmla="*/ 3398269 h 5314950"/>
              <a:gd name="connsiteX202" fmla="*/ 4461586 w 9496425"/>
              <a:gd name="connsiteY202" fmla="*/ 3459229 h 5314950"/>
              <a:gd name="connsiteX203" fmla="*/ 4395864 w 9496425"/>
              <a:gd name="connsiteY203" fmla="*/ 3577338 h 5314950"/>
              <a:gd name="connsiteX204" fmla="*/ 4316806 w 9496425"/>
              <a:gd name="connsiteY204" fmla="*/ 3764981 h 5314950"/>
              <a:gd name="connsiteX205" fmla="*/ 4083443 w 9496425"/>
              <a:gd name="connsiteY205" fmla="*/ 4108834 h 5314950"/>
              <a:gd name="connsiteX206" fmla="*/ 3972001 w 9496425"/>
              <a:gd name="connsiteY206" fmla="*/ 4298381 h 5314950"/>
              <a:gd name="connsiteX207" fmla="*/ 3939616 w 9496425"/>
              <a:gd name="connsiteY207" fmla="*/ 4451734 h 5314950"/>
              <a:gd name="connsiteX208" fmla="*/ 3722446 w 9496425"/>
              <a:gd name="connsiteY208" fmla="*/ 4751771 h 5314950"/>
              <a:gd name="connsiteX209" fmla="*/ 3530993 w 9496425"/>
              <a:gd name="connsiteY209" fmla="*/ 4850831 h 5314950"/>
              <a:gd name="connsiteX210" fmla="*/ 3199523 w 9496425"/>
              <a:gd name="connsiteY210" fmla="*/ 5004184 h 5314950"/>
              <a:gd name="connsiteX211" fmla="*/ 3094748 w 9496425"/>
              <a:gd name="connsiteY211" fmla="*/ 5011804 h 5314950"/>
              <a:gd name="connsiteX212" fmla="*/ 2929014 w 9496425"/>
              <a:gd name="connsiteY212" fmla="*/ 5021329 h 5314950"/>
              <a:gd name="connsiteX213" fmla="*/ 2810903 w 9496425"/>
              <a:gd name="connsiteY213" fmla="*/ 5128009 h 5314950"/>
              <a:gd name="connsiteX214" fmla="*/ 2805189 w 9496425"/>
              <a:gd name="connsiteY214" fmla="*/ 5228021 h 5314950"/>
              <a:gd name="connsiteX215" fmla="*/ 3147136 w 9496425"/>
              <a:gd name="connsiteY215" fmla="*/ 5322318 h 5314950"/>
              <a:gd name="connsiteX216" fmla="*/ 3272866 w 9496425"/>
              <a:gd name="connsiteY216" fmla="*/ 5292791 h 5314950"/>
              <a:gd name="connsiteX217" fmla="*/ 3427171 w 9496425"/>
              <a:gd name="connsiteY217" fmla="*/ 5245166 h 5314950"/>
              <a:gd name="connsiteX218" fmla="*/ 3682441 w 9496425"/>
              <a:gd name="connsiteY218" fmla="*/ 5102291 h 5314950"/>
              <a:gd name="connsiteX219" fmla="*/ 3844366 w 9496425"/>
              <a:gd name="connsiteY219" fmla="*/ 4960368 h 5314950"/>
              <a:gd name="connsiteX220" fmla="*/ 3841508 w 9496425"/>
              <a:gd name="connsiteY220" fmla="*/ 4958464 h 5314950"/>
              <a:gd name="connsiteX221" fmla="*/ 3959618 w 9496425"/>
              <a:gd name="connsiteY221" fmla="*/ 4857499 h 5314950"/>
              <a:gd name="connsiteX222" fmla="*/ 4084396 w 9496425"/>
              <a:gd name="connsiteY222" fmla="*/ 4720339 h 5314950"/>
              <a:gd name="connsiteX223" fmla="*/ 4116781 w 9496425"/>
              <a:gd name="connsiteY223" fmla="*/ 4630804 h 5314950"/>
              <a:gd name="connsiteX224" fmla="*/ 4184408 w 9496425"/>
              <a:gd name="connsiteY224" fmla="*/ 4472689 h 5314950"/>
              <a:gd name="connsiteX225" fmla="*/ 4246321 w 9496425"/>
              <a:gd name="connsiteY225" fmla="*/ 4396489 h 5314950"/>
              <a:gd name="connsiteX226" fmla="*/ 4310139 w 9496425"/>
              <a:gd name="connsiteY226" fmla="*/ 4212656 h 5314950"/>
              <a:gd name="connsiteX227" fmla="*/ 4446346 w 9496425"/>
              <a:gd name="connsiteY227" fmla="*/ 3955481 h 5314950"/>
              <a:gd name="connsiteX228" fmla="*/ 4551121 w 9496425"/>
              <a:gd name="connsiteY228" fmla="*/ 3844038 h 5314950"/>
              <a:gd name="connsiteX229" fmla="*/ 4599699 w 9496425"/>
              <a:gd name="connsiteY229" fmla="*/ 3756409 h 5314950"/>
              <a:gd name="connsiteX230" fmla="*/ 4687328 w 9496425"/>
              <a:gd name="connsiteY230" fmla="*/ 3507806 h 5314950"/>
              <a:gd name="connsiteX231" fmla="*/ 4888306 w 9496425"/>
              <a:gd name="connsiteY231" fmla="*/ 3526856 h 5314950"/>
              <a:gd name="connsiteX232" fmla="*/ 4910214 w 9496425"/>
              <a:gd name="connsiteY232" fmla="*/ 3616391 h 5314950"/>
              <a:gd name="connsiteX233" fmla="*/ 4897831 w 9496425"/>
              <a:gd name="connsiteY233" fmla="*/ 3832609 h 5314950"/>
              <a:gd name="connsiteX234" fmla="*/ 4875923 w 9496425"/>
              <a:gd name="connsiteY234" fmla="*/ 3951671 h 5314950"/>
              <a:gd name="connsiteX235" fmla="*/ 4757814 w 9496425"/>
              <a:gd name="connsiteY235" fmla="*/ 4226944 h 5314950"/>
              <a:gd name="connsiteX236" fmla="*/ 4683518 w 9496425"/>
              <a:gd name="connsiteY236" fmla="*/ 4464116 h 5314950"/>
              <a:gd name="connsiteX237" fmla="*/ 4626368 w 9496425"/>
              <a:gd name="connsiteY237" fmla="*/ 4585084 h 5314950"/>
              <a:gd name="connsiteX238" fmla="*/ 4593031 w 9496425"/>
              <a:gd name="connsiteY238" fmla="*/ 4617469 h 5314950"/>
              <a:gd name="connsiteX239" fmla="*/ 4569218 w 9496425"/>
              <a:gd name="connsiteY239" fmla="*/ 4649854 h 5314950"/>
              <a:gd name="connsiteX240" fmla="*/ 4502543 w 9496425"/>
              <a:gd name="connsiteY240" fmla="*/ 4752724 h 5314950"/>
              <a:gd name="connsiteX241" fmla="*/ 4314901 w 9496425"/>
              <a:gd name="connsiteY241" fmla="*/ 4855594 h 5314950"/>
              <a:gd name="connsiteX242" fmla="*/ 4234891 w 9496425"/>
              <a:gd name="connsiteY242" fmla="*/ 4903218 h 5314950"/>
              <a:gd name="connsiteX243" fmla="*/ 4103446 w 9496425"/>
              <a:gd name="connsiteY243" fmla="*/ 4929889 h 5314950"/>
              <a:gd name="connsiteX244" fmla="*/ 3986289 w 9496425"/>
              <a:gd name="connsiteY244" fmla="*/ 4964179 h 5314950"/>
              <a:gd name="connsiteX245" fmla="*/ 3895801 w 9496425"/>
              <a:gd name="connsiteY245" fmla="*/ 4969893 h 5314950"/>
              <a:gd name="connsiteX246" fmla="*/ 3852939 w 9496425"/>
              <a:gd name="connsiteY246" fmla="*/ 5000374 h 5314950"/>
              <a:gd name="connsiteX247" fmla="*/ 3711968 w 9496425"/>
              <a:gd name="connsiteY247" fmla="*/ 5095624 h 5314950"/>
              <a:gd name="connsiteX248" fmla="*/ 3903421 w 9496425"/>
              <a:gd name="connsiteY248" fmla="*/ 5229926 h 5314950"/>
              <a:gd name="connsiteX249" fmla="*/ 4274896 w 9496425"/>
              <a:gd name="connsiteY249" fmla="*/ 5115626 h 5314950"/>
              <a:gd name="connsiteX250" fmla="*/ 4847349 w 9496425"/>
              <a:gd name="connsiteY250" fmla="*/ 4687954 h 5314950"/>
              <a:gd name="connsiteX251" fmla="*/ 4971173 w 9496425"/>
              <a:gd name="connsiteY251" fmla="*/ 4426969 h 5314950"/>
              <a:gd name="connsiteX252" fmla="*/ 5091189 w 9496425"/>
              <a:gd name="connsiteY252" fmla="*/ 4039301 h 5314950"/>
              <a:gd name="connsiteX253" fmla="*/ 5133098 w 9496425"/>
              <a:gd name="connsiteY253" fmla="*/ 3801176 h 5314950"/>
              <a:gd name="connsiteX254" fmla="*/ 5131194 w 9496425"/>
              <a:gd name="connsiteY254" fmla="*/ 3670684 h 5314950"/>
              <a:gd name="connsiteX255" fmla="*/ 5131194 w 9496425"/>
              <a:gd name="connsiteY255" fmla="*/ 3670684 h 5314950"/>
              <a:gd name="connsiteX256" fmla="*/ 5146434 w 9496425"/>
              <a:gd name="connsiteY256" fmla="*/ 3515426 h 5314950"/>
              <a:gd name="connsiteX257" fmla="*/ 5137861 w 9496425"/>
              <a:gd name="connsiteY257" fmla="*/ 3469706 h 5314950"/>
              <a:gd name="connsiteX258" fmla="*/ 5151196 w 9496425"/>
              <a:gd name="connsiteY258" fmla="*/ 3452561 h 5314950"/>
              <a:gd name="connsiteX259" fmla="*/ 5475998 w 9496425"/>
              <a:gd name="connsiteY259" fmla="*/ 3348738 h 5314950"/>
              <a:gd name="connsiteX260" fmla="*/ 5528386 w 9496425"/>
              <a:gd name="connsiteY260" fmla="*/ 3328736 h 5314950"/>
              <a:gd name="connsiteX261" fmla="*/ 5545531 w 9496425"/>
              <a:gd name="connsiteY261" fmla="*/ 3380171 h 5314950"/>
              <a:gd name="connsiteX262" fmla="*/ 5544578 w 9496425"/>
              <a:gd name="connsiteY262" fmla="*/ 3548763 h 5314950"/>
              <a:gd name="connsiteX263" fmla="*/ 5547436 w 9496425"/>
              <a:gd name="connsiteY263" fmla="*/ 3760219 h 5314950"/>
              <a:gd name="connsiteX264" fmla="*/ 5543626 w 9496425"/>
              <a:gd name="connsiteY264" fmla="*/ 3766886 h 5314950"/>
              <a:gd name="connsiteX265" fmla="*/ 5473141 w 9496425"/>
              <a:gd name="connsiteY265" fmla="*/ 3907856 h 5314950"/>
              <a:gd name="connsiteX266" fmla="*/ 5356936 w 9496425"/>
              <a:gd name="connsiteY266" fmla="*/ 4209799 h 5314950"/>
              <a:gd name="connsiteX267" fmla="*/ 5315978 w 9496425"/>
              <a:gd name="connsiteY267" fmla="*/ 4363151 h 5314950"/>
              <a:gd name="connsiteX268" fmla="*/ 5310264 w 9496425"/>
              <a:gd name="connsiteY268" fmla="*/ 4549841 h 5314950"/>
              <a:gd name="connsiteX269" fmla="*/ 5076901 w 9496425"/>
              <a:gd name="connsiteY269" fmla="*/ 4748914 h 5314950"/>
              <a:gd name="connsiteX270" fmla="*/ 4969269 w 9496425"/>
              <a:gd name="connsiteY270" fmla="*/ 4769869 h 5314950"/>
              <a:gd name="connsiteX271" fmla="*/ 4930216 w 9496425"/>
              <a:gd name="connsiteY271" fmla="*/ 4806064 h 5314950"/>
              <a:gd name="connsiteX272" fmla="*/ 4953076 w 9496425"/>
              <a:gd name="connsiteY272" fmla="*/ 5026091 h 5314950"/>
              <a:gd name="connsiteX273" fmla="*/ 5253114 w 9496425"/>
              <a:gd name="connsiteY273" fmla="*/ 4922268 h 5314950"/>
              <a:gd name="connsiteX274" fmla="*/ 5423611 w 9496425"/>
              <a:gd name="connsiteY274" fmla="*/ 4731769 h 5314950"/>
              <a:gd name="connsiteX275" fmla="*/ 5579821 w 9496425"/>
              <a:gd name="connsiteY275" fmla="*/ 4297429 h 5314950"/>
              <a:gd name="connsiteX276" fmla="*/ 5648401 w 9496425"/>
              <a:gd name="connsiteY276" fmla="*/ 4164079 h 5314950"/>
              <a:gd name="connsiteX277" fmla="*/ 5690311 w 9496425"/>
              <a:gd name="connsiteY277" fmla="*/ 3908809 h 5314950"/>
              <a:gd name="connsiteX278" fmla="*/ 5760796 w 9496425"/>
              <a:gd name="connsiteY278" fmla="*/ 3781173 h 5314950"/>
              <a:gd name="connsiteX279" fmla="*/ 5773178 w 9496425"/>
              <a:gd name="connsiteY279" fmla="*/ 3603056 h 5314950"/>
              <a:gd name="connsiteX280" fmla="*/ 5753176 w 9496425"/>
              <a:gd name="connsiteY280" fmla="*/ 3342071 h 5314950"/>
              <a:gd name="connsiteX281" fmla="*/ 5745556 w 9496425"/>
              <a:gd name="connsiteY281" fmla="*/ 3294446 h 5314950"/>
              <a:gd name="connsiteX282" fmla="*/ 5856998 w 9496425"/>
              <a:gd name="connsiteY282" fmla="*/ 3245869 h 5314950"/>
              <a:gd name="connsiteX283" fmla="*/ 5929389 w 9496425"/>
              <a:gd name="connsiteY283" fmla="*/ 3307781 h 5314950"/>
              <a:gd name="connsiteX284" fmla="*/ 6007494 w 9496425"/>
              <a:gd name="connsiteY284" fmla="*/ 3593531 h 5314950"/>
              <a:gd name="connsiteX285" fmla="*/ 6060834 w 9496425"/>
              <a:gd name="connsiteY285" fmla="*/ 3824988 h 5314950"/>
              <a:gd name="connsiteX286" fmla="*/ 6089409 w 9496425"/>
              <a:gd name="connsiteY286" fmla="*/ 3939288 h 5314950"/>
              <a:gd name="connsiteX287" fmla="*/ 6239903 w 9496425"/>
              <a:gd name="connsiteY287" fmla="*/ 4161221 h 5314950"/>
              <a:gd name="connsiteX288" fmla="*/ 6718059 w 9496425"/>
              <a:gd name="connsiteY288" fmla="*/ 4583179 h 5314950"/>
              <a:gd name="connsiteX289" fmla="*/ 6768541 w 9496425"/>
              <a:gd name="connsiteY289" fmla="*/ 4708909 h 5314950"/>
              <a:gd name="connsiteX290" fmla="*/ 6747586 w 9496425"/>
              <a:gd name="connsiteY290" fmla="*/ 4807969 h 5314950"/>
              <a:gd name="connsiteX291" fmla="*/ 6914273 w 9496425"/>
              <a:gd name="connsiteY291" fmla="*/ 4783204 h 5314950"/>
              <a:gd name="connsiteX292" fmla="*/ 6785686 w 9496425"/>
              <a:gd name="connsiteY292" fmla="*/ 4360294 h 5314950"/>
              <a:gd name="connsiteX293" fmla="*/ 6589471 w 9496425"/>
              <a:gd name="connsiteY293" fmla="*/ 4082163 h 5314950"/>
              <a:gd name="connsiteX294" fmla="*/ 6362776 w 9496425"/>
              <a:gd name="connsiteY294" fmla="*/ 3910713 h 5314950"/>
              <a:gd name="connsiteX295" fmla="*/ 6211328 w 9496425"/>
              <a:gd name="connsiteY295" fmla="*/ 3488756 h 5314950"/>
              <a:gd name="connsiteX296" fmla="*/ 6133223 w 9496425"/>
              <a:gd name="connsiteY296" fmla="*/ 3172526 h 5314950"/>
              <a:gd name="connsiteX297" fmla="*/ 6298959 w 9496425"/>
              <a:gd name="connsiteY297" fmla="*/ 3203006 h 5314950"/>
              <a:gd name="connsiteX298" fmla="*/ 6556134 w 9496425"/>
              <a:gd name="connsiteY298" fmla="*/ 3181098 h 5314950"/>
              <a:gd name="connsiteX299" fmla="*/ 6690436 w 9496425"/>
              <a:gd name="connsiteY299" fmla="*/ 3202054 h 5314950"/>
              <a:gd name="connsiteX300" fmla="*/ 6873316 w 9496425"/>
              <a:gd name="connsiteY300" fmla="*/ 3123948 h 5314950"/>
              <a:gd name="connsiteX301" fmla="*/ 7047623 w 9496425"/>
              <a:gd name="connsiteY301" fmla="*/ 3198244 h 5314950"/>
              <a:gd name="connsiteX302" fmla="*/ 7312419 w 9496425"/>
              <a:gd name="connsiteY302" fmla="*/ 3067751 h 5314950"/>
              <a:gd name="connsiteX303" fmla="*/ 7574356 w 9496425"/>
              <a:gd name="connsiteY303" fmla="*/ 3143951 h 5314950"/>
              <a:gd name="connsiteX304" fmla="*/ 7757236 w 9496425"/>
              <a:gd name="connsiteY304" fmla="*/ 3040129 h 5314950"/>
              <a:gd name="connsiteX305" fmla="*/ 8015364 w 9496425"/>
              <a:gd name="connsiteY305" fmla="*/ 3116329 h 5314950"/>
              <a:gd name="connsiteX306" fmla="*/ 8202053 w 9496425"/>
              <a:gd name="connsiteY306" fmla="*/ 3031556 h 5314950"/>
              <a:gd name="connsiteX307" fmla="*/ 8333498 w 9496425"/>
              <a:gd name="connsiteY307" fmla="*/ 3113471 h 5314950"/>
              <a:gd name="connsiteX308" fmla="*/ 8347786 w 9496425"/>
              <a:gd name="connsiteY308" fmla="*/ 3254441 h 5314950"/>
              <a:gd name="connsiteX309" fmla="*/ 8360169 w 9496425"/>
              <a:gd name="connsiteY309" fmla="*/ 3581148 h 5314950"/>
              <a:gd name="connsiteX310" fmla="*/ 8481136 w 9496425"/>
              <a:gd name="connsiteY310" fmla="*/ 4000248 h 5314950"/>
              <a:gd name="connsiteX311" fmla="*/ 8793556 w 9496425"/>
              <a:gd name="connsiteY311" fmla="*/ 4065019 h 5314950"/>
              <a:gd name="connsiteX312" fmla="*/ 9041206 w 9496425"/>
              <a:gd name="connsiteY312" fmla="*/ 4005963 h 5314950"/>
              <a:gd name="connsiteX313" fmla="*/ 9134551 w 9496425"/>
              <a:gd name="connsiteY313" fmla="*/ 3901188 h 5314950"/>
              <a:gd name="connsiteX314" fmla="*/ 9209798 w 9496425"/>
              <a:gd name="connsiteY314" fmla="*/ 3704021 h 5314950"/>
              <a:gd name="connsiteX315" fmla="*/ 9232658 w 9496425"/>
              <a:gd name="connsiteY315" fmla="*/ 3619248 h 5314950"/>
              <a:gd name="connsiteX316" fmla="*/ 9239326 w 9496425"/>
              <a:gd name="connsiteY316" fmla="*/ 3593531 h 5314950"/>
              <a:gd name="connsiteX317" fmla="*/ 9430778 w 9496425"/>
              <a:gd name="connsiteY317" fmla="*/ 3427796 h 5314950"/>
              <a:gd name="connsiteX318" fmla="*/ 9473641 w 9496425"/>
              <a:gd name="connsiteY318" fmla="*/ 3175384 h 5314950"/>
              <a:gd name="connsiteX319" fmla="*/ 9497453 w 9496425"/>
              <a:gd name="connsiteY319" fmla="*/ 2900111 h 5314950"/>
              <a:gd name="connsiteX320" fmla="*/ 9480308 w 9496425"/>
              <a:gd name="connsiteY320" fmla="*/ 2719136 h 5314950"/>
              <a:gd name="connsiteX321" fmla="*/ 1665046 w 9496425"/>
              <a:gd name="connsiteY321" fmla="*/ 2260984 h 5314950"/>
              <a:gd name="connsiteX322" fmla="*/ 2052713 w 9496425"/>
              <a:gd name="connsiteY322" fmla="*/ 2228599 h 5314950"/>
              <a:gd name="connsiteX323" fmla="*/ 1665046 w 9496425"/>
              <a:gd name="connsiteY323" fmla="*/ 2260984 h 5314950"/>
              <a:gd name="connsiteX324" fmla="*/ 3116656 w 9496425"/>
              <a:gd name="connsiteY324" fmla="*/ 1268478 h 5314950"/>
              <a:gd name="connsiteX325" fmla="*/ 3067126 w 9496425"/>
              <a:gd name="connsiteY325" fmla="*/ 1141796 h 5314950"/>
              <a:gd name="connsiteX326" fmla="*/ 2986164 w 9496425"/>
              <a:gd name="connsiteY326" fmla="*/ 975108 h 5314950"/>
              <a:gd name="connsiteX327" fmla="*/ 3167139 w 9496425"/>
              <a:gd name="connsiteY327" fmla="*/ 1084646 h 5314950"/>
              <a:gd name="connsiteX328" fmla="*/ 3361448 w 9496425"/>
              <a:gd name="connsiteY328" fmla="*/ 1457074 h 5314950"/>
              <a:gd name="connsiteX329" fmla="*/ 3416693 w 9496425"/>
              <a:gd name="connsiteY329" fmla="*/ 1504699 h 5314950"/>
              <a:gd name="connsiteX330" fmla="*/ 3562426 w 9496425"/>
              <a:gd name="connsiteY330" fmla="*/ 1653288 h 5314950"/>
              <a:gd name="connsiteX331" fmla="*/ 3570998 w 9496425"/>
              <a:gd name="connsiteY331" fmla="*/ 1693294 h 5314950"/>
              <a:gd name="connsiteX332" fmla="*/ 3559568 w 9496425"/>
              <a:gd name="connsiteY332" fmla="*/ 1751396 h 5314950"/>
              <a:gd name="connsiteX333" fmla="*/ 3536708 w 9496425"/>
              <a:gd name="connsiteY333" fmla="*/ 1759016 h 5314950"/>
              <a:gd name="connsiteX334" fmla="*/ 3452889 w 9496425"/>
              <a:gd name="connsiteY334" fmla="*/ 1724726 h 5314950"/>
              <a:gd name="connsiteX335" fmla="*/ 3300489 w 9496425"/>
              <a:gd name="connsiteY335" fmla="*/ 1645669 h 5314950"/>
              <a:gd name="connsiteX336" fmla="*/ 3116656 w 9496425"/>
              <a:gd name="connsiteY336" fmla="*/ 1268478 h 5314950"/>
              <a:gd name="connsiteX337" fmla="*/ 3577666 w 9496425"/>
              <a:gd name="connsiteY337" fmla="*/ 3634488 h 5314950"/>
              <a:gd name="connsiteX338" fmla="*/ 3572903 w 9496425"/>
              <a:gd name="connsiteY338" fmla="*/ 3704021 h 5314950"/>
              <a:gd name="connsiteX339" fmla="*/ 3560521 w 9496425"/>
              <a:gd name="connsiteY339" fmla="*/ 3724976 h 5314950"/>
              <a:gd name="connsiteX340" fmla="*/ 3432886 w 9496425"/>
              <a:gd name="connsiteY340" fmla="*/ 3844038 h 5314950"/>
              <a:gd name="connsiteX341" fmla="*/ 3398596 w 9496425"/>
              <a:gd name="connsiteY341" fmla="*/ 3903094 h 5314950"/>
              <a:gd name="connsiteX342" fmla="*/ 3381451 w 9496425"/>
              <a:gd name="connsiteY342" fmla="*/ 3913571 h 5314950"/>
              <a:gd name="connsiteX343" fmla="*/ 3202381 w 9496425"/>
              <a:gd name="connsiteY343" fmla="*/ 3913571 h 5314950"/>
              <a:gd name="connsiteX344" fmla="*/ 3202381 w 9496425"/>
              <a:gd name="connsiteY344" fmla="*/ 3915476 h 5314950"/>
              <a:gd name="connsiteX345" fmla="*/ 3195714 w 9496425"/>
              <a:gd name="connsiteY345" fmla="*/ 3915476 h 5314950"/>
              <a:gd name="connsiteX346" fmla="*/ 3150946 w 9496425"/>
              <a:gd name="connsiteY346" fmla="*/ 3913571 h 5314950"/>
              <a:gd name="connsiteX347" fmla="*/ 3148089 w 9496425"/>
              <a:gd name="connsiteY347" fmla="*/ 3870709 h 5314950"/>
              <a:gd name="connsiteX348" fmla="*/ 3135706 w 9496425"/>
              <a:gd name="connsiteY348" fmla="*/ 3814511 h 5314950"/>
              <a:gd name="connsiteX349" fmla="*/ 3273818 w 9496425"/>
              <a:gd name="connsiteY349" fmla="*/ 3722119 h 5314950"/>
              <a:gd name="connsiteX350" fmla="*/ 3288106 w 9496425"/>
              <a:gd name="connsiteY350" fmla="*/ 3709736 h 5314950"/>
              <a:gd name="connsiteX351" fmla="*/ 3392881 w 9496425"/>
              <a:gd name="connsiteY351" fmla="*/ 3642109 h 5314950"/>
              <a:gd name="connsiteX352" fmla="*/ 3419551 w 9496425"/>
              <a:gd name="connsiteY352" fmla="*/ 3635441 h 5314950"/>
              <a:gd name="connsiteX353" fmla="*/ 3521468 w 9496425"/>
              <a:gd name="connsiteY353" fmla="*/ 3633536 h 5314950"/>
              <a:gd name="connsiteX354" fmla="*/ 3562426 w 9496425"/>
              <a:gd name="connsiteY354" fmla="*/ 3620201 h 5314950"/>
              <a:gd name="connsiteX355" fmla="*/ 3577666 w 9496425"/>
              <a:gd name="connsiteY355" fmla="*/ 3634488 h 5314950"/>
              <a:gd name="connsiteX356" fmla="*/ 3518611 w 9496425"/>
              <a:gd name="connsiteY356" fmla="*/ 3183956 h 5314950"/>
              <a:gd name="connsiteX357" fmla="*/ 3460508 w 9496425"/>
              <a:gd name="connsiteY357" fmla="*/ 3170621 h 5314950"/>
              <a:gd name="connsiteX358" fmla="*/ 3257626 w 9496425"/>
              <a:gd name="connsiteY358" fmla="*/ 3149666 h 5314950"/>
              <a:gd name="connsiteX359" fmla="*/ 3157614 w 9496425"/>
              <a:gd name="connsiteY359" fmla="*/ 3108709 h 5314950"/>
              <a:gd name="connsiteX360" fmla="*/ 3130943 w 9496425"/>
              <a:gd name="connsiteY360" fmla="*/ 3095373 h 5314950"/>
              <a:gd name="connsiteX361" fmla="*/ 2963303 w 9496425"/>
              <a:gd name="connsiteY361" fmla="*/ 3062988 h 5314950"/>
              <a:gd name="connsiteX362" fmla="*/ 2896628 w 9496425"/>
              <a:gd name="connsiteY362" fmla="*/ 3020126 h 5314950"/>
              <a:gd name="connsiteX363" fmla="*/ 2905201 w 9496425"/>
              <a:gd name="connsiteY363" fmla="*/ 2960119 h 5314950"/>
              <a:gd name="connsiteX364" fmla="*/ 2989973 w 9496425"/>
              <a:gd name="connsiteY364" fmla="*/ 2903921 h 5314950"/>
              <a:gd name="connsiteX365" fmla="*/ 2999498 w 9496425"/>
              <a:gd name="connsiteY365" fmla="*/ 2897254 h 5314950"/>
              <a:gd name="connsiteX366" fmla="*/ 3008071 w 9496425"/>
              <a:gd name="connsiteY366" fmla="*/ 2897254 h 5314950"/>
              <a:gd name="connsiteX367" fmla="*/ 3008071 w 9496425"/>
              <a:gd name="connsiteY367" fmla="*/ 2904873 h 5314950"/>
              <a:gd name="connsiteX368" fmla="*/ 2983306 w 9496425"/>
              <a:gd name="connsiteY368" fmla="*/ 2955356 h 5314950"/>
              <a:gd name="connsiteX369" fmla="*/ 3028073 w 9496425"/>
              <a:gd name="connsiteY369" fmla="*/ 3011554 h 5314950"/>
              <a:gd name="connsiteX370" fmla="*/ 3128086 w 9496425"/>
              <a:gd name="connsiteY370" fmla="*/ 2978216 h 5314950"/>
              <a:gd name="connsiteX371" fmla="*/ 3193808 w 9496425"/>
              <a:gd name="connsiteY371" fmla="*/ 2980121 h 5314950"/>
              <a:gd name="connsiteX372" fmla="*/ 3270961 w 9496425"/>
              <a:gd name="connsiteY372" fmla="*/ 3007744 h 5314950"/>
              <a:gd name="connsiteX373" fmla="*/ 3376689 w 9496425"/>
              <a:gd name="connsiteY373" fmla="*/ 3056321 h 5314950"/>
              <a:gd name="connsiteX374" fmla="*/ 3485273 w 9496425"/>
              <a:gd name="connsiteY374" fmla="*/ 3113471 h 5314950"/>
              <a:gd name="connsiteX375" fmla="*/ 3582428 w 9496425"/>
              <a:gd name="connsiteY375" fmla="*/ 3163954 h 5314950"/>
              <a:gd name="connsiteX376" fmla="*/ 3664343 w 9496425"/>
              <a:gd name="connsiteY376" fmla="*/ 3202054 h 5314950"/>
              <a:gd name="connsiteX377" fmla="*/ 3518611 w 9496425"/>
              <a:gd name="connsiteY377" fmla="*/ 3183956 h 5314950"/>
              <a:gd name="connsiteX378" fmla="*/ 4204411 w 9496425"/>
              <a:gd name="connsiteY378" fmla="*/ 1726631 h 5314950"/>
              <a:gd name="connsiteX379" fmla="*/ 4080586 w 9496425"/>
              <a:gd name="connsiteY379" fmla="*/ 1702819 h 5314950"/>
              <a:gd name="connsiteX380" fmla="*/ 4007243 w 9496425"/>
              <a:gd name="connsiteY380" fmla="*/ 1685674 h 5314950"/>
              <a:gd name="connsiteX381" fmla="*/ 3818648 w 9496425"/>
              <a:gd name="connsiteY381" fmla="*/ 1459931 h 5314950"/>
              <a:gd name="connsiteX382" fmla="*/ 3704348 w 9496425"/>
              <a:gd name="connsiteY382" fmla="*/ 1339916 h 5314950"/>
              <a:gd name="connsiteX383" fmla="*/ 3567189 w 9496425"/>
              <a:gd name="connsiteY383" fmla="*/ 1201803 h 5314950"/>
              <a:gd name="connsiteX384" fmla="*/ 3473843 w 9496425"/>
              <a:gd name="connsiteY384" fmla="*/ 1135128 h 5314950"/>
              <a:gd name="connsiteX385" fmla="*/ 3340493 w 9496425"/>
              <a:gd name="connsiteY385" fmla="*/ 968441 h 5314950"/>
              <a:gd name="connsiteX386" fmla="*/ 3295726 w 9496425"/>
              <a:gd name="connsiteY386" fmla="*/ 923673 h 5314950"/>
              <a:gd name="connsiteX387" fmla="*/ 3204286 w 9496425"/>
              <a:gd name="connsiteY387" fmla="*/ 761748 h 5314950"/>
              <a:gd name="connsiteX388" fmla="*/ 3080461 w 9496425"/>
              <a:gd name="connsiteY388" fmla="*/ 696026 h 5314950"/>
              <a:gd name="connsiteX389" fmla="*/ 2963303 w 9496425"/>
              <a:gd name="connsiteY389" fmla="*/ 558866 h 5314950"/>
              <a:gd name="connsiteX390" fmla="*/ 2947111 w 9496425"/>
              <a:gd name="connsiteY390" fmla="*/ 539816 h 5314950"/>
              <a:gd name="connsiteX391" fmla="*/ 2976639 w 9496425"/>
              <a:gd name="connsiteY391" fmla="*/ 530291 h 5314950"/>
              <a:gd name="connsiteX392" fmla="*/ 2989973 w 9496425"/>
              <a:gd name="connsiteY392" fmla="*/ 530291 h 5314950"/>
              <a:gd name="connsiteX393" fmla="*/ 3022358 w 9496425"/>
              <a:gd name="connsiteY393" fmla="*/ 538863 h 5314950"/>
              <a:gd name="connsiteX394" fmla="*/ 3069031 w 9496425"/>
              <a:gd name="connsiteY394" fmla="*/ 537911 h 5314950"/>
              <a:gd name="connsiteX395" fmla="*/ 3191903 w 9496425"/>
              <a:gd name="connsiteY395" fmla="*/ 498858 h 5314950"/>
              <a:gd name="connsiteX396" fmla="*/ 3347161 w 9496425"/>
              <a:gd name="connsiteY396" fmla="*/ 503621 h 5314950"/>
              <a:gd name="connsiteX397" fmla="*/ 3614814 w 9496425"/>
              <a:gd name="connsiteY397" fmla="*/ 521718 h 5314950"/>
              <a:gd name="connsiteX398" fmla="*/ 3631958 w 9496425"/>
              <a:gd name="connsiteY398" fmla="*/ 530291 h 5314950"/>
              <a:gd name="connsiteX399" fmla="*/ 3762451 w 9496425"/>
              <a:gd name="connsiteY399" fmla="*/ 686501 h 5314950"/>
              <a:gd name="connsiteX400" fmla="*/ 3815791 w 9496425"/>
              <a:gd name="connsiteY400" fmla="*/ 741746 h 5314950"/>
              <a:gd name="connsiteX401" fmla="*/ 3838651 w 9496425"/>
              <a:gd name="connsiteY401" fmla="*/ 760796 h 5314950"/>
              <a:gd name="connsiteX402" fmla="*/ 3863416 w 9496425"/>
              <a:gd name="connsiteY402" fmla="*/ 825566 h 5314950"/>
              <a:gd name="connsiteX403" fmla="*/ 3927233 w 9496425"/>
              <a:gd name="connsiteY403" fmla="*/ 961773 h 5314950"/>
              <a:gd name="connsiteX404" fmla="*/ 4031056 w 9496425"/>
              <a:gd name="connsiteY404" fmla="*/ 1077026 h 5314950"/>
              <a:gd name="connsiteX405" fmla="*/ 4074871 w 9496425"/>
              <a:gd name="connsiteY405" fmla="*/ 1159893 h 5314950"/>
              <a:gd name="connsiteX406" fmla="*/ 4126306 w 9496425"/>
              <a:gd name="connsiteY406" fmla="*/ 1245619 h 5314950"/>
              <a:gd name="connsiteX407" fmla="*/ 4242511 w 9496425"/>
              <a:gd name="connsiteY407" fmla="*/ 1404686 h 5314950"/>
              <a:gd name="connsiteX408" fmla="*/ 4336809 w 9496425"/>
              <a:gd name="connsiteY408" fmla="*/ 1640906 h 5314950"/>
              <a:gd name="connsiteX409" fmla="*/ 4344428 w 9496425"/>
              <a:gd name="connsiteY409" fmla="*/ 1699961 h 5314950"/>
              <a:gd name="connsiteX410" fmla="*/ 4204411 w 9496425"/>
              <a:gd name="connsiteY410" fmla="*/ 1726631 h 5314950"/>
              <a:gd name="connsiteX411" fmla="*/ 4774006 w 9496425"/>
              <a:gd name="connsiteY411" fmla="*/ 1560896 h 5314950"/>
              <a:gd name="connsiteX412" fmla="*/ 4745431 w 9496425"/>
              <a:gd name="connsiteY412" fmla="*/ 1658051 h 5314950"/>
              <a:gd name="connsiteX413" fmla="*/ 4727334 w 9496425"/>
              <a:gd name="connsiteY413" fmla="*/ 1686626 h 5314950"/>
              <a:gd name="connsiteX414" fmla="*/ 4692091 w 9496425"/>
              <a:gd name="connsiteY414" fmla="*/ 1664719 h 5314950"/>
              <a:gd name="connsiteX415" fmla="*/ 4618749 w 9496425"/>
              <a:gd name="connsiteY415" fmla="*/ 1525653 h 5314950"/>
              <a:gd name="connsiteX416" fmla="*/ 4561599 w 9496425"/>
              <a:gd name="connsiteY416" fmla="*/ 1383731 h 5314950"/>
              <a:gd name="connsiteX417" fmla="*/ 4469206 w 9496425"/>
              <a:gd name="connsiteY417" fmla="*/ 1237046 h 5314950"/>
              <a:gd name="connsiteX418" fmla="*/ 4372051 w 9496425"/>
              <a:gd name="connsiteY418" fmla="*/ 1068453 h 5314950"/>
              <a:gd name="connsiteX419" fmla="*/ 4287278 w 9496425"/>
              <a:gd name="connsiteY419" fmla="*/ 940818 h 5314950"/>
              <a:gd name="connsiteX420" fmla="*/ 4169168 w 9496425"/>
              <a:gd name="connsiteY420" fmla="*/ 775083 h 5314950"/>
              <a:gd name="connsiteX421" fmla="*/ 4102493 w 9496425"/>
              <a:gd name="connsiteY421" fmla="*/ 688406 h 5314950"/>
              <a:gd name="connsiteX422" fmla="*/ 4058678 w 9496425"/>
              <a:gd name="connsiteY422" fmla="*/ 665546 h 5314950"/>
              <a:gd name="connsiteX423" fmla="*/ 4040581 w 9496425"/>
              <a:gd name="connsiteY423" fmla="*/ 638876 h 5314950"/>
              <a:gd name="connsiteX424" fmla="*/ 4024389 w 9496425"/>
              <a:gd name="connsiteY424" fmla="*/ 590298 h 5314950"/>
              <a:gd name="connsiteX425" fmla="*/ 3987241 w 9496425"/>
              <a:gd name="connsiteY425" fmla="*/ 528386 h 5314950"/>
              <a:gd name="connsiteX426" fmla="*/ 3983431 w 9496425"/>
              <a:gd name="connsiteY426" fmla="*/ 499811 h 5314950"/>
              <a:gd name="connsiteX427" fmla="*/ 4036771 w 9496425"/>
              <a:gd name="connsiteY427" fmla="*/ 496953 h 5314950"/>
              <a:gd name="connsiteX428" fmla="*/ 4152976 w 9496425"/>
              <a:gd name="connsiteY428" fmla="*/ 490286 h 5314950"/>
              <a:gd name="connsiteX429" fmla="*/ 4252989 w 9496425"/>
              <a:gd name="connsiteY429" fmla="*/ 544578 h 5314950"/>
              <a:gd name="connsiteX430" fmla="*/ 4412056 w 9496425"/>
              <a:gd name="connsiteY430" fmla="*/ 676976 h 5314950"/>
              <a:gd name="connsiteX431" fmla="*/ 4512068 w 9496425"/>
              <a:gd name="connsiteY431" fmla="*/ 731268 h 5314950"/>
              <a:gd name="connsiteX432" fmla="*/ 4586364 w 9496425"/>
              <a:gd name="connsiteY432" fmla="*/ 752223 h 5314950"/>
              <a:gd name="connsiteX433" fmla="*/ 4670184 w 9496425"/>
              <a:gd name="connsiteY433" fmla="*/ 793181 h 5314950"/>
              <a:gd name="connsiteX434" fmla="*/ 4677803 w 9496425"/>
              <a:gd name="connsiteY434" fmla="*/ 806516 h 5314950"/>
              <a:gd name="connsiteX435" fmla="*/ 4690186 w 9496425"/>
              <a:gd name="connsiteY435" fmla="*/ 907481 h 5314950"/>
              <a:gd name="connsiteX436" fmla="*/ 4713999 w 9496425"/>
              <a:gd name="connsiteY436" fmla="*/ 1028448 h 5314950"/>
              <a:gd name="connsiteX437" fmla="*/ 4715903 w 9496425"/>
              <a:gd name="connsiteY437" fmla="*/ 1044641 h 5314950"/>
              <a:gd name="connsiteX438" fmla="*/ 4773053 w 9496425"/>
              <a:gd name="connsiteY438" fmla="*/ 1209424 h 5314950"/>
              <a:gd name="connsiteX439" fmla="*/ 4781626 w 9496425"/>
              <a:gd name="connsiteY439" fmla="*/ 1277051 h 5314950"/>
              <a:gd name="connsiteX440" fmla="*/ 4790199 w 9496425"/>
              <a:gd name="connsiteY440" fmla="*/ 1399924 h 5314950"/>
              <a:gd name="connsiteX441" fmla="*/ 4774006 w 9496425"/>
              <a:gd name="connsiteY441" fmla="*/ 1560896 h 531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Lst>
            <a:rect l="l" t="t" r="r" b="b"/>
            <a:pathLst>
              <a:path w="9496425" h="5314950">
                <a:moveTo>
                  <a:pt x="9480308" y="2719136"/>
                </a:moveTo>
                <a:cubicBezTo>
                  <a:pt x="9460306" y="2663891"/>
                  <a:pt x="9381248" y="2613409"/>
                  <a:pt x="9393631" y="2567688"/>
                </a:cubicBezTo>
                <a:cubicBezTo>
                  <a:pt x="9405061" y="2524826"/>
                  <a:pt x="9499358" y="2243838"/>
                  <a:pt x="9475546" y="2126681"/>
                </a:cubicBezTo>
                <a:cubicBezTo>
                  <a:pt x="9463163" y="2065721"/>
                  <a:pt x="9429826" y="2040956"/>
                  <a:pt x="9392678" y="1995236"/>
                </a:cubicBezTo>
                <a:cubicBezTo>
                  <a:pt x="9352673" y="1946658"/>
                  <a:pt x="9362198" y="1963803"/>
                  <a:pt x="9367913" y="1915226"/>
                </a:cubicBezTo>
                <a:cubicBezTo>
                  <a:pt x="9373628" y="1868553"/>
                  <a:pt x="9406966" y="1710438"/>
                  <a:pt x="9407919" y="1699961"/>
                </a:cubicBezTo>
                <a:cubicBezTo>
                  <a:pt x="9418396" y="1611378"/>
                  <a:pt x="9405061" y="1528511"/>
                  <a:pt x="9379344" y="1444691"/>
                </a:cubicBezTo>
                <a:cubicBezTo>
                  <a:pt x="9351721" y="1355156"/>
                  <a:pt x="9173603" y="1212281"/>
                  <a:pt x="9136456" y="1194183"/>
                </a:cubicBezTo>
                <a:cubicBezTo>
                  <a:pt x="9053588" y="1153226"/>
                  <a:pt x="9065971" y="1106553"/>
                  <a:pt x="9046921" y="1020828"/>
                </a:cubicBezTo>
                <a:cubicBezTo>
                  <a:pt x="9031681" y="953201"/>
                  <a:pt x="9004058" y="910338"/>
                  <a:pt x="8970721" y="850331"/>
                </a:cubicBezTo>
                <a:cubicBezTo>
                  <a:pt x="8871661" y="669356"/>
                  <a:pt x="8738311" y="576963"/>
                  <a:pt x="8530666" y="582678"/>
                </a:cubicBezTo>
                <a:cubicBezTo>
                  <a:pt x="8434463" y="585536"/>
                  <a:pt x="8398269" y="608396"/>
                  <a:pt x="8322069" y="676976"/>
                </a:cubicBezTo>
                <a:cubicBezTo>
                  <a:pt x="8251584" y="739841"/>
                  <a:pt x="8187766" y="810326"/>
                  <a:pt x="8153476" y="899861"/>
                </a:cubicBezTo>
                <a:cubicBezTo>
                  <a:pt x="8117281" y="992253"/>
                  <a:pt x="8113471" y="1096076"/>
                  <a:pt x="8116328" y="1194183"/>
                </a:cubicBezTo>
                <a:cubicBezTo>
                  <a:pt x="8118234" y="1250381"/>
                  <a:pt x="8125853" y="1306578"/>
                  <a:pt x="8126806" y="1362776"/>
                </a:cubicBezTo>
                <a:cubicBezTo>
                  <a:pt x="8127759" y="1418974"/>
                  <a:pt x="8108709" y="1491363"/>
                  <a:pt x="8115376" y="1546608"/>
                </a:cubicBezTo>
                <a:cubicBezTo>
                  <a:pt x="8123948" y="1614236"/>
                  <a:pt x="8211578" y="1681863"/>
                  <a:pt x="8177289" y="1749491"/>
                </a:cubicBezTo>
                <a:cubicBezTo>
                  <a:pt x="8164906" y="1773303"/>
                  <a:pt x="8103946" y="1815213"/>
                  <a:pt x="8077276" y="1822833"/>
                </a:cubicBezTo>
                <a:cubicBezTo>
                  <a:pt x="8024889" y="1838074"/>
                  <a:pt x="8002981" y="1811403"/>
                  <a:pt x="7953451" y="1795211"/>
                </a:cubicBezTo>
                <a:cubicBezTo>
                  <a:pt x="7839151" y="1758063"/>
                  <a:pt x="7768666" y="1807594"/>
                  <a:pt x="7669606" y="1849503"/>
                </a:cubicBezTo>
                <a:cubicBezTo>
                  <a:pt x="7593406" y="1881888"/>
                  <a:pt x="7553401" y="1818071"/>
                  <a:pt x="7468628" y="1809499"/>
                </a:cubicBezTo>
                <a:cubicBezTo>
                  <a:pt x="7365759" y="1799974"/>
                  <a:pt x="7318134" y="1887603"/>
                  <a:pt x="7224789" y="1892366"/>
                </a:cubicBezTo>
                <a:cubicBezTo>
                  <a:pt x="7143826" y="1897128"/>
                  <a:pt x="7077151" y="1832358"/>
                  <a:pt x="6998094" y="1822833"/>
                </a:cubicBezTo>
                <a:cubicBezTo>
                  <a:pt x="6903796" y="1811403"/>
                  <a:pt x="6851409" y="1849503"/>
                  <a:pt x="6759969" y="1840931"/>
                </a:cubicBezTo>
                <a:cubicBezTo>
                  <a:pt x="6648526" y="1830453"/>
                  <a:pt x="6577089" y="1798069"/>
                  <a:pt x="6461836" y="1823786"/>
                </a:cubicBezTo>
                <a:cubicBezTo>
                  <a:pt x="6372301" y="1843788"/>
                  <a:pt x="6344678" y="1846646"/>
                  <a:pt x="6254191" y="1831406"/>
                </a:cubicBezTo>
                <a:cubicBezTo>
                  <a:pt x="6208471" y="1823786"/>
                  <a:pt x="6093219" y="1849503"/>
                  <a:pt x="6072264" y="1819024"/>
                </a:cubicBezTo>
                <a:cubicBezTo>
                  <a:pt x="6043689" y="1777113"/>
                  <a:pt x="6093219" y="1624713"/>
                  <a:pt x="6099886" y="1574231"/>
                </a:cubicBezTo>
                <a:cubicBezTo>
                  <a:pt x="6112269" y="1477076"/>
                  <a:pt x="6062739" y="1348488"/>
                  <a:pt x="6099886" y="1258953"/>
                </a:cubicBezTo>
                <a:cubicBezTo>
                  <a:pt x="6140844" y="1160846"/>
                  <a:pt x="6257048" y="1183706"/>
                  <a:pt x="6347536" y="1150368"/>
                </a:cubicBezTo>
                <a:cubicBezTo>
                  <a:pt x="6439928" y="1116078"/>
                  <a:pt x="6490411" y="1076074"/>
                  <a:pt x="6593281" y="1078931"/>
                </a:cubicBezTo>
                <a:cubicBezTo>
                  <a:pt x="6682816" y="1080836"/>
                  <a:pt x="6785686" y="1091313"/>
                  <a:pt x="6871411" y="1086551"/>
                </a:cubicBezTo>
                <a:cubicBezTo>
                  <a:pt x="6920941" y="1083693"/>
                  <a:pt x="7010476" y="1052261"/>
                  <a:pt x="7039051" y="1008446"/>
                </a:cubicBezTo>
                <a:cubicBezTo>
                  <a:pt x="7138111" y="855093"/>
                  <a:pt x="7180973" y="777941"/>
                  <a:pt x="7000951" y="775083"/>
                </a:cubicBezTo>
                <a:cubicBezTo>
                  <a:pt x="6962851" y="774131"/>
                  <a:pt x="6760921" y="843663"/>
                  <a:pt x="6744728" y="863666"/>
                </a:cubicBezTo>
                <a:cubicBezTo>
                  <a:pt x="6725678" y="887478"/>
                  <a:pt x="6650431" y="873191"/>
                  <a:pt x="6622809" y="875096"/>
                </a:cubicBezTo>
                <a:cubicBezTo>
                  <a:pt x="6574231" y="877001"/>
                  <a:pt x="6524701" y="893193"/>
                  <a:pt x="6476123" y="895098"/>
                </a:cubicBezTo>
                <a:cubicBezTo>
                  <a:pt x="6431356" y="896051"/>
                  <a:pt x="6427546" y="882716"/>
                  <a:pt x="6385636" y="872238"/>
                </a:cubicBezTo>
                <a:cubicBezTo>
                  <a:pt x="6256096" y="840806"/>
                  <a:pt x="5999873" y="955106"/>
                  <a:pt x="5916053" y="1057976"/>
                </a:cubicBezTo>
                <a:cubicBezTo>
                  <a:pt x="5780798" y="1224663"/>
                  <a:pt x="5920816" y="1580899"/>
                  <a:pt x="5852236" y="1766636"/>
                </a:cubicBezTo>
                <a:cubicBezTo>
                  <a:pt x="5776036" y="1766636"/>
                  <a:pt x="5804611" y="1458978"/>
                  <a:pt x="5782703" y="1378969"/>
                </a:cubicBezTo>
                <a:cubicBezTo>
                  <a:pt x="5756034" y="1279908"/>
                  <a:pt x="5726506" y="1181801"/>
                  <a:pt x="5703646" y="1081788"/>
                </a:cubicBezTo>
                <a:cubicBezTo>
                  <a:pt x="5681739" y="987491"/>
                  <a:pt x="5660784" y="889383"/>
                  <a:pt x="5650306" y="793181"/>
                </a:cubicBezTo>
                <a:cubicBezTo>
                  <a:pt x="5645544" y="752223"/>
                  <a:pt x="5599823" y="706503"/>
                  <a:pt x="5583631" y="682691"/>
                </a:cubicBezTo>
                <a:cubicBezTo>
                  <a:pt x="5537911" y="612206"/>
                  <a:pt x="5536959" y="517908"/>
                  <a:pt x="5497906" y="441708"/>
                </a:cubicBezTo>
                <a:cubicBezTo>
                  <a:pt x="5457901" y="365508"/>
                  <a:pt x="5451234" y="252161"/>
                  <a:pt x="5375986" y="209298"/>
                </a:cubicBezTo>
                <a:cubicBezTo>
                  <a:pt x="5302644" y="167388"/>
                  <a:pt x="5213109" y="137861"/>
                  <a:pt x="5135956" y="102618"/>
                </a:cubicBezTo>
                <a:cubicBezTo>
                  <a:pt x="5093094" y="83568"/>
                  <a:pt x="5050231" y="92141"/>
                  <a:pt x="5008321" y="76901"/>
                </a:cubicBezTo>
                <a:cubicBezTo>
                  <a:pt x="4979746" y="66423"/>
                  <a:pt x="4955934" y="36896"/>
                  <a:pt x="4927359" y="24513"/>
                </a:cubicBezTo>
                <a:cubicBezTo>
                  <a:pt x="4849253" y="-10729"/>
                  <a:pt x="4773053" y="701"/>
                  <a:pt x="4692091" y="6416"/>
                </a:cubicBezTo>
                <a:cubicBezTo>
                  <a:pt x="4622559" y="11178"/>
                  <a:pt x="4564456" y="-13587"/>
                  <a:pt x="4499686" y="26418"/>
                </a:cubicBezTo>
                <a:cubicBezTo>
                  <a:pt x="4452061" y="55946"/>
                  <a:pt x="4424439" y="93093"/>
                  <a:pt x="4464443" y="150243"/>
                </a:cubicBezTo>
                <a:cubicBezTo>
                  <a:pt x="4506353" y="209298"/>
                  <a:pt x="4585411" y="167388"/>
                  <a:pt x="4639703" y="170246"/>
                </a:cubicBezTo>
                <a:cubicBezTo>
                  <a:pt x="4711141" y="174056"/>
                  <a:pt x="4787341" y="211203"/>
                  <a:pt x="4847349" y="234063"/>
                </a:cubicBezTo>
                <a:cubicBezTo>
                  <a:pt x="4914976" y="259781"/>
                  <a:pt x="4999748" y="262638"/>
                  <a:pt x="5071186" y="283593"/>
                </a:cubicBezTo>
                <a:cubicBezTo>
                  <a:pt x="5118811" y="297881"/>
                  <a:pt x="5187391" y="389321"/>
                  <a:pt x="5218823" y="427421"/>
                </a:cubicBezTo>
                <a:cubicBezTo>
                  <a:pt x="5248351" y="463616"/>
                  <a:pt x="5234064" y="545531"/>
                  <a:pt x="5253114" y="593156"/>
                </a:cubicBezTo>
                <a:cubicBezTo>
                  <a:pt x="5290261" y="687453"/>
                  <a:pt x="5331219" y="663641"/>
                  <a:pt x="5348364" y="765558"/>
                </a:cubicBezTo>
                <a:cubicBezTo>
                  <a:pt x="5363603" y="857951"/>
                  <a:pt x="5407419" y="940818"/>
                  <a:pt x="5442661" y="1027496"/>
                </a:cubicBezTo>
                <a:cubicBezTo>
                  <a:pt x="5511241" y="1192278"/>
                  <a:pt x="5480761" y="1610426"/>
                  <a:pt x="5487428" y="1648526"/>
                </a:cubicBezTo>
                <a:cubicBezTo>
                  <a:pt x="5491239" y="1674244"/>
                  <a:pt x="5505526" y="1702819"/>
                  <a:pt x="5494096" y="1729488"/>
                </a:cubicBezTo>
                <a:cubicBezTo>
                  <a:pt x="5475998" y="1774256"/>
                  <a:pt x="5421706" y="1751396"/>
                  <a:pt x="5393131" y="1743776"/>
                </a:cubicBezTo>
                <a:cubicBezTo>
                  <a:pt x="5284546" y="1714249"/>
                  <a:pt x="5072139" y="1716153"/>
                  <a:pt x="5033086" y="1616141"/>
                </a:cubicBezTo>
                <a:cubicBezTo>
                  <a:pt x="5015941" y="1572326"/>
                  <a:pt x="5033086" y="1322771"/>
                  <a:pt x="5032134" y="1272288"/>
                </a:cubicBezTo>
                <a:cubicBezTo>
                  <a:pt x="5030228" y="1199899"/>
                  <a:pt x="4998796" y="889383"/>
                  <a:pt x="4973078" y="807468"/>
                </a:cubicBezTo>
                <a:cubicBezTo>
                  <a:pt x="4950219" y="736031"/>
                  <a:pt x="4907356" y="701741"/>
                  <a:pt x="4869256" y="636971"/>
                </a:cubicBezTo>
                <a:cubicBezTo>
                  <a:pt x="4814964" y="543626"/>
                  <a:pt x="4771149" y="504573"/>
                  <a:pt x="4667326" y="462663"/>
                </a:cubicBezTo>
                <a:cubicBezTo>
                  <a:pt x="4579696" y="428373"/>
                  <a:pt x="4503496" y="421706"/>
                  <a:pt x="4426343" y="368366"/>
                </a:cubicBezTo>
                <a:cubicBezTo>
                  <a:pt x="4313949" y="290261"/>
                  <a:pt x="4314901" y="303596"/>
                  <a:pt x="4182503" y="281688"/>
                </a:cubicBezTo>
                <a:cubicBezTo>
                  <a:pt x="4155833" y="276926"/>
                  <a:pt x="4080586" y="247398"/>
                  <a:pt x="4058678" y="251208"/>
                </a:cubicBezTo>
                <a:cubicBezTo>
                  <a:pt x="4028198" y="255971"/>
                  <a:pt x="4026293" y="274068"/>
                  <a:pt x="4000576" y="283593"/>
                </a:cubicBezTo>
                <a:cubicBezTo>
                  <a:pt x="3957714" y="299786"/>
                  <a:pt x="3886276" y="291213"/>
                  <a:pt x="3852939" y="327408"/>
                </a:cubicBezTo>
                <a:cubicBezTo>
                  <a:pt x="3801503" y="382653"/>
                  <a:pt x="3743401" y="314073"/>
                  <a:pt x="3644341" y="292166"/>
                </a:cubicBezTo>
                <a:cubicBezTo>
                  <a:pt x="3564331" y="275021"/>
                  <a:pt x="3481464" y="269306"/>
                  <a:pt x="3403358" y="249303"/>
                </a:cubicBezTo>
                <a:cubicBezTo>
                  <a:pt x="3245243" y="207393"/>
                  <a:pt x="3047123" y="234063"/>
                  <a:pt x="2898533" y="288356"/>
                </a:cubicBezTo>
                <a:cubicBezTo>
                  <a:pt x="2812808" y="319788"/>
                  <a:pt x="2790901" y="317883"/>
                  <a:pt x="2768993" y="396941"/>
                </a:cubicBezTo>
                <a:cubicBezTo>
                  <a:pt x="2741371" y="493143"/>
                  <a:pt x="2739466" y="461711"/>
                  <a:pt x="2811856" y="511241"/>
                </a:cubicBezTo>
                <a:cubicBezTo>
                  <a:pt x="2875673" y="555056"/>
                  <a:pt x="2864243" y="567438"/>
                  <a:pt x="2787091" y="546483"/>
                </a:cubicBezTo>
                <a:cubicBezTo>
                  <a:pt x="2703271" y="523623"/>
                  <a:pt x="2593733" y="406466"/>
                  <a:pt x="2518486" y="368366"/>
                </a:cubicBezTo>
                <a:cubicBezTo>
                  <a:pt x="2381326" y="297881"/>
                  <a:pt x="2199398" y="289308"/>
                  <a:pt x="2057476" y="319788"/>
                </a:cubicBezTo>
                <a:cubicBezTo>
                  <a:pt x="1891741" y="354078"/>
                  <a:pt x="1775536" y="369318"/>
                  <a:pt x="1619326" y="433136"/>
                </a:cubicBezTo>
                <a:cubicBezTo>
                  <a:pt x="1439303" y="507431"/>
                  <a:pt x="1204988" y="513146"/>
                  <a:pt x="1041158" y="619826"/>
                </a:cubicBezTo>
                <a:cubicBezTo>
                  <a:pt x="767791" y="796038"/>
                  <a:pt x="588721" y="1060833"/>
                  <a:pt x="382981" y="1311341"/>
                </a:cubicBezTo>
                <a:cubicBezTo>
                  <a:pt x="270586" y="1448501"/>
                  <a:pt x="219151" y="1616141"/>
                  <a:pt x="141046" y="1774256"/>
                </a:cubicBezTo>
                <a:cubicBezTo>
                  <a:pt x="63893" y="1932371"/>
                  <a:pt x="11506" y="2241934"/>
                  <a:pt x="35318" y="2425766"/>
                </a:cubicBezTo>
                <a:cubicBezTo>
                  <a:pt x="45796" y="2504823"/>
                  <a:pt x="68656" y="2557211"/>
                  <a:pt x="125806" y="2616266"/>
                </a:cubicBezTo>
                <a:cubicBezTo>
                  <a:pt x="144856" y="2636269"/>
                  <a:pt x="188671" y="2677226"/>
                  <a:pt x="219151" y="2679131"/>
                </a:cubicBezTo>
                <a:cubicBezTo>
                  <a:pt x="270586" y="2681036"/>
                  <a:pt x="281063" y="2643888"/>
                  <a:pt x="281063" y="2642936"/>
                </a:cubicBezTo>
                <a:cubicBezTo>
                  <a:pt x="277253" y="2606741"/>
                  <a:pt x="291541" y="2581023"/>
                  <a:pt x="302971" y="2564831"/>
                </a:cubicBezTo>
                <a:cubicBezTo>
                  <a:pt x="331546" y="2521969"/>
                  <a:pt x="354406" y="2501966"/>
                  <a:pt x="390601" y="2464819"/>
                </a:cubicBezTo>
                <a:cubicBezTo>
                  <a:pt x="459181" y="2395286"/>
                  <a:pt x="517283" y="2309561"/>
                  <a:pt x="579196" y="2229551"/>
                </a:cubicBezTo>
                <a:cubicBezTo>
                  <a:pt x="589673" y="2216216"/>
                  <a:pt x="884948" y="1743776"/>
                  <a:pt x="933526" y="1702819"/>
                </a:cubicBezTo>
                <a:cubicBezTo>
                  <a:pt x="944956" y="1693294"/>
                  <a:pt x="967816" y="1642811"/>
                  <a:pt x="978293" y="1656146"/>
                </a:cubicBezTo>
                <a:cubicBezTo>
                  <a:pt x="990676" y="1673291"/>
                  <a:pt x="971626" y="1688531"/>
                  <a:pt x="966863" y="1705676"/>
                </a:cubicBezTo>
                <a:cubicBezTo>
                  <a:pt x="949718" y="1759969"/>
                  <a:pt x="733501" y="2193356"/>
                  <a:pt x="689686" y="2226694"/>
                </a:cubicBezTo>
                <a:cubicBezTo>
                  <a:pt x="586816" y="2305751"/>
                  <a:pt x="529666" y="2410526"/>
                  <a:pt x="444893" y="2517206"/>
                </a:cubicBezTo>
                <a:cubicBezTo>
                  <a:pt x="410603" y="2560069"/>
                  <a:pt x="335356" y="2640079"/>
                  <a:pt x="367741" y="2633411"/>
                </a:cubicBezTo>
                <a:cubicBezTo>
                  <a:pt x="406793" y="2625791"/>
                  <a:pt x="472516" y="2617219"/>
                  <a:pt x="510616" y="2602931"/>
                </a:cubicBezTo>
                <a:cubicBezTo>
                  <a:pt x="597293" y="2569594"/>
                  <a:pt x="641108" y="2506729"/>
                  <a:pt x="727786" y="2472438"/>
                </a:cubicBezTo>
                <a:cubicBezTo>
                  <a:pt x="762076" y="2459104"/>
                  <a:pt x="1006868" y="2283844"/>
                  <a:pt x="1070686" y="2241934"/>
                </a:cubicBezTo>
                <a:cubicBezTo>
                  <a:pt x="1206893" y="2151446"/>
                  <a:pt x="1344053" y="2061911"/>
                  <a:pt x="1482166" y="1975233"/>
                </a:cubicBezTo>
                <a:cubicBezTo>
                  <a:pt x="1539316" y="1939991"/>
                  <a:pt x="1643138" y="1792353"/>
                  <a:pt x="1707908" y="1783781"/>
                </a:cubicBezTo>
                <a:cubicBezTo>
                  <a:pt x="1786966" y="1772351"/>
                  <a:pt x="1795538" y="1830453"/>
                  <a:pt x="1856498" y="1741871"/>
                </a:cubicBezTo>
                <a:cubicBezTo>
                  <a:pt x="1873643" y="1716153"/>
                  <a:pt x="1884121" y="1679958"/>
                  <a:pt x="1913648" y="1664719"/>
                </a:cubicBezTo>
                <a:cubicBezTo>
                  <a:pt x="1932698" y="1655194"/>
                  <a:pt x="1963178" y="1668528"/>
                  <a:pt x="1986038" y="1659003"/>
                </a:cubicBezTo>
                <a:cubicBezTo>
                  <a:pt x="2041283" y="1635191"/>
                  <a:pt x="2086051" y="1539941"/>
                  <a:pt x="2133676" y="1501841"/>
                </a:cubicBezTo>
                <a:cubicBezTo>
                  <a:pt x="2159393" y="1480886"/>
                  <a:pt x="2221306" y="1338011"/>
                  <a:pt x="2247023" y="1312294"/>
                </a:cubicBezTo>
                <a:cubicBezTo>
                  <a:pt x="2304173" y="1255144"/>
                  <a:pt x="2333701" y="1324676"/>
                  <a:pt x="2365133" y="1240856"/>
                </a:cubicBezTo>
                <a:cubicBezTo>
                  <a:pt x="2430856" y="1063691"/>
                  <a:pt x="2480386" y="953201"/>
                  <a:pt x="2555633" y="985586"/>
                </a:cubicBezTo>
                <a:cubicBezTo>
                  <a:pt x="2577541" y="995111"/>
                  <a:pt x="2595639" y="1080836"/>
                  <a:pt x="2603258" y="1099886"/>
                </a:cubicBezTo>
                <a:cubicBezTo>
                  <a:pt x="2630881" y="1168466"/>
                  <a:pt x="2651836" y="1313246"/>
                  <a:pt x="2707081" y="1363728"/>
                </a:cubicBezTo>
                <a:cubicBezTo>
                  <a:pt x="2748991" y="1401828"/>
                  <a:pt x="2880436" y="1365633"/>
                  <a:pt x="2902343" y="1428499"/>
                </a:cubicBezTo>
                <a:cubicBezTo>
                  <a:pt x="2921393" y="1482791"/>
                  <a:pt x="2981401" y="1638049"/>
                  <a:pt x="3028073" y="1648526"/>
                </a:cubicBezTo>
                <a:cubicBezTo>
                  <a:pt x="3111893" y="1668528"/>
                  <a:pt x="3370973" y="1915226"/>
                  <a:pt x="3204286" y="1981901"/>
                </a:cubicBezTo>
                <a:cubicBezTo>
                  <a:pt x="3142373" y="2006666"/>
                  <a:pt x="3078556" y="1974281"/>
                  <a:pt x="3012833" y="1984758"/>
                </a:cubicBezTo>
                <a:cubicBezTo>
                  <a:pt x="2968066" y="1992378"/>
                  <a:pt x="2959493" y="2003808"/>
                  <a:pt x="2927108" y="2029526"/>
                </a:cubicBezTo>
                <a:cubicBezTo>
                  <a:pt x="2906153" y="2046671"/>
                  <a:pt x="2949968" y="2055244"/>
                  <a:pt x="2941396" y="2069531"/>
                </a:cubicBezTo>
                <a:cubicBezTo>
                  <a:pt x="2924251" y="2097154"/>
                  <a:pt x="2824239" y="2061911"/>
                  <a:pt x="2794711" y="2105726"/>
                </a:cubicBezTo>
                <a:cubicBezTo>
                  <a:pt x="2761373" y="2155256"/>
                  <a:pt x="2815666" y="2158113"/>
                  <a:pt x="2815666" y="2193356"/>
                </a:cubicBezTo>
                <a:cubicBezTo>
                  <a:pt x="2711843" y="2217169"/>
                  <a:pt x="2659456" y="2243838"/>
                  <a:pt x="2556586" y="2213359"/>
                </a:cubicBezTo>
                <a:cubicBezTo>
                  <a:pt x="2459431" y="2184784"/>
                  <a:pt x="2243213" y="2055244"/>
                  <a:pt x="2162251" y="2026669"/>
                </a:cubicBezTo>
                <a:cubicBezTo>
                  <a:pt x="2079383" y="1997141"/>
                  <a:pt x="2006993" y="1942849"/>
                  <a:pt x="1921268" y="1920941"/>
                </a:cubicBezTo>
                <a:cubicBezTo>
                  <a:pt x="1893646" y="1914274"/>
                  <a:pt x="1676476" y="1899033"/>
                  <a:pt x="1734578" y="1991426"/>
                </a:cubicBezTo>
                <a:cubicBezTo>
                  <a:pt x="1751723" y="2019049"/>
                  <a:pt x="1884121" y="2004761"/>
                  <a:pt x="1939366" y="2033336"/>
                </a:cubicBezTo>
                <a:cubicBezTo>
                  <a:pt x="2109863" y="2120966"/>
                  <a:pt x="2322271" y="2188594"/>
                  <a:pt x="2476576" y="2303846"/>
                </a:cubicBezTo>
                <a:cubicBezTo>
                  <a:pt x="2274646" y="2258126"/>
                  <a:pt x="1777441" y="2007619"/>
                  <a:pt x="1604086" y="2166686"/>
                </a:cubicBezTo>
                <a:cubicBezTo>
                  <a:pt x="1563128" y="2203834"/>
                  <a:pt x="1530743" y="2247649"/>
                  <a:pt x="1494548" y="2288606"/>
                </a:cubicBezTo>
                <a:cubicBezTo>
                  <a:pt x="1449781" y="2340041"/>
                  <a:pt x="1429778" y="2344804"/>
                  <a:pt x="1358341" y="2367663"/>
                </a:cubicBezTo>
                <a:cubicBezTo>
                  <a:pt x="1234516" y="2407669"/>
                  <a:pt x="1113548" y="2453388"/>
                  <a:pt x="993533" y="2504823"/>
                </a:cubicBezTo>
                <a:cubicBezTo>
                  <a:pt x="875423" y="2555306"/>
                  <a:pt x="834466" y="2571498"/>
                  <a:pt x="719213" y="2628648"/>
                </a:cubicBezTo>
                <a:cubicBezTo>
                  <a:pt x="613486" y="2681036"/>
                  <a:pt x="620153" y="2658176"/>
                  <a:pt x="527761" y="2732471"/>
                </a:cubicBezTo>
                <a:cubicBezTo>
                  <a:pt x="441083" y="2802004"/>
                  <a:pt x="453466" y="2920113"/>
                  <a:pt x="578243" y="2862963"/>
                </a:cubicBezTo>
                <a:cubicBezTo>
                  <a:pt x="678256" y="2818196"/>
                  <a:pt x="648728" y="2816291"/>
                  <a:pt x="748741" y="2770571"/>
                </a:cubicBezTo>
                <a:cubicBezTo>
                  <a:pt x="955433" y="2674369"/>
                  <a:pt x="1104023" y="2581976"/>
                  <a:pt x="1328813" y="2532446"/>
                </a:cubicBezTo>
                <a:cubicBezTo>
                  <a:pt x="1376438" y="2521969"/>
                  <a:pt x="1508836" y="2474344"/>
                  <a:pt x="1545983" y="2455294"/>
                </a:cubicBezTo>
                <a:cubicBezTo>
                  <a:pt x="1654568" y="2399096"/>
                  <a:pt x="1801253" y="2400049"/>
                  <a:pt x="1919363" y="2390524"/>
                </a:cubicBezTo>
                <a:cubicBezTo>
                  <a:pt x="2163203" y="2370521"/>
                  <a:pt x="2377516" y="2374331"/>
                  <a:pt x="2616593" y="2441006"/>
                </a:cubicBezTo>
                <a:cubicBezTo>
                  <a:pt x="2656598" y="2452436"/>
                  <a:pt x="2747086" y="2465771"/>
                  <a:pt x="2708033" y="2509586"/>
                </a:cubicBezTo>
                <a:cubicBezTo>
                  <a:pt x="2693746" y="2525779"/>
                  <a:pt x="2574683" y="2528636"/>
                  <a:pt x="2555633" y="2530541"/>
                </a:cubicBezTo>
                <a:cubicBezTo>
                  <a:pt x="2427046" y="2539113"/>
                  <a:pt x="2292743" y="2531494"/>
                  <a:pt x="2164156" y="2523873"/>
                </a:cubicBezTo>
                <a:cubicBezTo>
                  <a:pt x="2034616" y="2516254"/>
                  <a:pt x="1883168" y="2521016"/>
                  <a:pt x="1760296" y="2569594"/>
                </a:cubicBezTo>
                <a:cubicBezTo>
                  <a:pt x="1724101" y="2583881"/>
                  <a:pt x="1503121" y="2735329"/>
                  <a:pt x="1585988" y="2765809"/>
                </a:cubicBezTo>
                <a:cubicBezTo>
                  <a:pt x="1627898" y="2781048"/>
                  <a:pt x="1709813" y="2652461"/>
                  <a:pt x="1835543" y="2631506"/>
                </a:cubicBezTo>
                <a:cubicBezTo>
                  <a:pt x="1942223" y="2613409"/>
                  <a:pt x="2379421" y="2581023"/>
                  <a:pt x="2390851" y="2616266"/>
                </a:cubicBezTo>
                <a:cubicBezTo>
                  <a:pt x="2393708" y="2633411"/>
                  <a:pt x="1895551" y="2721994"/>
                  <a:pt x="1825066" y="2823911"/>
                </a:cubicBezTo>
                <a:cubicBezTo>
                  <a:pt x="1783156" y="2883919"/>
                  <a:pt x="1826018" y="3080134"/>
                  <a:pt x="1850783" y="3085848"/>
                </a:cubicBezTo>
                <a:cubicBezTo>
                  <a:pt x="1906028" y="3098231"/>
                  <a:pt x="1884121" y="3023936"/>
                  <a:pt x="1876501" y="2991551"/>
                </a:cubicBezTo>
                <a:cubicBezTo>
                  <a:pt x="1867928" y="2958213"/>
                  <a:pt x="1820303" y="2860106"/>
                  <a:pt x="1927936" y="2814386"/>
                </a:cubicBezTo>
                <a:cubicBezTo>
                  <a:pt x="2042236" y="2764856"/>
                  <a:pt x="2382278" y="2692466"/>
                  <a:pt x="2423236" y="2683894"/>
                </a:cubicBezTo>
                <a:cubicBezTo>
                  <a:pt x="2477528" y="2672463"/>
                  <a:pt x="2534678" y="2678179"/>
                  <a:pt x="2589923" y="2664844"/>
                </a:cubicBezTo>
                <a:cubicBezTo>
                  <a:pt x="2649931" y="2650556"/>
                  <a:pt x="2707081" y="2625791"/>
                  <a:pt x="2768041" y="2611504"/>
                </a:cubicBezTo>
                <a:cubicBezTo>
                  <a:pt x="2849003" y="2592454"/>
                  <a:pt x="3045218" y="2648651"/>
                  <a:pt x="3074746" y="2636269"/>
                </a:cubicBezTo>
                <a:cubicBezTo>
                  <a:pt x="3071889" y="2638173"/>
                  <a:pt x="3068078" y="2641031"/>
                  <a:pt x="3064268" y="2643888"/>
                </a:cubicBezTo>
                <a:cubicBezTo>
                  <a:pt x="3037598" y="2661034"/>
                  <a:pt x="2996641" y="2655319"/>
                  <a:pt x="2966161" y="2673416"/>
                </a:cubicBezTo>
                <a:cubicBezTo>
                  <a:pt x="2937586" y="2690561"/>
                  <a:pt x="2777566" y="2781048"/>
                  <a:pt x="2722321" y="2824863"/>
                </a:cubicBezTo>
                <a:cubicBezTo>
                  <a:pt x="2638501" y="2892491"/>
                  <a:pt x="2647073" y="2928686"/>
                  <a:pt x="2649931" y="3035366"/>
                </a:cubicBezTo>
                <a:cubicBezTo>
                  <a:pt x="2652789" y="3130616"/>
                  <a:pt x="2694698" y="3095373"/>
                  <a:pt x="2762326" y="3127759"/>
                </a:cubicBezTo>
                <a:cubicBezTo>
                  <a:pt x="2792806" y="3142046"/>
                  <a:pt x="2799473" y="3173479"/>
                  <a:pt x="2827096" y="3188719"/>
                </a:cubicBezTo>
                <a:cubicBezTo>
                  <a:pt x="2856623" y="3204911"/>
                  <a:pt x="2893771" y="3207769"/>
                  <a:pt x="2926156" y="3216341"/>
                </a:cubicBezTo>
                <a:cubicBezTo>
                  <a:pt x="3012833" y="3240154"/>
                  <a:pt x="3097606" y="3268729"/>
                  <a:pt x="3186189" y="3288731"/>
                </a:cubicBezTo>
                <a:cubicBezTo>
                  <a:pt x="3206191" y="3293494"/>
                  <a:pt x="3415741" y="3302066"/>
                  <a:pt x="3417646" y="3315401"/>
                </a:cubicBezTo>
                <a:cubicBezTo>
                  <a:pt x="3418598" y="3321116"/>
                  <a:pt x="3319539" y="3403031"/>
                  <a:pt x="3311918" y="3413509"/>
                </a:cubicBezTo>
                <a:cubicBezTo>
                  <a:pt x="3269056" y="3467801"/>
                  <a:pt x="3043314" y="3624963"/>
                  <a:pt x="2976639" y="3659254"/>
                </a:cubicBezTo>
                <a:cubicBezTo>
                  <a:pt x="2894723" y="3701163"/>
                  <a:pt x="2875673" y="3723071"/>
                  <a:pt x="2821381" y="3790698"/>
                </a:cubicBezTo>
                <a:cubicBezTo>
                  <a:pt x="2776614" y="3845944"/>
                  <a:pt x="2630881" y="4022156"/>
                  <a:pt x="2594686" y="4071686"/>
                </a:cubicBezTo>
                <a:cubicBezTo>
                  <a:pt x="2557539" y="4122169"/>
                  <a:pt x="2488006" y="4135504"/>
                  <a:pt x="2430856" y="4146934"/>
                </a:cubicBezTo>
                <a:cubicBezTo>
                  <a:pt x="2329891" y="4167888"/>
                  <a:pt x="2274646" y="4165031"/>
                  <a:pt x="2249881" y="4065971"/>
                </a:cubicBezTo>
                <a:cubicBezTo>
                  <a:pt x="2236546" y="4013584"/>
                  <a:pt x="2243213" y="3938336"/>
                  <a:pt x="2214638" y="3892616"/>
                </a:cubicBezTo>
                <a:cubicBezTo>
                  <a:pt x="2189873" y="3852611"/>
                  <a:pt x="2141296" y="3826894"/>
                  <a:pt x="2115578" y="3781173"/>
                </a:cubicBezTo>
                <a:cubicBezTo>
                  <a:pt x="2102243" y="3758313"/>
                  <a:pt x="2018423" y="3703069"/>
                  <a:pt x="2004136" y="3696401"/>
                </a:cubicBezTo>
                <a:cubicBezTo>
                  <a:pt x="1952701" y="3669731"/>
                  <a:pt x="1927936" y="3574481"/>
                  <a:pt x="1906028" y="3565909"/>
                </a:cubicBezTo>
                <a:cubicBezTo>
                  <a:pt x="1876501" y="3554479"/>
                  <a:pt x="1878406" y="3544954"/>
                  <a:pt x="1852688" y="3522094"/>
                </a:cubicBezTo>
                <a:cubicBezTo>
                  <a:pt x="1797443" y="3473516"/>
                  <a:pt x="1422158" y="3331594"/>
                  <a:pt x="1346911" y="3275396"/>
                </a:cubicBezTo>
                <a:cubicBezTo>
                  <a:pt x="1122121" y="3110613"/>
                  <a:pt x="854468" y="3006791"/>
                  <a:pt x="571576" y="3048701"/>
                </a:cubicBezTo>
                <a:cubicBezTo>
                  <a:pt x="501091" y="3059179"/>
                  <a:pt x="426796" y="3073466"/>
                  <a:pt x="367741" y="3115376"/>
                </a:cubicBezTo>
                <a:cubicBezTo>
                  <a:pt x="340118" y="3135379"/>
                  <a:pt x="458228" y="3273491"/>
                  <a:pt x="530618" y="3360169"/>
                </a:cubicBezTo>
                <a:cubicBezTo>
                  <a:pt x="550621" y="3383981"/>
                  <a:pt x="625868" y="3449704"/>
                  <a:pt x="643013" y="3478279"/>
                </a:cubicBezTo>
                <a:cubicBezTo>
                  <a:pt x="651586" y="3492566"/>
                  <a:pt x="1137361" y="3811654"/>
                  <a:pt x="1239278" y="3866898"/>
                </a:cubicBezTo>
                <a:cubicBezTo>
                  <a:pt x="1332623" y="3916429"/>
                  <a:pt x="1394536" y="3985009"/>
                  <a:pt x="1444066" y="4082163"/>
                </a:cubicBezTo>
                <a:cubicBezTo>
                  <a:pt x="1384058" y="4092641"/>
                  <a:pt x="1332623" y="4065019"/>
                  <a:pt x="1309763" y="4032634"/>
                </a:cubicBezTo>
                <a:cubicBezTo>
                  <a:pt x="1220228" y="3902141"/>
                  <a:pt x="1072591" y="3899284"/>
                  <a:pt x="950671" y="3823084"/>
                </a:cubicBezTo>
                <a:cubicBezTo>
                  <a:pt x="924953" y="3806891"/>
                  <a:pt x="731596" y="3693544"/>
                  <a:pt x="654443" y="3670684"/>
                </a:cubicBezTo>
                <a:cubicBezTo>
                  <a:pt x="589673" y="3651634"/>
                  <a:pt x="399173" y="3400173"/>
                  <a:pt x="389648" y="3365884"/>
                </a:cubicBezTo>
                <a:cubicBezTo>
                  <a:pt x="364883" y="3280159"/>
                  <a:pt x="209626" y="3184909"/>
                  <a:pt x="179146" y="3206816"/>
                </a:cubicBezTo>
                <a:cubicBezTo>
                  <a:pt x="138188" y="3235391"/>
                  <a:pt x="111518" y="3290636"/>
                  <a:pt x="92468" y="3335404"/>
                </a:cubicBezTo>
                <a:cubicBezTo>
                  <a:pt x="46748" y="3441131"/>
                  <a:pt x="1981" y="3620201"/>
                  <a:pt x="76" y="3733548"/>
                </a:cubicBezTo>
                <a:cubicBezTo>
                  <a:pt x="-1829" y="3844991"/>
                  <a:pt x="32461" y="3943098"/>
                  <a:pt x="70561" y="4045969"/>
                </a:cubicBezTo>
                <a:cubicBezTo>
                  <a:pt x="169621" y="4305049"/>
                  <a:pt x="382981" y="4460306"/>
                  <a:pt x="612533" y="4597466"/>
                </a:cubicBezTo>
                <a:cubicBezTo>
                  <a:pt x="739216" y="4673666"/>
                  <a:pt x="863041" y="4764154"/>
                  <a:pt x="999248" y="4822256"/>
                </a:cubicBezTo>
                <a:cubicBezTo>
                  <a:pt x="1122121" y="4874643"/>
                  <a:pt x="1252613" y="4861309"/>
                  <a:pt x="1383106" y="4886074"/>
                </a:cubicBezTo>
                <a:cubicBezTo>
                  <a:pt x="1627898" y="4932746"/>
                  <a:pt x="1868881" y="5007993"/>
                  <a:pt x="2123198" y="4992754"/>
                </a:cubicBezTo>
                <a:cubicBezTo>
                  <a:pt x="2241308" y="4986086"/>
                  <a:pt x="2394661" y="4961321"/>
                  <a:pt x="2486101" y="4878454"/>
                </a:cubicBezTo>
                <a:cubicBezTo>
                  <a:pt x="2579446" y="4793681"/>
                  <a:pt x="2625166" y="4714624"/>
                  <a:pt x="2767089" y="4692716"/>
                </a:cubicBezTo>
                <a:cubicBezTo>
                  <a:pt x="2884246" y="4674619"/>
                  <a:pt x="2844241" y="4728911"/>
                  <a:pt x="2921393" y="4774631"/>
                </a:cubicBezTo>
                <a:cubicBezTo>
                  <a:pt x="2974733" y="4806064"/>
                  <a:pt x="2989973" y="4765106"/>
                  <a:pt x="3016643" y="4722244"/>
                </a:cubicBezTo>
                <a:cubicBezTo>
                  <a:pt x="3049028" y="4672714"/>
                  <a:pt x="3071889" y="4602229"/>
                  <a:pt x="3129991" y="4573654"/>
                </a:cubicBezTo>
                <a:cubicBezTo>
                  <a:pt x="3164281" y="4556509"/>
                  <a:pt x="3197618" y="4564129"/>
                  <a:pt x="3229051" y="4540316"/>
                </a:cubicBezTo>
                <a:cubicBezTo>
                  <a:pt x="3276676" y="4503169"/>
                  <a:pt x="3317633" y="4423159"/>
                  <a:pt x="3361448" y="4378391"/>
                </a:cubicBezTo>
                <a:cubicBezTo>
                  <a:pt x="3401453" y="4338386"/>
                  <a:pt x="3587191" y="4054541"/>
                  <a:pt x="3689108" y="3967863"/>
                </a:cubicBezTo>
                <a:cubicBezTo>
                  <a:pt x="3787216" y="3884044"/>
                  <a:pt x="3855796" y="3809748"/>
                  <a:pt x="3940568" y="3712594"/>
                </a:cubicBezTo>
                <a:cubicBezTo>
                  <a:pt x="4008196" y="3634488"/>
                  <a:pt x="4044391" y="3495423"/>
                  <a:pt x="4123448" y="3429701"/>
                </a:cubicBezTo>
                <a:cubicBezTo>
                  <a:pt x="4172978" y="3387791"/>
                  <a:pt x="4211078" y="3390648"/>
                  <a:pt x="4269181" y="3398269"/>
                </a:cubicBezTo>
                <a:cubicBezTo>
                  <a:pt x="4292993" y="3401126"/>
                  <a:pt x="4446346" y="3439226"/>
                  <a:pt x="4461586" y="3459229"/>
                </a:cubicBezTo>
                <a:cubicBezTo>
                  <a:pt x="4471111" y="3472563"/>
                  <a:pt x="4400626" y="3556384"/>
                  <a:pt x="4395864" y="3577338"/>
                </a:cubicBezTo>
                <a:cubicBezTo>
                  <a:pt x="4379671" y="3648776"/>
                  <a:pt x="4354906" y="3701163"/>
                  <a:pt x="4316806" y="3764981"/>
                </a:cubicBezTo>
                <a:cubicBezTo>
                  <a:pt x="4246321" y="3884044"/>
                  <a:pt x="4160596" y="3993581"/>
                  <a:pt x="4083443" y="4108834"/>
                </a:cubicBezTo>
                <a:cubicBezTo>
                  <a:pt x="4042486" y="4169794"/>
                  <a:pt x="4005339" y="4232659"/>
                  <a:pt x="3972001" y="4298381"/>
                </a:cubicBezTo>
                <a:cubicBezTo>
                  <a:pt x="3938664" y="4362199"/>
                  <a:pt x="3952951" y="4387916"/>
                  <a:pt x="3939616" y="4451734"/>
                </a:cubicBezTo>
                <a:cubicBezTo>
                  <a:pt x="3920566" y="4550794"/>
                  <a:pt x="3792931" y="4678429"/>
                  <a:pt x="3722446" y="4751771"/>
                </a:cubicBezTo>
                <a:cubicBezTo>
                  <a:pt x="3663391" y="4813684"/>
                  <a:pt x="3600526" y="4813684"/>
                  <a:pt x="3530993" y="4850831"/>
                </a:cubicBezTo>
                <a:cubicBezTo>
                  <a:pt x="3421456" y="4909886"/>
                  <a:pt x="3320491" y="4967989"/>
                  <a:pt x="3199523" y="5004184"/>
                </a:cubicBezTo>
                <a:cubicBezTo>
                  <a:pt x="3134753" y="5024186"/>
                  <a:pt x="3161423" y="5019424"/>
                  <a:pt x="3094748" y="5011804"/>
                </a:cubicBezTo>
                <a:cubicBezTo>
                  <a:pt x="3055696" y="5007041"/>
                  <a:pt x="2969018" y="5005136"/>
                  <a:pt x="2929014" y="5021329"/>
                </a:cubicBezTo>
                <a:cubicBezTo>
                  <a:pt x="2895676" y="5034664"/>
                  <a:pt x="2826143" y="5104196"/>
                  <a:pt x="2810903" y="5128009"/>
                </a:cubicBezTo>
                <a:cubicBezTo>
                  <a:pt x="2787091" y="5164204"/>
                  <a:pt x="2776614" y="5182301"/>
                  <a:pt x="2805189" y="5228021"/>
                </a:cubicBezTo>
                <a:cubicBezTo>
                  <a:pt x="2861386" y="5315651"/>
                  <a:pt x="3057601" y="5327081"/>
                  <a:pt x="3147136" y="5322318"/>
                </a:cubicBezTo>
                <a:cubicBezTo>
                  <a:pt x="3169996" y="5321366"/>
                  <a:pt x="3262389" y="5296601"/>
                  <a:pt x="3272866" y="5292791"/>
                </a:cubicBezTo>
                <a:cubicBezTo>
                  <a:pt x="3326206" y="5275646"/>
                  <a:pt x="3374783" y="5268979"/>
                  <a:pt x="3427171" y="5245166"/>
                </a:cubicBezTo>
                <a:cubicBezTo>
                  <a:pt x="3479558" y="5221354"/>
                  <a:pt x="3682441" y="5105149"/>
                  <a:pt x="3682441" y="5102291"/>
                </a:cubicBezTo>
                <a:cubicBezTo>
                  <a:pt x="3681489" y="5084193"/>
                  <a:pt x="3763403" y="5021329"/>
                  <a:pt x="3844366" y="4960368"/>
                </a:cubicBezTo>
                <a:cubicBezTo>
                  <a:pt x="3843414" y="4959416"/>
                  <a:pt x="3842461" y="4959416"/>
                  <a:pt x="3841508" y="4958464"/>
                </a:cubicBezTo>
                <a:cubicBezTo>
                  <a:pt x="3876751" y="4919411"/>
                  <a:pt x="3916756" y="4886074"/>
                  <a:pt x="3959618" y="4857499"/>
                </a:cubicBezTo>
                <a:cubicBezTo>
                  <a:pt x="4012006" y="4822256"/>
                  <a:pt x="4055821" y="4778441"/>
                  <a:pt x="4084396" y="4720339"/>
                </a:cubicBezTo>
                <a:cubicBezTo>
                  <a:pt x="4098683" y="4691764"/>
                  <a:pt x="4106303" y="4661284"/>
                  <a:pt x="4116781" y="4630804"/>
                </a:cubicBezTo>
                <a:cubicBezTo>
                  <a:pt x="4135831" y="4576511"/>
                  <a:pt x="4152023" y="4520314"/>
                  <a:pt x="4184408" y="4472689"/>
                </a:cubicBezTo>
                <a:cubicBezTo>
                  <a:pt x="4194886" y="4457449"/>
                  <a:pt x="4243464" y="4409824"/>
                  <a:pt x="4246321" y="4396489"/>
                </a:cubicBezTo>
                <a:cubicBezTo>
                  <a:pt x="4260609" y="4332671"/>
                  <a:pt x="4283468" y="4272664"/>
                  <a:pt x="4310139" y="4212656"/>
                </a:cubicBezTo>
                <a:cubicBezTo>
                  <a:pt x="4327284" y="4173604"/>
                  <a:pt x="4416818" y="4002154"/>
                  <a:pt x="4446346" y="3955481"/>
                </a:cubicBezTo>
                <a:cubicBezTo>
                  <a:pt x="4469206" y="3919286"/>
                  <a:pt x="4531118" y="3882138"/>
                  <a:pt x="4551121" y="3844038"/>
                </a:cubicBezTo>
                <a:cubicBezTo>
                  <a:pt x="4566361" y="3814511"/>
                  <a:pt x="4583506" y="3784984"/>
                  <a:pt x="4599699" y="3756409"/>
                </a:cubicBezTo>
                <a:cubicBezTo>
                  <a:pt x="4631131" y="3700211"/>
                  <a:pt x="4678756" y="3505901"/>
                  <a:pt x="4687328" y="3507806"/>
                </a:cubicBezTo>
                <a:cubicBezTo>
                  <a:pt x="4727334" y="3515426"/>
                  <a:pt x="4884496" y="3512569"/>
                  <a:pt x="4888306" y="3526856"/>
                </a:cubicBezTo>
                <a:cubicBezTo>
                  <a:pt x="4895926" y="3556384"/>
                  <a:pt x="4904498" y="3585911"/>
                  <a:pt x="4910214" y="3616391"/>
                </a:cubicBezTo>
                <a:cubicBezTo>
                  <a:pt x="4924501" y="3688781"/>
                  <a:pt x="4900689" y="3761171"/>
                  <a:pt x="4897831" y="3832609"/>
                </a:cubicBezTo>
                <a:cubicBezTo>
                  <a:pt x="4895926" y="3872613"/>
                  <a:pt x="4887353" y="3912619"/>
                  <a:pt x="4875923" y="3951671"/>
                </a:cubicBezTo>
                <a:cubicBezTo>
                  <a:pt x="4872114" y="3965006"/>
                  <a:pt x="4768291" y="4189796"/>
                  <a:pt x="4757814" y="4226944"/>
                </a:cubicBezTo>
                <a:cubicBezTo>
                  <a:pt x="4750193" y="4256471"/>
                  <a:pt x="4692091" y="4434589"/>
                  <a:pt x="4683518" y="4464116"/>
                </a:cubicBezTo>
                <a:cubicBezTo>
                  <a:pt x="4676851" y="4488881"/>
                  <a:pt x="4631131" y="4575559"/>
                  <a:pt x="4626368" y="4585084"/>
                </a:cubicBezTo>
                <a:cubicBezTo>
                  <a:pt x="4618749" y="4600324"/>
                  <a:pt x="4605414" y="4610801"/>
                  <a:pt x="4593031" y="4617469"/>
                </a:cubicBezTo>
                <a:cubicBezTo>
                  <a:pt x="4578743" y="4626041"/>
                  <a:pt x="4572076" y="4636519"/>
                  <a:pt x="4569218" y="4649854"/>
                </a:cubicBezTo>
                <a:cubicBezTo>
                  <a:pt x="4560646" y="4693669"/>
                  <a:pt x="4537786" y="4727006"/>
                  <a:pt x="4502543" y="4752724"/>
                </a:cubicBezTo>
                <a:cubicBezTo>
                  <a:pt x="4471111" y="4775584"/>
                  <a:pt x="4342524" y="4837496"/>
                  <a:pt x="4314901" y="4855594"/>
                </a:cubicBezTo>
                <a:cubicBezTo>
                  <a:pt x="4292993" y="4869881"/>
                  <a:pt x="4240606" y="4903218"/>
                  <a:pt x="4234891" y="4903218"/>
                </a:cubicBezTo>
                <a:cubicBezTo>
                  <a:pt x="4189171" y="4903218"/>
                  <a:pt x="4146308" y="4916554"/>
                  <a:pt x="4103446" y="4929889"/>
                </a:cubicBezTo>
                <a:cubicBezTo>
                  <a:pt x="4064393" y="4941318"/>
                  <a:pt x="4027246" y="4956559"/>
                  <a:pt x="3986289" y="4964179"/>
                </a:cubicBezTo>
                <a:cubicBezTo>
                  <a:pt x="3955808" y="4969893"/>
                  <a:pt x="3926281" y="4969893"/>
                  <a:pt x="3895801" y="4969893"/>
                </a:cubicBezTo>
                <a:cubicBezTo>
                  <a:pt x="3883418" y="4978466"/>
                  <a:pt x="3869131" y="4988943"/>
                  <a:pt x="3852939" y="5000374"/>
                </a:cubicBezTo>
                <a:cubicBezTo>
                  <a:pt x="3797693" y="5039426"/>
                  <a:pt x="3743401" y="5077526"/>
                  <a:pt x="3711968" y="5095624"/>
                </a:cubicBezTo>
                <a:cubicBezTo>
                  <a:pt x="3647198" y="5221354"/>
                  <a:pt x="3817696" y="5229926"/>
                  <a:pt x="3903421" y="5229926"/>
                </a:cubicBezTo>
                <a:cubicBezTo>
                  <a:pt x="4036771" y="5229926"/>
                  <a:pt x="4159643" y="5180396"/>
                  <a:pt x="4274896" y="5115626"/>
                </a:cubicBezTo>
                <a:cubicBezTo>
                  <a:pt x="4698759" y="4878454"/>
                  <a:pt x="4672089" y="5031806"/>
                  <a:pt x="4847349" y="4687954"/>
                </a:cubicBezTo>
                <a:cubicBezTo>
                  <a:pt x="4897831" y="4588894"/>
                  <a:pt x="4954028" y="4542221"/>
                  <a:pt x="4971173" y="4426969"/>
                </a:cubicBezTo>
                <a:cubicBezTo>
                  <a:pt x="4989271" y="4296476"/>
                  <a:pt x="5062614" y="4167888"/>
                  <a:pt x="5091189" y="4039301"/>
                </a:cubicBezTo>
                <a:cubicBezTo>
                  <a:pt x="5108334" y="3960244"/>
                  <a:pt x="5122621" y="3881186"/>
                  <a:pt x="5133098" y="3801176"/>
                </a:cubicBezTo>
                <a:cubicBezTo>
                  <a:pt x="5136909" y="3771648"/>
                  <a:pt x="5129289" y="3715451"/>
                  <a:pt x="5131194" y="3670684"/>
                </a:cubicBezTo>
                <a:cubicBezTo>
                  <a:pt x="5131194" y="3670684"/>
                  <a:pt x="5131194" y="3670684"/>
                  <a:pt x="5131194" y="3670684"/>
                </a:cubicBezTo>
                <a:cubicBezTo>
                  <a:pt x="5116906" y="3665921"/>
                  <a:pt x="5154053" y="3524951"/>
                  <a:pt x="5146434" y="3515426"/>
                </a:cubicBezTo>
                <a:cubicBezTo>
                  <a:pt x="5137861" y="3504948"/>
                  <a:pt x="5141671" y="3484946"/>
                  <a:pt x="5137861" y="3469706"/>
                </a:cubicBezTo>
                <a:cubicBezTo>
                  <a:pt x="5134051" y="3456371"/>
                  <a:pt x="5143576" y="3452561"/>
                  <a:pt x="5151196" y="3452561"/>
                </a:cubicBezTo>
                <a:cubicBezTo>
                  <a:pt x="5172151" y="3452561"/>
                  <a:pt x="5414086" y="3395411"/>
                  <a:pt x="5475998" y="3348738"/>
                </a:cubicBezTo>
                <a:cubicBezTo>
                  <a:pt x="5492191" y="3336356"/>
                  <a:pt x="5511241" y="3344929"/>
                  <a:pt x="5528386" y="3328736"/>
                </a:cubicBezTo>
                <a:cubicBezTo>
                  <a:pt x="5530291" y="3326831"/>
                  <a:pt x="5543626" y="3367788"/>
                  <a:pt x="5545531" y="3380171"/>
                </a:cubicBezTo>
                <a:cubicBezTo>
                  <a:pt x="5558866" y="3444941"/>
                  <a:pt x="5536959" y="3481136"/>
                  <a:pt x="5544578" y="3548763"/>
                </a:cubicBezTo>
                <a:cubicBezTo>
                  <a:pt x="5550294" y="3598294"/>
                  <a:pt x="5565534" y="3724976"/>
                  <a:pt x="5547436" y="3760219"/>
                </a:cubicBezTo>
                <a:cubicBezTo>
                  <a:pt x="5546484" y="3763076"/>
                  <a:pt x="5545531" y="3764981"/>
                  <a:pt x="5543626" y="3766886"/>
                </a:cubicBezTo>
                <a:cubicBezTo>
                  <a:pt x="5516003" y="3816416"/>
                  <a:pt x="5505526" y="3861184"/>
                  <a:pt x="5473141" y="3907856"/>
                </a:cubicBezTo>
                <a:cubicBezTo>
                  <a:pt x="5437898" y="3958338"/>
                  <a:pt x="5361698" y="4147886"/>
                  <a:pt x="5356936" y="4209799"/>
                </a:cubicBezTo>
                <a:cubicBezTo>
                  <a:pt x="5352173" y="4262186"/>
                  <a:pt x="5321694" y="4309811"/>
                  <a:pt x="5315978" y="4363151"/>
                </a:cubicBezTo>
                <a:cubicBezTo>
                  <a:pt x="5309311" y="4424111"/>
                  <a:pt x="5320741" y="4488881"/>
                  <a:pt x="5310264" y="4549841"/>
                </a:cubicBezTo>
                <a:cubicBezTo>
                  <a:pt x="5295976" y="4628899"/>
                  <a:pt x="5146434" y="4705099"/>
                  <a:pt x="5076901" y="4748914"/>
                </a:cubicBezTo>
                <a:cubicBezTo>
                  <a:pt x="5043564" y="4769869"/>
                  <a:pt x="5175009" y="4790824"/>
                  <a:pt x="4969269" y="4769869"/>
                </a:cubicBezTo>
                <a:cubicBezTo>
                  <a:pt x="4912119" y="4764154"/>
                  <a:pt x="4969269" y="4763201"/>
                  <a:pt x="4930216" y="4806064"/>
                </a:cubicBezTo>
                <a:cubicBezTo>
                  <a:pt x="4850206" y="4891789"/>
                  <a:pt x="4852111" y="4974656"/>
                  <a:pt x="4953076" y="5026091"/>
                </a:cubicBezTo>
                <a:cubicBezTo>
                  <a:pt x="5091189" y="5095624"/>
                  <a:pt x="5153101" y="5022281"/>
                  <a:pt x="5253114" y="4922268"/>
                </a:cubicBezTo>
                <a:cubicBezTo>
                  <a:pt x="5327409" y="4848926"/>
                  <a:pt x="5337886" y="4789871"/>
                  <a:pt x="5423611" y="4731769"/>
                </a:cubicBezTo>
                <a:cubicBezTo>
                  <a:pt x="5507431" y="4675571"/>
                  <a:pt x="5562676" y="4353626"/>
                  <a:pt x="5579821" y="4297429"/>
                </a:cubicBezTo>
                <a:cubicBezTo>
                  <a:pt x="5595061" y="4249804"/>
                  <a:pt x="5631256" y="4211704"/>
                  <a:pt x="5648401" y="4164079"/>
                </a:cubicBezTo>
                <a:cubicBezTo>
                  <a:pt x="5667451" y="4111691"/>
                  <a:pt x="5668403" y="3943098"/>
                  <a:pt x="5690311" y="3908809"/>
                </a:cubicBezTo>
                <a:cubicBezTo>
                  <a:pt x="5727459" y="3849754"/>
                  <a:pt x="5736031" y="3804986"/>
                  <a:pt x="5760796" y="3781173"/>
                </a:cubicBezTo>
                <a:cubicBezTo>
                  <a:pt x="5764606" y="3722119"/>
                  <a:pt x="5767464" y="3662111"/>
                  <a:pt x="5773178" y="3603056"/>
                </a:cubicBezTo>
                <a:cubicBezTo>
                  <a:pt x="5777941" y="3554479"/>
                  <a:pt x="5754128" y="3348738"/>
                  <a:pt x="5753176" y="3342071"/>
                </a:cubicBezTo>
                <a:cubicBezTo>
                  <a:pt x="5751271" y="3325879"/>
                  <a:pt x="5735078" y="3315401"/>
                  <a:pt x="5745556" y="3294446"/>
                </a:cubicBezTo>
                <a:cubicBezTo>
                  <a:pt x="5758891" y="3268729"/>
                  <a:pt x="5834139" y="3252536"/>
                  <a:pt x="5856998" y="3245869"/>
                </a:cubicBezTo>
                <a:cubicBezTo>
                  <a:pt x="5905576" y="3232534"/>
                  <a:pt x="5915101" y="3238248"/>
                  <a:pt x="5929389" y="3307781"/>
                </a:cubicBezTo>
                <a:cubicBezTo>
                  <a:pt x="5949391" y="3405888"/>
                  <a:pt x="5985586" y="3497329"/>
                  <a:pt x="6007494" y="3593531"/>
                </a:cubicBezTo>
                <a:cubicBezTo>
                  <a:pt x="6024639" y="3670684"/>
                  <a:pt x="6055119" y="3742121"/>
                  <a:pt x="6060834" y="3824988"/>
                </a:cubicBezTo>
                <a:cubicBezTo>
                  <a:pt x="6060834" y="3828798"/>
                  <a:pt x="6075121" y="3892616"/>
                  <a:pt x="6089409" y="3939288"/>
                </a:cubicBezTo>
                <a:cubicBezTo>
                  <a:pt x="6112269" y="4014536"/>
                  <a:pt x="6189421" y="4101213"/>
                  <a:pt x="6239903" y="4161221"/>
                </a:cubicBezTo>
                <a:cubicBezTo>
                  <a:pt x="6375159" y="4323146"/>
                  <a:pt x="6587566" y="4408871"/>
                  <a:pt x="6718059" y="4583179"/>
                </a:cubicBezTo>
                <a:cubicBezTo>
                  <a:pt x="6754253" y="4631756"/>
                  <a:pt x="6777114" y="4657474"/>
                  <a:pt x="6768541" y="4708909"/>
                </a:cubicBezTo>
                <a:cubicBezTo>
                  <a:pt x="6762826" y="4745104"/>
                  <a:pt x="6719964" y="4759391"/>
                  <a:pt x="6747586" y="4807969"/>
                </a:cubicBezTo>
                <a:cubicBezTo>
                  <a:pt x="6790448" y="4886074"/>
                  <a:pt x="6872364" y="4823209"/>
                  <a:pt x="6914273" y="4783204"/>
                </a:cubicBezTo>
                <a:cubicBezTo>
                  <a:pt x="7076198" y="4626041"/>
                  <a:pt x="6932371" y="4463164"/>
                  <a:pt x="6785686" y="4360294"/>
                </a:cubicBezTo>
                <a:cubicBezTo>
                  <a:pt x="6681864" y="4286951"/>
                  <a:pt x="6688531" y="4151696"/>
                  <a:pt x="6589471" y="4082163"/>
                </a:cubicBezTo>
                <a:cubicBezTo>
                  <a:pt x="6543751" y="4049779"/>
                  <a:pt x="6323723" y="3997391"/>
                  <a:pt x="6362776" y="3910713"/>
                </a:cubicBezTo>
                <a:cubicBezTo>
                  <a:pt x="6366586" y="3903094"/>
                  <a:pt x="6241809" y="3569719"/>
                  <a:pt x="6211328" y="3488756"/>
                </a:cubicBezTo>
                <a:cubicBezTo>
                  <a:pt x="6197041" y="3449704"/>
                  <a:pt x="6095123" y="3197291"/>
                  <a:pt x="6133223" y="3172526"/>
                </a:cubicBezTo>
                <a:cubicBezTo>
                  <a:pt x="6145606" y="3163954"/>
                  <a:pt x="6275146" y="3203006"/>
                  <a:pt x="6298959" y="3203006"/>
                </a:cubicBezTo>
                <a:cubicBezTo>
                  <a:pt x="6336106" y="3203006"/>
                  <a:pt x="6493269" y="3162048"/>
                  <a:pt x="6556134" y="3181098"/>
                </a:cubicBezTo>
                <a:cubicBezTo>
                  <a:pt x="6619951" y="3200148"/>
                  <a:pt x="6622809" y="3207769"/>
                  <a:pt x="6690436" y="3202054"/>
                </a:cubicBezTo>
                <a:cubicBezTo>
                  <a:pt x="6749491" y="3197291"/>
                  <a:pt x="6817119" y="3115376"/>
                  <a:pt x="6873316" y="3123948"/>
                </a:cubicBezTo>
                <a:cubicBezTo>
                  <a:pt x="6930466" y="3132521"/>
                  <a:pt x="6988569" y="3184909"/>
                  <a:pt x="7047623" y="3198244"/>
                </a:cubicBezTo>
                <a:cubicBezTo>
                  <a:pt x="7182878" y="3226819"/>
                  <a:pt x="7200023" y="3080134"/>
                  <a:pt x="7312419" y="3067751"/>
                </a:cubicBezTo>
                <a:cubicBezTo>
                  <a:pt x="7401953" y="3058226"/>
                  <a:pt x="7471486" y="3163001"/>
                  <a:pt x="7574356" y="3143951"/>
                </a:cubicBezTo>
                <a:cubicBezTo>
                  <a:pt x="7650556" y="3129663"/>
                  <a:pt x="7681036" y="3027746"/>
                  <a:pt x="7757236" y="3040129"/>
                </a:cubicBezTo>
                <a:cubicBezTo>
                  <a:pt x="7844866" y="3054416"/>
                  <a:pt x="7919161" y="3167763"/>
                  <a:pt x="8015364" y="3116329"/>
                </a:cubicBezTo>
                <a:cubicBezTo>
                  <a:pt x="8053464" y="3096326"/>
                  <a:pt x="8144903" y="3013459"/>
                  <a:pt x="8202053" y="3031556"/>
                </a:cubicBezTo>
                <a:cubicBezTo>
                  <a:pt x="8243011" y="3044891"/>
                  <a:pt x="8313496" y="3066798"/>
                  <a:pt x="8333498" y="3113471"/>
                </a:cubicBezTo>
                <a:cubicBezTo>
                  <a:pt x="8347786" y="3145856"/>
                  <a:pt x="8350644" y="3220151"/>
                  <a:pt x="8347786" y="3254441"/>
                </a:cubicBezTo>
                <a:cubicBezTo>
                  <a:pt x="8339214" y="3363026"/>
                  <a:pt x="8356359" y="3472563"/>
                  <a:pt x="8360169" y="3581148"/>
                </a:cubicBezTo>
                <a:cubicBezTo>
                  <a:pt x="8365884" y="3745931"/>
                  <a:pt x="8325878" y="3894521"/>
                  <a:pt x="8481136" y="4000248"/>
                </a:cubicBezTo>
                <a:cubicBezTo>
                  <a:pt x="8577338" y="4065019"/>
                  <a:pt x="8681161" y="4069781"/>
                  <a:pt x="8793556" y="4065019"/>
                </a:cubicBezTo>
                <a:cubicBezTo>
                  <a:pt x="8871661" y="4061209"/>
                  <a:pt x="8970721" y="4042159"/>
                  <a:pt x="9041206" y="4005963"/>
                </a:cubicBezTo>
                <a:cubicBezTo>
                  <a:pt x="9084069" y="3983104"/>
                  <a:pt x="9102166" y="3934526"/>
                  <a:pt x="9134551" y="3901188"/>
                </a:cubicBezTo>
                <a:cubicBezTo>
                  <a:pt x="9189796" y="3843086"/>
                  <a:pt x="9197416" y="3792604"/>
                  <a:pt x="9209798" y="3704021"/>
                </a:cubicBezTo>
                <a:cubicBezTo>
                  <a:pt x="9212656" y="3684019"/>
                  <a:pt x="9230753" y="3626869"/>
                  <a:pt x="9232658" y="3619248"/>
                </a:cubicBezTo>
                <a:cubicBezTo>
                  <a:pt x="9238373" y="3597341"/>
                  <a:pt x="9228848" y="3611629"/>
                  <a:pt x="9239326" y="3593531"/>
                </a:cubicBezTo>
                <a:cubicBezTo>
                  <a:pt x="9276473" y="3530666"/>
                  <a:pt x="9393631" y="3499234"/>
                  <a:pt x="9430778" y="3427796"/>
                </a:cubicBezTo>
                <a:cubicBezTo>
                  <a:pt x="9446971" y="3396363"/>
                  <a:pt x="9468878" y="3221104"/>
                  <a:pt x="9473641" y="3175384"/>
                </a:cubicBezTo>
                <a:cubicBezTo>
                  <a:pt x="9482213" y="3082991"/>
                  <a:pt x="9497453" y="2996313"/>
                  <a:pt x="9497453" y="2900111"/>
                </a:cubicBezTo>
                <a:cubicBezTo>
                  <a:pt x="9471736" y="2842961"/>
                  <a:pt x="9499358" y="2774381"/>
                  <a:pt x="9480308" y="2719136"/>
                </a:cubicBezTo>
                <a:close/>
                <a:moveTo>
                  <a:pt x="1665046" y="2260984"/>
                </a:moveTo>
                <a:cubicBezTo>
                  <a:pt x="1771726" y="2134301"/>
                  <a:pt x="1881263" y="2186688"/>
                  <a:pt x="2052713" y="2228599"/>
                </a:cubicBezTo>
                <a:cubicBezTo>
                  <a:pt x="1892693" y="2326706"/>
                  <a:pt x="1790776" y="2315276"/>
                  <a:pt x="1665046" y="2260984"/>
                </a:cubicBezTo>
                <a:close/>
                <a:moveTo>
                  <a:pt x="3116656" y="1268478"/>
                </a:moveTo>
                <a:cubicBezTo>
                  <a:pt x="3109989" y="1239903"/>
                  <a:pt x="3101416" y="1204661"/>
                  <a:pt x="3067126" y="1141796"/>
                </a:cubicBezTo>
                <a:cubicBezTo>
                  <a:pt x="3050933" y="1113221"/>
                  <a:pt x="2974733" y="981776"/>
                  <a:pt x="2986164" y="975108"/>
                </a:cubicBezTo>
                <a:cubicBezTo>
                  <a:pt x="2999498" y="966536"/>
                  <a:pt x="3152851" y="1089408"/>
                  <a:pt x="3167139" y="1084646"/>
                </a:cubicBezTo>
                <a:cubicBezTo>
                  <a:pt x="3189046" y="1077978"/>
                  <a:pt x="3341446" y="1443738"/>
                  <a:pt x="3361448" y="1457074"/>
                </a:cubicBezTo>
                <a:cubicBezTo>
                  <a:pt x="3382403" y="1471361"/>
                  <a:pt x="3398596" y="1488506"/>
                  <a:pt x="3416693" y="1504699"/>
                </a:cubicBezTo>
                <a:cubicBezTo>
                  <a:pt x="3468128" y="1551371"/>
                  <a:pt x="3528136" y="1589471"/>
                  <a:pt x="3562426" y="1653288"/>
                </a:cubicBezTo>
                <a:cubicBezTo>
                  <a:pt x="3570046" y="1667576"/>
                  <a:pt x="3570046" y="1681863"/>
                  <a:pt x="3570998" y="1693294"/>
                </a:cubicBezTo>
                <a:cubicBezTo>
                  <a:pt x="3570998" y="1716153"/>
                  <a:pt x="3568141" y="1734251"/>
                  <a:pt x="3559568" y="1751396"/>
                </a:cubicBezTo>
                <a:cubicBezTo>
                  <a:pt x="3553853" y="1764731"/>
                  <a:pt x="3544328" y="1764731"/>
                  <a:pt x="3536708" y="1759016"/>
                </a:cubicBezTo>
                <a:cubicBezTo>
                  <a:pt x="3511943" y="1739966"/>
                  <a:pt x="3481464" y="1735203"/>
                  <a:pt x="3452889" y="1724726"/>
                </a:cubicBezTo>
                <a:cubicBezTo>
                  <a:pt x="3398596" y="1703771"/>
                  <a:pt x="3344303" y="1684721"/>
                  <a:pt x="3300489" y="1645669"/>
                </a:cubicBezTo>
                <a:cubicBezTo>
                  <a:pt x="3281439" y="1630428"/>
                  <a:pt x="3123323" y="1295149"/>
                  <a:pt x="3116656" y="1268478"/>
                </a:cubicBezTo>
                <a:close/>
                <a:moveTo>
                  <a:pt x="3577666" y="3634488"/>
                </a:moveTo>
                <a:cubicBezTo>
                  <a:pt x="3568141" y="3657348"/>
                  <a:pt x="3570046" y="3681161"/>
                  <a:pt x="3572903" y="3704021"/>
                </a:cubicBezTo>
                <a:cubicBezTo>
                  <a:pt x="3574808" y="3716404"/>
                  <a:pt x="3567189" y="3721166"/>
                  <a:pt x="3560521" y="3724976"/>
                </a:cubicBezTo>
                <a:cubicBezTo>
                  <a:pt x="3507181" y="3753551"/>
                  <a:pt x="3465271" y="3794509"/>
                  <a:pt x="3432886" y="3844038"/>
                </a:cubicBezTo>
                <a:cubicBezTo>
                  <a:pt x="3420503" y="3862136"/>
                  <a:pt x="3406216" y="3881186"/>
                  <a:pt x="3398596" y="3903094"/>
                </a:cubicBezTo>
                <a:cubicBezTo>
                  <a:pt x="3395739" y="3911666"/>
                  <a:pt x="3390023" y="3914523"/>
                  <a:pt x="3381451" y="3913571"/>
                </a:cubicBezTo>
                <a:cubicBezTo>
                  <a:pt x="3366211" y="3912619"/>
                  <a:pt x="3217621" y="3913571"/>
                  <a:pt x="3202381" y="3913571"/>
                </a:cubicBezTo>
                <a:cubicBezTo>
                  <a:pt x="3202381" y="3914523"/>
                  <a:pt x="3202381" y="3914523"/>
                  <a:pt x="3202381" y="3915476"/>
                </a:cubicBezTo>
                <a:cubicBezTo>
                  <a:pt x="3200476" y="3915476"/>
                  <a:pt x="3198571" y="3915476"/>
                  <a:pt x="3195714" y="3915476"/>
                </a:cubicBezTo>
                <a:cubicBezTo>
                  <a:pt x="3180473" y="3915476"/>
                  <a:pt x="3161423" y="3920238"/>
                  <a:pt x="3150946" y="3913571"/>
                </a:cubicBezTo>
                <a:cubicBezTo>
                  <a:pt x="3139516" y="3905951"/>
                  <a:pt x="3151898" y="3885948"/>
                  <a:pt x="3148089" y="3870709"/>
                </a:cubicBezTo>
                <a:cubicBezTo>
                  <a:pt x="3144278" y="3851659"/>
                  <a:pt x="3140468" y="3833561"/>
                  <a:pt x="3135706" y="3814511"/>
                </a:cubicBezTo>
                <a:cubicBezTo>
                  <a:pt x="3128086" y="3783079"/>
                  <a:pt x="3257626" y="3752598"/>
                  <a:pt x="3273818" y="3722119"/>
                </a:cubicBezTo>
                <a:cubicBezTo>
                  <a:pt x="3276676" y="3716404"/>
                  <a:pt x="3280486" y="3709736"/>
                  <a:pt x="3288106" y="3709736"/>
                </a:cubicBezTo>
                <a:cubicBezTo>
                  <a:pt x="3335731" y="3707831"/>
                  <a:pt x="3363353" y="3672588"/>
                  <a:pt x="3392881" y="3642109"/>
                </a:cubicBezTo>
                <a:cubicBezTo>
                  <a:pt x="3401453" y="3632584"/>
                  <a:pt x="3405264" y="3630679"/>
                  <a:pt x="3419551" y="3635441"/>
                </a:cubicBezTo>
                <a:cubicBezTo>
                  <a:pt x="3452889" y="3646871"/>
                  <a:pt x="3488131" y="3644966"/>
                  <a:pt x="3521468" y="3633536"/>
                </a:cubicBezTo>
                <a:cubicBezTo>
                  <a:pt x="3534803" y="3628773"/>
                  <a:pt x="3548139" y="3623059"/>
                  <a:pt x="3562426" y="3620201"/>
                </a:cubicBezTo>
                <a:cubicBezTo>
                  <a:pt x="3578618" y="3617344"/>
                  <a:pt x="3581476" y="3624963"/>
                  <a:pt x="3577666" y="3634488"/>
                </a:cubicBezTo>
                <a:close/>
                <a:moveTo>
                  <a:pt x="3518611" y="3183956"/>
                </a:moveTo>
                <a:cubicBezTo>
                  <a:pt x="3500514" y="3178241"/>
                  <a:pt x="3480511" y="3174431"/>
                  <a:pt x="3460508" y="3170621"/>
                </a:cubicBezTo>
                <a:cubicBezTo>
                  <a:pt x="3392881" y="3160144"/>
                  <a:pt x="3326206" y="3153476"/>
                  <a:pt x="3257626" y="3149666"/>
                </a:cubicBezTo>
                <a:cubicBezTo>
                  <a:pt x="3221431" y="3147761"/>
                  <a:pt x="3182378" y="3142046"/>
                  <a:pt x="3157614" y="3108709"/>
                </a:cubicBezTo>
                <a:cubicBezTo>
                  <a:pt x="3151898" y="3101088"/>
                  <a:pt x="3142373" y="3097279"/>
                  <a:pt x="3130943" y="3095373"/>
                </a:cubicBezTo>
                <a:cubicBezTo>
                  <a:pt x="3074746" y="3085848"/>
                  <a:pt x="3018548" y="3075371"/>
                  <a:pt x="2963303" y="3062988"/>
                </a:cubicBezTo>
                <a:cubicBezTo>
                  <a:pt x="2936633" y="3057273"/>
                  <a:pt x="2914726" y="3041081"/>
                  <a:pt x="2896628" y="3020126"/>
                </a:cubicBezTo>
                <a:cubicBezTo>
                  <a:pt x="2884246" y="3005838"/>
                  <a:pt x="2894723" y="2979169"/>
                  <a:pt x="2905201" y="2960119"/>
                </a:cubicBezTo>
                <a:cubicBezTo>
                  <a:pt x="2924251" y="2926781"/>
                  <a:pt x="2960446" y="2920113"/>
                  <a:pt x="2989973" y="2903921"/>
                </a:cubicBezTo>
                <a:cubicBezTo>
                  <a:pt x="2993783" y="2902016"/>
                  <a:pt x="2995689" y="2898206"/>
                  <a:pt x="2999498" y="2897254"/>
                </a:cubicBezTo>
                <a:cubicBezTo>
                  <a:pt x="3001403" y="2896301"/>
                  <a:pt x="3005214" y="2896301"/>
                  <a:pt x="3008071" y="2897254"/>
                </a:cubicBezTo>
                <a:cubicBezTo>
                  <a:pt x="3012833" y="2900111"/>
                  <a:pt x="3008071" y="2902016"/>
                  <a:pt x="3008071" y="2904873"/>
                </a:cubicBezTo>
                <a:cubicBezTo>
                  <a:pt x="3004261" y="2923923"/>
                  <a:pt x="2989973" y="2937259"/>
                  <a:pt x="2983306" y="2955356"/>
                </a:cubicBezTo>
                <a:cubicBezTo>
                  <a:pt x="2968066" y="2998219"/>
                  <a:pt x="2980448" y="3016316"/>
                  <a:pt x="3028073" y="3011554"/>
                </a:cubicBezTo>
                <a:cubicBezTo>
                  <a:pt x="3063316" y="3007744"/>
                  <a:pt x="3098558" y="3000123"/>
                  <a:pt x="3128086" y="2978216"/>
                </a:cubicBezTo>
                <a:cubicBezTo>
                  <a:pt x="3151898" y="2961071"/>
                  <a:pt x="3173806" y="2971548"/>
                  <a:pt x="3193808" y="2980121"/>
                </a:cubicBezTo>
                <a:cubicBezTo>
                  <a:pt x="3219526" y="2990598"/>
                  <a:pt x="3246196" y="2995361"/>
                  <a:pt x="3270961" y="3007744"/>
                </a:cubicBezTo>
                <a:cubicBezTo>
                  <a:pt x="3306203" y="3024888"/>
                  <a:pt x="3342398" y="3038223"/>
                  <a:pt x="3376689" y="3056321"/>
                </a:cubicBezTo>
                <a:cubicBezTo>
                  <a:pt x="3412883" y="3075371"/>
                  <a:pt x="3449078" y="3092516"/>
                  <a:pt x="3485273" y="3113471"/>
                </a:cubicBezTo>
                <a:cubicBezTo>
                  <a:pt x="3516706" y="3131569"/>
                  <a:pt x="3550043" y="3146809"/>
                  <a:pt x="3582428" y="3163954"/>
                </a:cubicBezTo>
                <a:cubicBezTo>
                  <a:pt x="3609098" y="3177288"/>
                  <a:pt x="3636721" y="3190623"/>
                  <a:pt x="3664343" y="3202054"/>
                </a:cubicBezTo>
                <a:cubicBezTo>
                  <a:pt x="3612908" y="3203006"/>
                  <a:pt x="3565283" y="3199196"/>
                  <a:pt x="3518611" y="3183956"/>
                </a:cubicBezTo>
                <a:close/>
                <a:moveTo>
                  <a:pt x="4204411" y="1726631"/>
                </a:moveTo>
                <a:cubicBezTo>
                  <a:pt x="4168216" y="1727583"/>
                  <a:pt x="4113923" y="1687578"/>
                  <a:pt x="4080586" y="1702819"/>
                </a:cubicBezTo>
                <a:cubicBezTo>
                  <a:pt x="4051058" y="1716153"/>
                  <a:pt x="4027246" y="1710438"/>
                  <a:pt x="4007243" y="1685674"/>
                </a:cubicBezTo>
                <a:cubicBezTo>
                  <a:pt x="3994861" y="1671386"/>
                  <a:pt x="3838651" y="1478028"/>
                  <a:pt x="3818648" y="1459931"/>
                </a:cubicBezTo>
                <a:cubicBezTo>
                  <a:pt x="3776739" y="1423736"/>
                  <a:pt x="3740543" y="1381826"/>
                  <a:pt x="3704348" y="1339916"/>
                </a:cubicBezTo>
                <a:cubicBezTo>
                  <a:pt x="3661486" y="1290386"/>
                  <a:pt x="3620528" y="1239903"/>
                  <a:pt x="3567189" y="1201803"/>
                </a:cubicBezTo>
                <a:cubicBezTo>
                  <a:pt x="3545281" y="1186563"/>
                  <a:pt x="3481464" y="1143701"/>
                  <a:pt x="3473843" y="1135128"/>
                </a:cubicBezTo>
                <a:cubicBezTo>
                  <a:pt x="3430028" y="1078931"/>
                  <a:pt x="3388118" y="1021781"/>
                  <a:pt x="3340493" y="968441"/>
                </a:cubicBezTo>
                <a:cubicBezTo>
                  <a:pt x="3326206" y="953201"/>
                  <a:pt x="3310966" y="937961"/>
                  <a:pt x="3295726" y="923673"/>
                </a:cubicBezTo>
                <a:cubicBezTo>
                  <a:pt x="3283343" y="912243"/>
                  <a:pt x="3219526" y="763653"/>
                  <a:pt x="3204286" y="761748"/>
                </a:cubicBezTo>
                <a:cubicBezTo>
                  <a:pt x="3154756" y="755081"/>
                  <a:pt x="3114751" y="731268"/>
                  <a:pt x="3080461" y="696026"/>
                </a:cubicBezTo>
                <a:cubicBezTo>
                  <a:pt x="3037598" y="653163"/>
                  <a:pt x="3006166" y="601728"/>
                  <a:pt x="2963303" y="558866"/>
                </a:cubicBezTo>
                <a:cubicBezTo>
                  <a:pt x="2957589" y="553151"/>
                  <a:pt x="2943301" y="548388"/>
                  <a:pt x="2947111" y="539816"/>
                </a:cubicBezTo>
                <a:cubicBezTo>
                  <a:pt x="2951873" y="528386"/>
                  <a:pt x="2965208" y="529338"/>
                  <a:pt x="2976639" y="530291"/>
                </a:cubicBezTo>
                <a:cubicBezTo>
                  <a:pt x="2979496" y="530291"/>
                  <a:pt x="2982353" y="530291"/>
                  <a:pt x="2989973" y="530291"/>
                </a:cubicBezTo>
                <a:cubicBezTo>
                  <a:pt x="2997593" y="530291"/>
                  <a:pt x="3011881" y="528386"/>
                  <a:pt x="3022358" y="538863"/>
                </a:cubicBezTo>
                <a:cubicBezTo>
                  <a:pt x="3038551" y="552198"/>
                  <a:pt x="3053791" y="547436"/>
                  <a:pt x="3069031" y="537911"/>
                </a:cubicBezTo>
                <a:cubicBezTo>
                  <a:pt x="3107131" y="516003"/>
                  <a:pt x="3149993" y="509336"/>
                  <a:pt x="3191903" y="498858"/>
                </a:cubicBezTo>
                <a:cubicBezTo>
                  <a:pt x="3245243" y="486476"/>
                  <a:pt x="3296678" y="496953"/>
                  <a:pt x="3347161" y="503621"/>
                </a:cubicBezTo>
                <a:cubicBezTo>
                  <a:pt x="3436696" y="515051"/>
                  <a:pt x="3525278" y="521718"/>
                  <a:pt x="3614814" y="521718"/>
                </a:cubicBezTo>
                <a:cubicBezTo>
                  <a:pt x="3621481" y="521718"/>
                  <a:pt x="3628148" y="522671"/>
                  <a:pt x="3631958" y="530291"/>
                </a:cubicBezTo>
                <a:cubicBezTo>
                  <a:pt x="3667201" y="589346"/>
                  <a:pt x="3712921" y="639828"/>
                  <a:pt x="3762451" y="686501"/>
                </a:cubicBezTo>
                <a:cubicBezTo>
                  <a:pt x="3780548" y="703646"/>
                  <a:pt x="3798646" y="722696"/>
                  <a:pt x="3815791" y="741746"/>
                </a:cubicBezTo>
                <a:cubicBezTo>
                  <a:pt x="3822458" y="749366"/>
                  <a:pt x="3831031" y="754128"/>
                  <a:pt x="3838651" y="760796"/>
                </a:cubicBezTo>
                <a:cubicBezTo>
                  <a:pt x="3859606" y="778893"/>
                  <a:pt x="3860558" y="800801"/>
                  <a:pt x="3863416" y="825566"/>
                </a:cubicBezTo>
                <a:cubicBezTo>
                  <a:pt x="3870083" y="877001"/>
                  <a:pt x="3891991" y="921768"/>
                  <a:pt x="3927233" y="961773"/>
                </a:cubicBezTo>
                <a:cubicBezTo>
                  <a:pt x="3961523" y="1000826"/>
                  <a:pt x="3999623" y="1035116"/>
                  <a:pt x="4031056" y="1077026"/>
                </a:cubicBezTo>
                <a:cubicBezTo>
                  <a:pt x="4049153" y="1101791"/>
                  <a:pt x="4066298" y="1128461"/>
                  <a:pt x="4074871" y="1159893"/>
                </a:cubicBezTo>
                <a:cubicBezTo>
                  <a:pt x="4083443" y="1193231"/>
                  <a:pt x="4105351" y="1219901"/>
                  <a:pt x="4126306" y="1245619"/>
                </a:cubicBezTo>
                <a:cubicBezTo>
                  <a:pt x="4168216" y="1296101"/>
                  <a:pt x="4210126" y="1347536"/>
                  <a:pt x="4242511" y="1404686"/>
                </a:cubicBezTo>
                <a:cubicBezTo>
                  <a:pt x="4275849" y="1462788"/>
                  <a:pt x="4329189" y="1571374"/>
                  <a:pt x="4336809" y="1640906"/>
                </a:cubicBezTo>
                <a:cubicBezTo>
                  <a:pt x="4338714" y="1659956"/>
                  <a:pt x="4340618" y="1679958"/>
                  <a:pt x="4344428" y="1699961"/>
                </a:cubicBezTo>
                <a:cubicBezTo>
                  <a:pt x="4350143" y="1715201"/>
                  <a:pt x="4247274" y="1726631"/>
                  <a:pt x="4204411" y="1726631"/>
                </a:cubicBezTo>
                <a:close/>
                <a:moveTo>
                  <a:pt x="4774006" y="1560896"/>
                </a:moveTo>
                <a:cubicBezTo>
                  <a:pt x="4768291" y="1594233"/>
                  <a:pt x="4755909" y="1626619"/>
                  <a:pt x="4745431" y="1658051"/>
                </a:cubicBezTo>
                <a:cubicBezTo>
                  <a:pt x="4741621" y="1668528"/>
                  <a:pt x="4734001" y="1677101"/>
                  <a:pt x="4727334" y="1686626"/>
                </a:cubicBezTo>
                <a:cubicBezTo>
                  <a:pt x="4716856" y="1678053"/>
                  <a:pt x="4700664" y="1677101"/>
                  <a:pt x="4692091" y="1664719"/>
                </a:cubicBezTo>
                <a:cubicBezTo>
                  <a:pt x="4662564" y="1620903"/>
                  <a:pt x="4636846" y="1576136"/>
                  <a:pt x="4618749" y="1525653"/>
                </a:cubicBezTo>
                <a:cubicBezTo>
                  <a:pt x="4601603" y="1478028"/>
                  <a:pt x="4584459" y="1429451"/>
                  <a:pt x="4561599" y="1383731"/>
                </a:cubicBezTo>
                <a:cubicBezTo>
                  <a:pt x="4543501" y="1347536"/>
                  <a:pt x="4488256" y="1273241"/>
                  <a:pt x="4469206" y="1237046"/>
                </a:cubicBezTo>
                <a:cubicBezTo>
                  <a:pt x="4438726" y="1179896"/>
                  <a:pt x="4407293" y="1122746"/>
                  <a:pt x="4372051" y="1068453"/>
                </a:cubicBezTo>
                <a:cubicBezTo>
                  <a:pt x="4344428" y="1025591"/>
                  <a:pt x="4315853" y="982728"/>
                  <a:pt x="4287278" y="940818"/>
                </a:cubicBezTo>
                <a:cubicBezTo>
                  <a:pt x="4249178" y="884621"/>
                  <a:pt x="4208221" y="831281"/>
                  <a:pt x="4169168" y="775083"/>
                </a:cubicBezTo>
                <a:cubicBezTo>
                  <a:pt x="4148214" y="745556"/>
                  <a:pt x="4127258" y="715076"/>
                  <a:pt x="4102493" y="688406"/>
                </a:cubicBezTo>
                <a:cubicBezTo>
                  <a:pt x="4092016" y="676976"/>
                  <a:pt x="4072966" y="673166"/>
                  <a:pt x="4058678" y="665546"/>
                </a:cubicBezTo>
                <a:cubicBezTo>
                  <a:pt x="4047248" y="658878"/>
                  <a:pt x="4040581" y="652211"/>
                  <a:pt x="4040581" y="638876"/>
                </a:cubicBezTo>
                <a:cubicBezTo>
                  <a:pt x="4040581" y="620778"/>
                  <a:pt x="4032008" y="605538"/>
                  <a:pt x="4024389" y="590298"/>
                </a:cubicBezTo>
                <a:cubicBezTo>
                  <a:pt x="4012958" y="569343"/>
                  <a:pt x="4001528" y="548388"/>
                  <a:pt x="3987241" y="528386"/>
                </a:cubicBezTo>
                <a:cubicBezTo>
                  <a:pt x="3980573" y="518861"/>
                  <a:pt x="3981526" y="511241"/>
                  <a:pt x="3983431" y="499811"/>
                </a:cubicBezTo>
                <a:cubicBezTo>
                  <a:pt x="4003433" y="520766"/>
                  <a:pt x="4020578" y="500763"/>
                  <a:pt x="4036771" y="496953"/>
                </a:cubicBezTo>
                <a:cubicBezTo>
                  <a:pt x="4075823" y="488381"/>
                  <a:pt x="4112018" y="476951"/>
                  <a:pt x="4152976" y="490286"/>
                </a:cubicBezTo>
                <a:cubicBezTo>
                  <a:pt x="4190123" y="502668"/>
                  <a:pt x="4221556" y="520766"/>
                  <a:pt x="4252989" y="544578"/>
                </a:cubicBezTo>
                <a:cubicBezTo>
                  <a:pt x="4308234" y="585536"/>
                  <a:pt x="4355859" y="636971"/>
                  <a:pt x="4412056" y="676976"/>
                </a:cubicBezTo>
                <a:cubicBezTo>
                  <a:pt x="4442536" y="698883"/>
                  <a:pt x="4474921" y="719838"/>
                  <a:pt x="4512068" y="731268"/>
                </a:cubicBezTo>
                <a:cubicBezTo>
                  <a:pt x="4536834" y="738888"/>
                  <a:pt x="4560646" y="746508"/>
                  <a:pt x="4586364" y="752223"/>
                </a:cubicBezTo>
                <a:cubicBezTo>
                  <a:pt x="4617796" y="757938"/>
                  <a:pt x="4643514" y="776988"/>
                  <a:pt x="4670184" y="793181"/>
                </a:cubicBezTo>
                <a:cubicBezTo>
                  <a:pt x="4673041" y="795086"/>
                  <a:pt x="4677803" y="799848"/>
                  <a:pt x="4677803" y="806516"/>
                </a:cubicBezTo>
                <a:cubicBezTo>
                  <a:pt x="4681614" y="839853"/>
                  <a:pt x="4685424" y="874143"/>
                  <a:pt x="4690186" y="907481"/>
                </a:cubicBezTo>
                <a:cubicBezTo>
                  <a:pt x="4696853" y="947486"/>
                  <a:pt x="4703521" y="988443"/>
                  <a:pt x="4713999" y="1028448"/>
                </a:cubicBezTo>
                <a:cubicBezTo>
                  <a:pt x="4715903" y="1034163"/>
                  <a:pt x="4714951" y="1039878"/>
                  <a:pt x="4715903" y="1044641"/>
                </a:cubicBezTo>
                <a:cubicBezTo>
                  <a:pt x="4719714" y="1087503"/>
                  <a:pt x="4763528" y="1167513"/>
                  <a:pt x="4773053" y="1209424"/>
                </a:cubicBezTo>
                <a:cubicBezTo>
                  <a:pt x="4777816" y="1231331"/>
                  <a:pt x="4778768" y="1254191"/>
                  <a:pt x="4781626" y="1277051"/>
                </a:cubicBezTo>
                <a:cubicBezTo>
                  <a:pt x="4786389" y="1318008"/>
                  <a:pt x="4788293" y="1358966"/>
                  <a:pt x="4790199" y="1399924"/>
                </a:cubicBezTo>
                <a:cubicBezTo>
                  <a:pt x="4792103" y="1453263"/>
                  <a:pt x="4782578" y="1507556"/>
                  <a:pt x="4774006" y="1560896"/>
                </a:cubicBezTo>
                <a:close/>
              </a:path>
            </a:pathLst>
          </a:custGeom>
          <a:solidFill>
            <a:schemeClr val="accent2"/>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1956500138"/>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A</a:t>
            </a:r>
          </a:p>
        </p:txBody>
      </p:sp>
      <p:sp>
        <p:nvSpPr>
          <p:cNvPr id="54" name="Diamond 5">
            <a:extLst>
              <a:ext uri="{FF2B5EF4-FFF2-40B4-BE49-F238E27FC236}">
                <a16:creationId xmlns:a16="http://schemas.microsoft.com/office/drawing/2014/main" id="{AEDEE15B-09BE-4416-8D55-46095E20C00D}"/>
              </a:ext>
            </a:extLst>
          </p:cNvPr>
          <p:cNvSpPr/>
          <p:nvPr/>
        </p:nvSpPr>
        <p:spPr>
          <a:xfrm>
            <a:off x="6112070" y="1492152"/>
            <a:ext cx="523149" cy="524695"/>
          </a:xfrm>
          <a:custGeom>
            <a:avLst/>
            <a:gdLst/>
            <a:ahLst/>
            <a:cxnLst/>
            <a:rect l="l" t="t" r="r" b="b"/>
            <a:pathLst>
              <a:path w="3240001" h="3249575">
                <a:moveTo>
                  <a:pt x="1275349" y="2002569"/>
                </a:moveTo>
                <a:lnTo>
                  <a:pt x="1625117" y="2233002"/>
                </a:lnTo>
                <a:lnTo>
                  <a:pt x="1968772" y="2006596"/>
                </a:lnTo>
                <a:lnTo>
                  <a:pt x="3240001" y="3249575"/>
                </a:lnTo>
                <a:lnTo>
                  <a:pt x="0" y="3249575"/>
                </a:lnTo>
                <a:close/>
                <a:moveTo>
                  <a:pt x="1067116" y="1473605"/>
                </a:moveTo>
                <a:lnTo>
                  <a:pt x="1067116" y="1581605"/>
                </a:lnTo>
                <a:lnTo>
                  <a:pt x="2183116" y="1581605"/>
                </a:lnTo>
                <a:lnTo>
                  <a:pt x="2183116" y="1473605"/>
                </a:lnTo>
                <a:close/>
                <a:moveTo>
                  <a:pt x="1067116" y="1267205"/>
                </a:moveTo>
                <a:lnTo>
                  <a:pt x="1067116" y="1375205"/>
                </a:lnTo>
                <a:lnTo>
                  <a:pt x="2183116" y="1375205"/>
                </a:lnTo>
                <a:lnTo>
                  <a:pt x="2183116" y="1267205"/>
                </a:lnTo>
                <a:close/>
                <a:moveTo>
                  <a:pt x="3240001" y="1172196"/>
                </a:moveTo>
                <a:lnTo>
                  <a:pt x="3240001" y="3142550"/>
                </a:lnTo>
                <a:lnTo>
                  <a:pt x="2026252" y="1968728"/>
                </a:lnTo>
                <a:lnTo>
                  <a:pt x="3049854" y="1294362"/>
                </a:lnTo>
                <a:close/>
                <a:moveTo>
                  <a:pt x="0" y="1172196"/>
                </a:moveTo>
                <a:lnTo>
                  <a:pt x="602850" y="1559516"/>
                </a:lnTo>
                <a:lnTo>
                  <a:pt x="1217896" y="1964719"/>
                </a:lnTo>
                <a:lnTo>
                  <a:pt x="0" y="3142550"/>
                </a:lnTo>
                <a:close/>
                <a:moveTo>
                  <a:pt x="1067116" y="1060805"/>
                </a:moveTo>
                <a:lnTo>
                  <a:pt x="1067116" y="1168805"/>
                </a:lnTo>
                <a:lnTo>
                  <a:pt x="2183116" y="1168805"/>
                </a:lnTo>
                <a:lnTo>
                  <a:pt x="2183116" y="1060805"/>
                </a:lnTo>
                <a:close/>
                <a:moveTo>
                  <a:pt x="869032" y="816137"/>
                </a:moveTo>
                <a:lnTo>
                  <a:pt x="2381200" y="816137"/>
                </a:lnTo>
                <a:lnTo>
                  <a:pt x="2381200" y="1623491"/>
                </a:lnTo>
                <a:lnTo>
                  <a:pt x="1668045" y="2093329"/>
                </a:lnTo>
                <a:lnTo>
                  <a:pt x="1625116" y="2121611"/>
                </a:lnTo>
                <a:lnTo>
                  <a:pt x="869032" y="1623491"/>
                </a:lnTo>
                <a:close/>
                <a:moveTo>
                  <a:pt x="1625116" y="0"/>
                </a:moveTo>
                <a:lnTo>
                  <a:pt x="3235286" y="1060806"/>
                </a:lnTo>
                <a:lnTo>
                  <a:pt x="2489212" y="1552331"/>
                </a:lnTo>
                <a:lnTo>
                  <a:pt x="2489212" y="708008"/>
                </a:lnTo>
                <a:lnTo>
                  <a:pt x="761020" y="708008"/>
                </a:lnTo>
                <a:lnTo>
                  <a:pt x="761020" y="1552331"/>
                </a:lnTo>
                <a:lnTo>
                  <a:pt x="14946" y="1060806"/>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5" name="Isosceles Triangle 51">
            <a:extLst>
              <a:ext uri="{FF2B5EF4-FFF2-40B4-BE49-F238E27FC236}">
                <a16:creationId xmlns:a16="http://schemas.microsoft.com/office/drawing/2014/main" id="{2296D13E-298C-4F01-A77D-43547A7AEFA9}"/>
              </a:ext>
            </a:extLst>
          </p:cNvPr>
          <p:cNvSpPr/>
          <p:nvPr/>
        </p:nvSpPr>
        <p:spPr>
          <a:xfrm>
            <a:off x="5273316" y="1562686"/>
            <a:ext cx="523147" cy="383626"/>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Isosceles Triangle 57">
            <a:extLst>
              <a:ext uri="{FF2B5EF4-FFF2-40B4-BE49-F238E27FC236}">
                <a16:creationId xmlns:a16="http://schemas.microsoft.com/office/drawing/2014/main" id="{4E76B488-B2CD-463B-861A-27D4912FE160}"/>
              </a:ext>
            </a:extLst>
          </p:cNvPr>
          <p:cNvSpPr/>
          <p:nvPr/>
        </p:nvSpPr>
        <p:spPr>
          <a:xfrm>
            <a:off x="6114156" y="4520206"/>
            <a:ext cx="313133" cy="707899"/>
          </a:xfrm>
          <a:custGeom>
            <a:avLst/>
            <a:gdLst>
              <a:gd name="connsiteX0" fmla="*/ 1148449 w 1346449"/>
              <a:gd name="connsiteY0" fmla="*/ 2457725 h 3249725"/>
              <a:gd name="connsiteX1" fmla="*/ 198001 w 1346449"/>
              <a:gd name="connsiteY1" fmla="*/ 2457725 h 3249725"/>
              <a:gd name="connsiteX2" fmla="*/ 1 w 1346449"/>
              <a:gd name="connsiteY2" fmla="*/ 3249725 h 3249725"/>
              <a:gd name="connsiteX3" fmla="*/ 1346449 w 1346449"/>
              <a:gd name="connsiteY3" fmla="*/ 3249725 h 3249725"/>
              <a:gd name="connsiteX4" fmla="*/ 1148449 w 1346449"/>
              <a:gd name="connsiteY4" fmla="*/ 2457725 h 3249725"/>
              <a:gd name="connsiteX5" fmla="*/ 755186 w 1346449"/>
              <a:gd name="connsiteY5" fmla="*/ 82950 h 3249725"/>
              <a:gd name="connsiteX6" fmla="*/ 734449 w 1346449"/>
              <a:gd name="connsiteY6" fmla="*/ 1314594 h 3249725"/>
              <a:gd name="connsiteX7" fmla="*/ 853246 w 1346449"/>
              <a:gd name="connsiteY7" fmla="*/ 1483214 h 3249725"/>
              <a:gd name="connsiteX8" fmla="*/ 673226 w 1346449"/>
              <a:gd name="connsiteY8" fmla="*/ 1663234 h 3249725"/>
              <a:gd name="connsiteX9" fmla="*/ 493206 w 1346449"/>
              <a:gd name="connsiteY9" fmla="*/ 1483214 h 3249725"/>
              <a:gd name="connsiteX10" fmla="*/ 612000 w 1346449"/>
              <a:gd name="connsiteY10" fmla="*/ 1314595 h 3249725"/>
              <a:gd name="connsiteX11" fmla="*/ 612000 w 1346449"/>
              <a:gd name="connsiteY11" fmla="*/ 0 h 3249725"/>
              <a:gd name="connsiteX12" fmla="*/ 2939 w 1346449"/>
              <a:gd name="connsiteY12" fmla="*/ 1574694 h 3249725"/>
              <a:gd name="connsiteX13" fmla="*/ 0 w 1346449"/>
              <a:gd name="connsiteY13" fmla="*/ 1574694 h 3249725"/>
              <a:gd name="connsiteX14" fmla="*/ 2009 w 1346449"/>
              <a:gd name="connsiteY14" fmla="*/ 1577097 h 3249725"/>
              <a:gd name="connsiteX15" fmla="*/ 0 w 1346449"/>
              <a:gd name="connsiteY15" fmla="*/ 1582292 h 3249725"/>
              <a:gd name="connsiteX16" fmla="*/ 6353 w 1346449"/>
              <a:gd name="connsiteY16" fmla="*/ 1582292 h 3249725"/>
              <a:gd name="connsiteX17" fmla="*/ 273414 w 1346449"/>
              <a:gd name="connsiteY17" fmla="*/ 2376121 h 3249725"/>
              <a:gd name="connsiteX18" fmla="*/ 1091887 w 1346449"/>
              <a:gd name="connsiteY18" fmla="*/ 2366694 h 3249725"/>
              <a:gd name="connsiteX19" fmla="*/ 1340768 w 1346449"/>
              <a:gd name="connsiteY19" fmla="*/ 1582292 h 3249725"/>
              <a:gd name="connsiteX20" fmla="*/ 1346449 w 1346449"/>
              <a:gd name="connsiteY20" fmla="*/ 1582292 h 3249725"/>
              <a:gd name="connsiteX21" fmla="*/ 1344512 w 1346449"/>
              <a:gd name="connsiteY21" fmla="*/ 1577284 h 3249725"/>
              <a:gd name="connsiteX22" fmla="*/ 1346448 w 1346449"/>
              <a:gd name="connsiteY22" fmla="*/ 1574694 h 3249725"/>
              <a:gd name="connsiteX23" fmla="*/ 1343510 w 1346449"/>
              <a:gd name="connsiteY23" fmla="*/ 1574694 h 3249725"/>
              <a:gd name="connsiteX24" fmla="*/ 755186 w 1346449"/>
              <a:gd name="connsiteY24" fmla="*/ 82950 h 3249725"/>
              <a:gd name="connsiteX0" fmla="*/ 1148449 w 1346449"/>
              <a:gd name="connsiteY0" fmla="*/ 2374775 h 3166775"/>
              <a:gd name="connsiteX1" fmla="*/ 198001 w 1346449"/>
              <a:gd name="connsiteY1" fmla="*/ 2374775 h 3166775"/>
              <a:gd name="connsiteX2" fmla="*/ 1 w 1346449"/>
              <a:gd name="connsiteY2" fmla="*/ 3166775 h 3166775"/>
              <a:gd name="connsiteX3" fmla="*/ 1346449 w 1346449"/>
              <a:gd name="connsiteY3" fmla="*/ 3166775 h 3166775"/>
              <a:gd name="connsiteX4" fmla="*/ 1148449 w 1346449"/>
              <a:gd name="connsiteY4" fmla="*/ 2374775 h 3166775"/>
              <a:gd name="connsiteX5" fmla="*/ 755186 w 1346449"/>
              <a:gd name="connsiteY5" fmla="*/ 0 h 3166775"/>
              <a:gd name="connsiteX6" fmla="*/ 734449 w 1346449"/>
              <a:gd name="connsiteY6" fmla="*/ 1231644 h 3166775"/>
              <a:gd name="connsiteX7" fmla="*/ 853246 w 1346449"/>
              <a:gd name="connsiteY7" fmla="*/ 1400264 h 3166775"/>
              <a:gd name="connsiteX8" fmla="*/ 673226 w 1346449"/>
              <a:gd name="connsiteY8" fmla="*/ 1580284 h 3166775"/>
              <a:gd name="connsiteX9" fmla="*/ 493206 w 1346449"/>
              <a:gd name="connsiteY9" fmla="*/ 1400264 h 3166775"/>
              <a:gd name="connsiteX10" fmla="*/ 612000 w 1346449"/>
              <a:gd name="connsiteY10" fmla="*/ 1231645 h 3166775"/>
              <a:gd name="connsiteX11" fmla="*/ 591263 w 1346449"/>
              <a:gd name="connsiteY11" fmla="*/ 10368 h 3166775"/>
              <a:gd name="connsiteX12" fmla="*/ 2939 w 1346449"/>
              <a:gd name="connsiteY12" fmla="*/ 1491744 h 3166775"/>
              <a:gd name="connsiteX13" fmla="*/ 0 w 1346449"/>
              <a:gd name="connsiteY13" fmla="*/ 1491744 h 3166775"/>
              <a:gd name="connsiteX14" fmla="*/ 2009 w 1346449"/>
              <a:gd name="connsiteY14" fmla="*/ 1494147 h 3166775"/>
              <a:gd name="connsiteX15" fmla="*/ 0 w 1346449"/>
              <a:gd name="connsiteY15" fmla="*/ 1499342 h 3166775"/>
              <a:gd name="connsiteX16" fmla="*/ 6353 w 1346449"/>
              <a:gd name="connsiteY16" fmla="*/ 1499342 h 3166775"/>
              <a:gd name="connsiteX17" fmla="*/ 273414 w 1346449"/>
              <a:gd name="connsiteY17" fmla="*/ 2293171 h 3166775"/>
              <a:gd name="connsiteX18" fmla="*/ 1091887 w 1346449"/>
              <a:gd name="connsiteY18" fmla="*/ 2283744 h 3166775"/>
              <a:gd name="connsiteX19" fmla="*/ 1340768 w 1346449"/>
              <a:gd name="connsiteY19" fmla="*/ 1499342 h 3166775"/>
              <a:gd name="connsiteX20" fmla="*/ 1346449 w 1346449"/>
              <a:gd name="connsiteY20" fmla="*/ 1499342 h 3166775"/>
              <a:gd name="connsiteX21" fmla="*/ 1344512 w 1346449"/>
              <a:gd name="connsiteY21" fmla="*/ 1494334 h 3166775"/>
              <a:gd name="connsiteX22" fmla="*/ 1346448 w 1346449"/>
              <a:gd name="connsiteY22" fmla="*/ 1491744 h 3166775"/>
              <a:gd name="connsiteX23" fmla="*/ 1343510 w 1346449"/>
              <a:gd name="connsiteY23" fmla="*/ 1491744 h 3166775"/>
              <a:gd name="connsiteX24" fmla="*/ 755186 w 1346449"/>
              <a:gd name="connsiteY24" fmla="*/ 0 h 31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46449" h="3166775">
                <a:moveTo>
                  <a:pt x="1148449" y="2374775"/>
                </a:moveTo>
                <a:lnTo>
                  <a:pt x="198001" y="2374775"/>
                </a:lnTo>
                <a:lnTo>
                  <a:pt x="1" y="3166775"/>
                </a:lnTo>
                <a:lnTo>
                  <a:pt x="1346449" y="3166775"/>
                </a:lnTo>
                <a:lnTo>
                  <a:pt x="1148449" y="2374775"/>
                </a:lnTo>
                <a:close/>
                <a:moveTo>
                  <a:pt x="755186" y="0"/>
                </a:moveTo>
                <a:cubicBezTo>
                  <a:pt x="755186" y="438198"/>
                  <a:pt x="734449" y="793446"/>
                  <a:pt x="734449" y="1231644"/>
                </a:cubicBezTo>
                <a:cubicBezTo>
                  <a:pt x="803843" y="1256124"/>
                  <a:pt x="853246" y="1322425"/>
                  <a:pt x="853246" y="1400264"/>
                </a:cubicBezTo>
                <a:cubicBezTo>
                  <a:pt x="853246" y="1499686"/>
                  <a:pt x="772648" y="1580284"/>
                  <a:pt x="673226" y="1580284"/>
                </a:cubicBezTo>
                <a:cubicBezTo>
                  <a:pt x="573804" y="1580284"/>
                  <a:pt x="493206" y="1499686"/>
                  <a:pt x="493206" y="1400264"/>
                </a:cubicBezTo>
                <a:cubicBezTo>
                  <a:pt x="493206" y="1322426"/>
                  <a:pt x="542608" y="1256126"/>
                  <a:pt x="612000" y="1231645"/>
                </a:cubicBezTo>
                <a:lnTo>
                  <a:pt x="591263" y="10368"/>
                </a:lnTo>
                <a:lnTo>
                  <a:pt x="2939" y="1491744"/>
                </a:lnTo>
                <a:lnTo>
                  <a:pt x="0" y="1491744"/>
                </a:lnTo>
                <a:lnTo>
                  <a:pt x="2009" y="1494147"/>
                </a:lnTo>
                <a:lnTo>
                  <a:pt x="0" y="1499342"/>
                </a:lnTo>
                <a:lnTo>
                  <a:pt x="6353" y="1499342"/>
                </a:lnTo>
                <a:cubicBezTo>
                  <a:pt x="274151" y="1797289"/>
                  <a:pt x="320153" y="2031319"/>
                  <a:pt x="273414" y="2293171"/>
                </a:cubicBezTo>
                <a:lnTo>
                  <a:pt x="1091887" y="2283744"/>
                </a:lnTo>
                <a:cubicBezTo>
                  <a:pt x="1035756" y="1984266"/>
                  <a:pt x="1081794" y="1833397"/>
                  <a:pt x="1340768" y="1499342"/>
                </a:cubicBezTo>
                <a:lnTo>
                  <a:pt x="1346449" y="1499342"/>
                </a:lnTo>
                <a:lnTo>
                  <a:pt x="1344512" y="1494334"/>
                </a:lnTo>
                <a:cubicBezTo>
                  <a:pt x="1345124" y="1493447"/>
                  <a:pt x="1345785" y="1492596"/>
                  <a:pt x="1346448" y="1491744"/>
                </a:cubicBezTo>
                <a:lnTo>
                  <a:pt x="1343510" y="1491744"/>
                </a:lnTo>
                <a:cubicBezTo>
                  <a:pt x="1140490" y="966846"/>
                  <a:pt x="958206" y="524898"/>
                  <a:pt x="755186"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dirty="0"/>
          </a:p>
        </p:txBody>
      </p:sp>
      <p:sp>
        <p:nvSpPr>
          <p:cNvPr id="57" name="Rectangle 7">
            <a:extLst>
              <a:ext uri="{FF2B5EF4-FFF2-40B4-BE49-F238E27FC236}">
                <a16:creationId xmlns:a16="http://schemas.microsoft.com/office/drawing/2014/main" id="{84693C49-05C6-4CD0-A900-4B843CF3016D}"/>
              </a:ext>
            </a:extLst>
          </p:cNvPr>
          <p:cNvSpPr/>
          <p:nvPr/>
        </p:nvSpPr>
        <p:spPr>
          <a:xfrm rot="18900000">
            <a:off x="9585735" y="3654558"/>
            <a:ext cx="225664" cy="502732"/>
          </a:xfrm>
          <a:custGeom>
            <a:avLst/>
            <a:gdLst/>
            <a:ahLst/>
            <a:cxnLst/>
            <a:rect l="l" t="t" r="r" b="b"/>
            <a:pathLst>
              <a:path w="154109" h="343323">
                <a:moveTo>
                  <a:pt x="102909" y="313772"/>
                </a:moveTo>
                <a:lnTo>
                  <a:pt x="102909" y="328547"/>
                </a:lnTo>
                <a:cubicBezTo>
                  <a:pt x="102909" y="336708"/>
                  <a:pt x="96294" y="343322"/>
                  <a:pt x="88133" y="343323"/>
                </a:cubicBezTo>
                <a:lnTo>
                  <a:pt x="65975" y="343322"/>
                </a:lnTo>
                <a:cubicBezTo>
                  <a:pt x="57814" y="343322"/>
                  <a:pt x="51199" y="336708"/>
                  <a:pt x="51199" y="328547"/>
                </a:cubicBezTo>
                <a:cubicBezTo>
                  <a:pt x="51199" y="323622"/>
                  <a:pt x="51200" y="318696"/>
                  <a:pt x="51200" y="313771"/>
                </a:cubicBezTo>
                <a:close/>
                <a:moveTo>
                  <a:pt x="123327" y="15459"/>
                </a:moveTo>
                <a:cubicBezTo>
                  <a:pt x="141678" y="29245"/>
                  <a:pt x="152926" y="50497"/>
                  <a:pt x="154008" y="73425"/>
                </a:cubicBezTo>
                <a:cubicBezTo>
                  <a:pt x="155089" y="96353"/>
                  <a:pt x="145890" y="118568"/>
                  <a:pt x="128916" y="134021"/>
                </a:cubicBezTo>
                <a:lnTo>
                  <a:pt x="119294" y="123450"/>
                </a:lnTo>
                <a:cubicBezTo>
                  <a:pt x="133118" y="110865"/>
                  <a:pt x="140611" y="92772"/>
                  <a:pt x="139730" y="74098"/>
                </a:cubicBezTo>
                <a:cubicBezTo>
                  <a:pt x="138850" y="55424"/>
                  <a:pt x="129689" y="38115"/>
                  <a:pt x="114743" y="26887"/>
                </a:cubicBezTo>
                <a:close/>
                <a:moveTo>
                  <a:pt x="136698" y="17411"/>
                </a:moveTo>
                <a:cubicBezTo>
                  <a:pt x="103758" y="-15529"/>
                  <a:pt x="50351" y="-15529"/>
                  <a:pt x="17412" y="17411"/>
                </a:cubicBezTo>
                <a:cubicBezTo>
                  <a:pt x="-15528" y="50351"/>
                  <a:pt x="-15528" y="103757"/>
                  <a:pt x="17412" y="136697"/>
                </a:cubicBezTo>
                <a:cubicBezTo>
                  <a:pt x="50351" y="169637"/>
                  <a:pt x="103758" y="169637"/>
                  <a:pt x="136698" y="136697"/>
                </a:cubicBezTo>
                <a:cubicBezTo>
                  <a:pt x="169637" y="103757"/>
                  <a:pt x="169637" y="50351"/>
                  <a:pt x="136698" y="17411"/>
                </a:cubicBezTo>
                <a:close/>
                <a:moveTo>
                  <a:pt x="154109" y="0"/>
                </a:moveTo>
                <a:cubicBezTo>
                  <a:pt x="196665" y="42556"/>
                  <a:pt x="196665" y="111552"/>
                  <a:pt x="154109" y="154108"/>
                </a:cubicBezTo>
                <a:cubicBezTo>
                  <a:pt x="139576" y="168641"/>
                  <a:pt x="121959" y="178211"/>
                  <a:pt x="102912" y="180994"/>
                </a:cubicBezTo>
                <a:lnTo>
                  <a:pt x="102912" y="308310"/>
                </a:lnTo>
                <a:lnTo>
                  <a:pt x="51197" y="308310"/>
                </a:lnTo>
                <a:lnTo>
                  <a:pt x="51197" y="180994"/>
                </a:lnTo>
                <a:cubicBezTo>
                  <a:pt x="32150" y="178211"/>
                  <a:pt x="14534" y="168641"/>
                  <a:pt x="0" y="154108"/>
                </a:cubicBezTo>
                <a:cubicBezTo>
                  <a:pt x="-42555" y="111552"/>
                  <a:pt x="-42555" y="42556"/>
                  <a:pt x="0" y="0"/>
                </a:cubicBezTo>
                <a:cubicBezTo>
                  <a:pt x="42556" y="-42556"/>
                  <a:pt x="111553" y="-42556"/>
                  <a:pt x="15410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8" name="Parallelogram 15">
            <a:extLst>
              <a:ext uri="{FF2B5EF4-FFF2-40B4-BE49-F238E27FC236}">
                <a16:creationId xmlns:a16="http://schemas.microsoft.com/office/drawing/2014/main" id="{7A9FBE9D-EE5A-4F1B-8EDD-3D011F43183E}"/>
              </a:ext>
            </a:extLst>
          </p:cNvPr>
          <p:cNvSpPr/>
          <p:nvPr/>
        </p:nvSpPr>
        <p:spPr>
          <a:xfrm flipH="1">
            <a:off x="5267026" y="4641909"/>
            <a:ext cx="464493" cy="464493"/>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9" name="Freeform 19">
            <a:extLst>
              <a:ext uri="{FF2B5EF4-FFF2-40B4-BE49-F238E27FC236}">
                <a16:creationId xmlns:a16="http://schemas.microsoft.com/office/drawing/2014/main" id="{DD59881D-26FD-493B-8AE1-06C59DF34840}"/>
              </a:ext>
            </a:extLst>
          </p:cNvPr>
          <p:cNvSpPr/>
          <p:nvPr/>
        </p:nvSpPr>
        <p:spPr>
          <a:xfrm>
            <a:off x="7745410" y="3642506"/>
            <a:ext cx="460778" cy="453389"/>
          </a:xfrm>
          <a:custGeom>
            <a:avLst/>
            <a:gdLst/>
            <a:ahLst/>
            <a:cxnLst/>
            <a:rect l="l" t="t" r="r" b="b"/>
            <a:pathLst>
              <a:path w="3214097" h="3162551">
                <a:moveTo>
                  <a:pt x="1014592" y="2306036"/>
                </a:moveTo>
                <a:cubicBezTo>
                  <a:pt x="854868" y="2306036"/>
                  <a:pt x="725386" y="2435518"/>
                  <a:pt x="725386" y="2595242"/>
                </a:cubicBezTo>
                <a:cubicBezTo>
                  <a:pt x="725386" y="2754966"/>
                  <a:pt x="854868" y="2884448"/>
                  <a:pt x="1014592" y="2884448"/>
                </a:cubicBezTo>
                <a:cubicBezTo>
                  <a:pt x="1174316" y="2884448"/>
                  <a:pt x="1303798" y="2754966"/>
                  <a:pt x="1303798" y="2595242"/>
                </a:cubicBezTo>
                <a:cubicBezTo>
                  <a:pt x="1303798" y="2435518"/>
                  <a:pt x="1174316" y="2306036"/>
                  <a:pt x="1014592" y="2306036"/>
                </a:cubicBezTo>
                <a:close/>
                <a:moveTo>
                  <a:pt x="481275" y="1691816"/>
                </a:moveTo>
                <a:cubicBezTo>
                  <a:pt x="321551" y="1691816"/>
                  <a:pt x="192069" y="1821298"/>
                  <a:pt x="192069" y="1981022"/>
                </a:cubicBezTo>
                <a:cubicBezTo>
                  <a:pt x="192069" y="2140746"/>
                  <a:pt x="321551" y="2270228"/>
                  <a:pt x="481275" y="2270228"/>
                </a:cubicBezTo>
                <a:cubicBezTo>
                  <a:pt x="640999" y="2270228"/>
                  <a:pt x="770481" y="2140746"/>
                  <a:pt x="770481" y="1981022"/>
                </a:cubicBezTo>
                <a:cubicBezTo>
                  <a:pt x="770481" y="1821298"/>
                  <a:pt x="640999" y="1691816"/>
                  <a:pt x="481275" y="1691816"/>
                </a:cubicBezTo>
                <a:close/>
                <a:moveTo>
                  <a:pt x="2764751" y="1113404"/>
                </a:moveTo>
                <a:cubicBezTo>
                  <a:pt x="2605027" y="1113404"/>
                  <a:pt x="2475545" y="1242886"/>
                  <a:pt x="2475545" y="1402610"/>
                </a:cubicBezTo>
                <a:cubicBezTo>
                  <a:pt x="2475545" y="1562334"/>
                  <a:pt x="2605027" y="1691816"/>
                  <a:pt x="2764751" y="1691816"/>
                </a:cubicBezTo>
                <a:cubicBezTo>
                  <a:pt x="2924475" y="1691816"/>
                  <a:pt x="3053957" y="1562334"/>
                  <a:pt x="3053957" y="1402610"/>
                </a:cubicBezTo>
                <a:cubicBezTo>
                  <a:pt x="3053957" y="1242886"/>
                  <a:pt x="2924475" y="1113404"/>
                  <a:pt x="2764751" y="1113404"/>
                </a:cubicBezTo>
                <a:close/>
                <a:moveTo>
                  <a:pt x="532503" y="881964"/>
                </a:moveTo>
                <a:cubicBezTo>
                  <a:pt x="372779" y="881964"/>
                  <a:pt x="243297" y="1011446"/>
                  <a:pt x="243297" y="1171170"/>
                </a:cubicBezTo>
                <a:cubicBezTo>
                  <a:pt x="243297" y="1330894"/>
                  <a:pt x="372779" y="1460376"/>
                  <a:pt x="532503" y="1460376"/>
                </a:cubicBezTo>
                <a:cubicBezTo>
                  <a:pt x="692227" y="1460376"/>
                  <a:pt x="821709" y="1330894"/>
                  <a:pt x="821709" y="1171170"/>
                </a:cubicBezTo>
                <a:cubicBezTo>
                  <a:pt x="821709" y="1011446"/>
                  <a:pt x="692227" y="881964"/>
                  <a:pt x="532503" y="881964"/>
                </a:cubicBezTo>
                <a:close/>
                <a:moveTo>
                  <a:pt x="1162143" y="321316"/>
                </a:moveTo>
                <a:cubicBezTo>
                  <a:pt x="1002419" y="321316"/>
                  <a:pt x="872937" y="450798"/>
                  <a:pt x="872937" y="610522"/>
                </a:cubicBezTo>
                <a:cubicBezTo>
                  <a:pt x="872937" y="770246"/>
                  <a:pt x="1002419" y="899728"/>
                  <a:pt x="1162143" y="899728"/>
                </a:cubicBezTo>
                <a:cubicBezTo>
                  <a:pt x="1321867" y="899728"/>
                  <a:pt x="1451349" y="770246"/>
                  <a:pt x="1451349" y="610522"/>
                </a:cubicBezTo>
                <a:cubicBezTo>
                  <a:pt x="1451349" y="450798"/>
                  <a:pt x="1321867" y="321316"/>
                  <a:pt x="1162143" y="321316"/>
                </a:cubicBezTo>
                <a:close/>
                <a:moveTo>
                  <a:pt x="1963447" y="177300"/>
                </a:moveTo>
                <a:cubicBezTo>
                  <a:pt x="1803723" y="177300"/>
                  <a:pt x="1674241" y="306782"/>
                  <a:pt x="1674241" y="466506"/>
                </a:cubicBezTo>
                <a:cubicBezTo>
                  <a:pt x="1674241" y="626230"/>
                  <a:pt x="1803723" y="755712"/>
                  <a:pt x="1963447" y="755712"/>
                </a:cubicBezTo>
                <a:cubicBezTo>
                  <a:pt x="2123171" y="755712"/>
                  <a:pt x="2252653" y="626230"/>
                  <a:pt x="2252653" y="466506"/>
                </a:cubicBezTo>
                <a:cubicBezTo>
                  <a:pt x="2252653" y="306782"/>
                  <a:pt x="2123171" y="177300"/>
                  <a:pt x="1963447" y="177300"/>
                </a:cubicBezTo>
                <a:close/>
                <a:moveTo>
                  <a:pt x="1752672" y="312"/>
                </a:moveTo>
                <a:cubicBezTo>
                  <a:pt x="1817888" y="-690"/>
                  <a:pt x="1885249" y="703"/>
                  <a:pt x="1954799" y="4657"/>
                </a:cubicBezTo>
                <a:cubicBezTo>
                  <a:pt x="2504015" y="53541"/>
                  <a:pt x="2975590" y="412975"/>
                  <a:pt x="3145244" y="944937"/>
                </a:cubicBezTo>
                <a:cubicBezTo>
                  <a:pt x="3412664" y="2126757"/>
                  <a:pt x="2837568" y="2017487"/>
                  <a:pt x="2506889" y="1867964"/>
                </a:cubicBezTo>
                <a:cubicBezTo>
                  <a:pt x="1580987" y="1673869"/>
                  <a:pt x="2725425" y="3197869"/>
                  <a:pt x="1014520" y="3161925"/>
                </a:cubicBezTo>
                <a:cubicBezTo>
                  <a:pt x="-14898" y="3061283"/>
                  <a:pt x="-138545" y="1873713"/>
                  <a:pt x="108747" y="1100212"/>
                </a:cubicBezTo>
                <a:cubicBezTo>
                  <a:pt x="278579" y="569148"/>
                  <a:pt x="774429" y="15339"/>
                  <a:pt x="1752672" y="312"/>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0" name="Rectangle 30">
            <a:extLst>
              <a:ext uri="{FF2B5EF4-FFF2-40B4-BE49-F238E27FC236}">
                <a16:creationId xmlns:a16="http://schemas.microsoft.com/office/drawing/2014/main" id="{3BFEE74E-183A-4C32-9BDF-AC2573B061E0}"/>
              </a:ext>
            </a:extLst>
          </p:cNvPr>
          <p:cNvSpPr/>
          <p:nvPr/>
        </p:nvSpPr>
        <p:spPr>
          <a:xfrm>
            <a:off x="11063701" y="3600566"/>
            <a:ext cx="464493" cy="463135"/>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1" name="Rectangle 7">
            <a:extLst>
              <a:ext uri="{FF2B5EF4-FFF2-40B4-BE49-F238E27FC236}">
                <a16:creationId xmlns:a16="http://schemas.microsoft.com/office/drawing/2014/main" id="{A2454068-D6A0-42C7-BCE1-D03833DCF2E4}"/>
              </a:ext>
            </a:extLst>
          </p:cNvPr>
          <p:cNvSpPr/>
          <p:nvPr/>
        </p:nvSpPr>
        <p:spPr>
          <a:xfrm>
            <a:off x="6950824" y="1518716"/>
            <a:ext cx="471567" cy="471567"/>
          </a:xfrm>
          <a:custGeom>
            <a:avLst/>
            <a:gdLst/>
            <a:ahLst/>
            <a:cxnLst/>
            <a:rect l="l" t="t" r="r" b="b"/>
            <a:pathLst>
              <a:path w="3240000" h="3240000">
                <a:moveTo>
                  <a:pt x="401869" y="2055482"/>
                </a:moveTo>
                <a:lnTo>
                  <a:pt x="869869" y="2055482"/>
                </a:lnTo>
                <a:lnTo>
                  <a:pt x="869869" y="2919482"/>
                </a:lnTo>
                <a:lnTo>
                  <a:pt x="401869" y="2919482"/>
                </a:lnTo>
                <a:close/>
                <a:moveTo>
                  <a:pt x="1121949" y="1695482"/>
                </a:moveTo>
                <a:lnTo>
                  <a:pt x="1589949" y="1695482"/>
                </a:lnTo>
                <a:lnTo>
                  <a:pt x="1589949" y="2919482"/>
                </a:lnTo>
                <a:lnTo>
                  <a:pt x="1121949" y="2919482"/>
                </a:lnTo>
                <a:close/>
                <a:moveTo>
                  <a:pt x="1842029" y="1335482"/>
                </a:moveTo>
                <a:lnTo>
                  <a:pt x="2310029" y="1335482"/>
                </a:lnTo>
                <a:lnTo>
                  <a:pt x="2310029" y="2919482"/>
                </a:lnTo>
                <a:lnTo>
                  <a:pt x="1842029" y="2919482"/>
                </a:lnTo>
                <a:close/>
                <a:moveTo>
                  <a:pt x="2562109" y="975482"/>
                </a:moveTo>
                <a:lnTo>
                  <a:pt x="3030109" y="975482"/>
                </a:lnTo>
                <a:lnTo>
                  <a:pt x="3030109" y="2919482"/>
                </a:lnTo>
                <a:lnTo>
                  <a:pt x="2562109" y="2919482"/>
                </a:lnTo>
                <a:close/>
                <a:moveTo>
                  <a:pt x="2321888" y="224805"/>
                </a:moveTo>
                <a:lnTo>
                  <a:pt x="2880631" y="247420"/>
                </a:lnTo>
                <a:lnTo>
                  <a:pt x="2620844" y="742612"/>
                </a:lnTo>
                <a:lnTo>
                  <a:pt x="2546105" y="613161"/>
                </a:lnTo>
                <a:lnTo>
                  <a:pt x="541555" y="1770488"/>
                </a:lnTo>
                <a:lnTo>
                  <a:pt x="392077" y="1511585"/>
                </a:lnTo>
                <a:lnTo>
                  <a:pt x="2396627" y="354257"/>
                </a:lnTo>
                <a:close/>
                <a:moveTo>
                  <a:pt x="0" y="0"/>
                </a:moveTo>
                <a:lnTo>
                  <a:pt x="180000" y="0"/>
                </a:lnTo>
                <a:lnTo>
                  <a:pt x="180000" y="3059999"/>
                </a:lnTo>
                <a:lnTo>
                  <a:pt x="3240000" y="3059999"/>
                </a:lnTo>
                <a:lnTo>
                  <a:pt x="3240000" y="3239999"/>
                </a:lnTo>
                <a:lnTo>
                  <a:pt x="180000" y="3239999"/>
                </a:lnTo>
                <a:lnTo>
                  <a:pt x="180000" y="3240000"/>
                </a:lnTo>
                <a:lnTo>
                  <a:pt x="0" y="3240000"/>
                </a:lnTo>
                <a:lnTo>
                  <a:pt x="0" y="3239999"/>
                </a:lnTo>
                <a:lnTo>
                  <a:pt x="0" y="3059999"/>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2" name="Rectangle 15">
            <a:extLst>
              <a:ext uri="{FF2B5EF4-FFF2-40B4-BE49-F238E27FC236}">
                <a16:creationId xmlns:a16="http://schemas.microsoft.com/office/drawing/2014/main" id="{ECBB7944-2021-44C3-960E-8480CFC6DEF9}"/>
              </a:ext>
            </a:extLst>
          </p:cNvPr>
          <p:cNvSpPr/>
          <p:nvPr/>
        </p:nvSpPr>
        <p:spPr>
          <a:xfrm rot="5400000">
            <a:off x="7737684" y="1518715"/>
            <a:ext cx="472195" cy="471568"/>
          </a:xfrm>
          <a:custGeom>
            <a:avLst/>
            <a:gdLst/>
            <a:ahLst/>
            <a:cxnLst/>
            <a:rect l="l" t="t" r="r" b="b"/>
            <a:pathLst>
              <a:path w="3244313" h="3240000">
                <a:moveTo>
                  <a:pt x="2055482" y="677891"/>
                </a:moveTo>
                <a:lnTo>
                  <a:pt x="2055482" y="209891"/>
                </a:lnTo>
                <a:lnTo>
                  <a:pt x="2919482" y="209891"/>
                </a:lnTo>
                <a:lnTo>
                  <a:pt x="2919482" y="677891"/>
                </a:lnTo>
                <a:close/>
                <a:moveTo>
                  <a:pt x="1695482" y="1397971"/>
                </a:moveTo>
                <a:lnTo>
                  <a:pt x="1695482" y="929971"/>
                </a:lnTo>
                <a:lnTo>
                  <a:pt x="2919482" y="929971"/>
                </a:lnTo>
                <a:lnTo>
                  <a:pt x="2919482" y="1397971"/>
                </a:lnTo>
                <a:close/>
                <a:moveTo>
                  <a:pt x="1335482" y="2118051"/>
                </a:moveTo>
                <a:lnTo>
                  <a:pt x="1335482" y="1650051"/>
                </a:lnTo>
                <a:lnTo>
                  <a:pt x="2919482" y="1650051"/>
                </a:lnTo>
                <a:lnTo>
                  <a:pt x="2919482" y="2118051"/>
                </a:lnTo>
                <a:close/>
                <a:moveTo>
                  <a:pt x="975482" y="2838131"/>
                </a:moveTo>
                <a:lnTo>
                  <a:pt x="975482" y="2370131"/>
                </a:lnTo>
                <a:lnTo>
                  <a:pt x="2919482" y="2370131"/>
                </a:lnTo>
                <a:lnTo>
                  <a:pt x="2919482" y="2838131"/>
                </a:lnTo>
                <a:close/>
                <a:moveTo>
                  <a:pt x="10788" y="2651034"/>
                </a:moveTo>
                <a:lnTo>
                  <a:pt x="1168116" y="646484"/>
                </a:lnTo>
                <a:lnTo>
                  <a:pt x="1038664" y="571745"/>
                </a:lnTo>
                <a:lnTo>
                  <a:pt x="1533856" y="311959"/>
                </a:lnTo>
                <a:lnTo>
                  <a:pt x="1556471" y="870701"/>
                </a:lnTo>
                <a:lnTo>
                  <a:pt x="1427019" y="795962"/>
                </a:lnTo>
                <a:lnTo>
                  <a:pt x="269691" y="2800512"/>
                </a:lnTo>
                <a:close/>
                <a:moveTo>
                  <a:pt x="0" y="3240000"/>
                </a:moveTo>
                <a:lnTo>
                  <a:pt x="0" y="3060000"/>
                </a:lnTo>
                <a:lnTo>
                  <a:pt x="3064313" y="3060000"/>
                </a:lnTo>
                <a:lnTo>
                  <a:pt x="3064313" y="0"/>
                </a:lnTo>
                <a:lnTo>
                  <a:pt x="3244313" y="0"/>
                </a:lnTo>
                <a:lnTo>
                  <a:pt x="3244313" y="3240000"/>
                </a:lnTo>
                <a:lnTo>
                  <a:pt x="3240000" y="3240000"/>
                </a:lnTo>
                <a:lnTo>
                  <a:pt x="3064313" y="324000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3" name="Pie 24">
            <a:extLst>
              <a:ext uri="{FF2B5EF4-FFF2-40B4-BE49-F238E27FC236}">
                <a16:creationId xmlns:a16="http://schemas.microsoft.com/office/drawing/2014/main" id="{DB38F196-AF37-4B00-AA3E-183F9372FBAD}"/>
              </a:ext>
            </a:extLst>
          </p:cNvPr>
          <p:cNvSpPr/>
          <p:nvPr/>
        </p:nvSpPr>
        <p:spPr>
          <a:xfrm>
            <a:off x="6809927" y="4618984"/>
            <a:ext cx="513183" cy="510342"/>
          </a:xfrm>
          <a:custGeom>
            <a:avLst/>
            <a:gdLst/>
            <a:ahLst/>
            <a:cxnLst/>
            <a:rect l="l" t="t" r="r" b="b"/>
            <a:pathLst>
              <a:path w="3228711" h="3210836">
                <a:moveTo>
                  <a:pt x="351626" y="695968"/>
                </a:moveTo>
                <a:lnTo>
                  <a:pt x="1548007" y="1678300"/>
                </a:lnTo>
                <a:lnTo>
                  <a:pt x="236194" y="2500159"/>
                </a:lnTo>
                <a:cubicBezTo>
                  <a:pt x="-116985" y="1936431"/>
                  <a:pt x="-70514" y="1210092"/>
                  <a:pt x="351626" y="695968"/>
                </a:cubicBezTo>
                <a:close/>
                <a:moveTo>
                  <a:pt x="1957429" y="262366"/>
                </a:moveTo>
                <a:cubicBezTo>
                  <a:pt x="2634256" y="359480"/>
                  <a:pt x="3156733" y="907132"/>
                  <a:pt x="3221913" y="1587776"/>
                </a:cubicBezTo>
                <a:cubicBezTo>
                  <a:pt x="3287093" y="2268421"/>
                  <a:pt x="2878048" y="2905277"/>
                  <a:pt x="2231953" y="3129078"/>
                </a:cubicBezTo>
                <a:cubicBezTo>
                  <a:pt x="1585858" y="3352879"/>
                  <a:pt x="870522" y="3105497"/>
                  <a:pt x="500715" y="2530372"/>
                </a:cubicBezTo>
                <a:lnTo>
                  <a:pt x="1746987" y="1729019"/>
                </a:lnTo>
                <a:close/>
                <a:moveTo>
                  <a:pt x="1604447" y="200"/>
                </a:moveTo>
                <a:cubicBezTo>
                  <a:pt x="1665125" y="-778"/>
                  <a:pt x="1726175" y="1809"/>
                  <a:pt x="1787307" y="8072"/>
                </a:cubicBezTo>
                <a:lnTo>
                  <a:pt x="1629532" y="1548011"/>
                </a:lnTo>
                <a:lnTo>
                  <a:pt x="483856" y="506987"/>
                </a:lnTo>
                <a:cubicBezTo>
                  <a:pt x="773141" y="188622"/>
                  <a:pt x="1179697" y="7051"/>
                  <a:pt x="1604447" y="20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4" name="Parallelogram 30">
            <a:extLst>
              <a:ext uri="{FF2B5EF4-FFF2-40B4-BE49-F238E27FC236}">
                <a16:creationId xmlns:a16="http://schemas.microsoft.com/office/drawing/2014/main" id="{07A9DF64-EAEC-4F98-A0C9-E2239CA0F425}"/>
              </a:ext>
            </a:extLst>
          </p:cNvPr>
          <p:cNvSpPr/>
          <p:nvPr/>
        </p:nvSpPr>
        <p:spPr>
          <a:xfrm flipH="1">
            <a:off x="11038458" y="2527766"/>
            <a:ext cx="514976" cy="516250"/>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5" name="Block Arc 14">
            <a:extLst>
              <a:ext uri="{FF2B5EF4-FFF2-40B4-BE49-F238E27FC236}">
                <a16:creationId xmlns:a16="http://schemas.microsoft.com/office/drawing/2014/main" id="{F84CC100-88A8-4E3E-8091-D49E44C308ED}"/>
              </a:ext>
            </a:extLst>
          </p:cNvPr>
          <p:cNvSpPr/>
          <p:nvPr/>
        </p:nvSpPr>
        <p:spPr>
          <a:xfrm rot="16200000">
            <a:off x="8525358" y="1470612"/>
            <a:ext cx="567400" cy="567774"/>
          </a:xfrm>
          <a:custGeom>
            <a:avLst/>
            <a:gdLst/>
            <a:ahLst/>
            <a:cxnLst/>
            <a:rect l="l" t="t" r="r" b="b"/>
            <a:pathLst>
              <a:path w="3185463" h="3187558">
                <a:moveTo>
                  <a:pt x="764000" y="2343999"/>
                </a:moveTo>
                <a:cubicBezTo>
                  <a:pt x="566798" y="2256389"/>
                  <a:pt x="385374" y="2134753"/>
                  <a:pt x="230072" y="1981662"/>
                </a:cubicBezTo>
                <a:cubicBezTo>
                  <a:pt x="297001" y="2223876"/>
                  <a:pt x="428049" y="2439341"/>
                  <a:pt x="603989" y="2608945"/>
                </a:cubicBezTo>
                <a:cubicBezTo>
                  <a:pt x="667739" y="2525681"/>
                  <a:pt x="720588" y="2436567"/>
                  <a:pt x="764000" y="2343999"/>
                </a:cubicBezTo>
                <a:close/>
                <a:moveTo>
                  <a:pt x="783530" y="862903"/>
                </a:moveTo>
                <a:cubicBezTo>
                  <a:pt x="737619" y="760936"/>
                  <a:pt x="681240" y="662513"/>
                  <a:pt x="611676" y="571152"/>
                </a:cubicBezTo>
                <a:cubicBezTo>
                  <a:pt x="419218" y="754019"/>
                  <a:pt x="279227" y="991173"/>
                  <a:pt x="215545" y="1258034"/>
                </a:cubicBezTo>
                <a:cubicBezTo>
                  <a:pt x="378729" y="1090139"/>
                  <a:pt x="571934" y="956907"/>
                  <a:pt x="783530" y="862903"/>
                </a:cubicBezTo>
                <a:close/>
                <a:moveTo>
                  <a:pt x="935657" y="1673146"/>
                </a:moveTo>
                <a:lnTo>
                  <a:pt x="227023" y="1673146"/>
                </a:lnTo>
                <a:cubicBezTo>
                  <a:pt x="393068" y="1882941"/>
                  <a:pt x="605618" y="2045968"/>
                  <a:pt x="844267" y="2153109"/>
                </a:cubicBezTo>
                <a:cubicBezTo>
                  <a:pt x="897907" y="1997390"/>
                  <a:pt x="928862" y="1835739"/>
                  <a:pt x="935657" y="1673146"/>
                </a:cubicBezTo>
                <a:close/>
                <a:moveTo>
                  <a:pt x="935928" y="1493146"/>
                </a:moveTo>
                <a:cubicBezTo>
                  <a:pt x="928922" y="1345638"/>
                  <a:pt x="902278" y="1198995"/>
                  <a:pt x="856775" y="1056956"/>
                </a:cubicBezTo>
                <a:cubicBezTo>
                  <a:pt x="636768" y="1156959"/>
                  <a:pt x="439487" y="1304654"/>
                  <a:pt x="281464" y="1493146"/>
                </a:cubicBezTo>
                <a:close/>
                <a:moveTo>
                  <a:pt x="1469785" y="2515107"/>
                </a:moveTo>
                <a:cubicBezTo>
                  <a:pt x="1283000" y="2508124"/>
                  <a:pt x="1100523" y="2472287"/>
                  <a:pt x="927628" y="2411229"/>
                </a:cubicBezTo>
                <a:cubicBezTo>
                  <a:pt x="876831" y="2520843"/>
                  <a:pt x="814172" y="2626182"/>
                  <a:pt x="738220" y="2724387"/>
                </a:cubicBezTo>
                <a:cubicBezTo>
                  <a:pt x="944637" y="2881665"/>
                  <a:pt x="1196120" y="2982471"/>
                  <a:pt x="1469785" y="3005418"/>
                </a:cubicBezTo>
                <a:close/>
                <a:moveTo>
                  <a:pt x="1469785" y="1673146"/>
                </a:moveTo>
                <a:lnTo>
                  <a:pt x="1112275" y="1673146"/>
                </a:lnTo>
                <a:cubicBezTo>
                  <a:pt x="1105327" y="1858153"/>
                  <a:pt x="1070032" y="2042144"/>
                  <a:pt x="1008001" y="2219039"/>
                </a:cubicBezTo>
                <a:cubicBezTo>
                  <a:pt x="1155519" y="2270408"/>
                  <a:pt x="1310845" y="2300826"/>
                  <a:pt x="1469785" y="2307834"/>
                </a:cubicBezTo>
                <a:close/>
                <a:moveTo>
                  <a:pt x="1469785" y="898989"/>
                </a:moveTo>
                <a:cubicBezTo>
                  <a:pt x="1315103" y="907762"/>
                  <a:pt x="1164166" y="938783"/>
                  <a:pt x="1020939" y="990066"/>
                </a:cubicBezTo>
                <a:cubicBezTo>
                  <a:pt x="1074574" y="1153655"/>
                  <a:pt x="1105461" y="1322925"/>
                  <a:pt x="1112368" y="1493146"/>
                </a:cubicBezTo>
                <a:lnTo>
                  <a:pt x="1469785" y="1493146"/>
                </a:lnTo>
                <a:close/>
                <a:moveTo>
                  <a:pt x="1469785" y="182141"/>
                </a:moveTo>
                <a:cubicBezTo>
                  <a:pt x="1199839" y="204777"/>
                  <a:pt x="951477" y="303168"/>
                  <a:pt x="746615" y="456764"/>
                </a:cubicBezTo>
                <a:cubicBezTo>
                  <a:pt x="828296" y="562801"/>
                  <a:pt x="894225" y="677310"/>
                  <a:pt x="947434" y="796072"/>
                </a:cubicBezTo>
                <a:cubicBezTo>
                  <a:pt x="1113886" y="736067"/>
                  <a:pt x="1289644" y="700323"/>
                  <a:pt x="1469785" y="691530"/>
                </a:cubicBezTo>
                <a:close/>
                <a:moveTo>
                  <a:pt x="2150063" y="992171"/>
                </a:moveTo>
                <a:cubicBezTo>
                  <a:pt x="1990712" y="935501"/>
                  <a:pt x="1822242" y="902595"/>
                  <a:pt x="1649785" y="897224"/>
                </a:cubicBezTo>
                <a:lnTo>
                  <a:pt x="1649785" y="1493146"/>
                </a:lnTo>
                <a:lnTo>
                  <a:pt x="2063712" y="1493146"/>
                </a:lnTo>
                <a:cubicBezTo>
                  <a:pt x="2069089" y="1323887"/>
                  <a:pt x="2098366" y="1155330"/>
                  <a:pt x="2150063" y="992171"/>
                </a:cubicBezTo>
                <a:close/>
                <a:moveTo>
                  <a:pt x="2168848" y="2199110"/>
                </a:moveTo>
                <a:cubicBezTo>
                  <a:pt x="2108555" y="2028681"/>
                  <a:pt x="2073581" y="1851532"/>
                  <a:pt x="2065295" y="1673146"/>
                </a:cubicBezTo>
                <a:lnTo>
                  <a:pt x="1649785" y="1673146"/>
                </a:lnTo>
                <a:lnTo>
                  <a:pt x="1649785" y="2307299"/>
                </a:lnTo>
                <a:cubicBezTo>
                  <a:pt x="1829404" y="2299517"/>
                  <a:pt x="2004315" y="2261965"/>
                  <a:pt x="2168848" y="2199110"/>
                </a:cubicBezTo>
                <a:close/>
                <a:moveTo>
                  <a:pt x="2422394" y="446879"/>
                </a:moveTo>
                <a:cubicBezTo>
                  <a:pt x="2204309" y="287209"/>
                  <a:pt x="1938140" y="189883"/>
                  <a:pt x="1649785" y="178919"/>
                </a:cubicBezTo>
                <a:lnTo>
                  <a:pt x="1649785" y="689876"/>
                </a:lnTo>
                <a:cubicBezTo>
                  <a:pt x="1846998" y="695154"/>
                  <a:pt x="2039668" y="732502"/>
                  <a:pt x="2221721" y="797410"/>
                </a:cubicBezTo>
                <a:cubicBezTo>
                  <a:pt x="2275056" y="675360"/>
                  <a:pt x="2341760" y="557662"/>
                  <a:pt x="2422394" y="446879"/>
                </a:cubicBezTo>
                <a:close/>
                <a:moveTo>
                  <a:pt x="2447278" y="2722123"/>
                </a:moveTo>
                <a:cubicBezTo>
                  <a:pt x="2366121" y="2618714"/>
                  <a:pt x="2299534" y="2507403"/>
                  <a:pt x="2246145" y="2391362"/>
                </a:cubicBezTo>
                <a:cubicBezTo>
                  <a:pt x="2057375" y="2464119"/>
                  <a:pt x="1856285" y="2506958"/>
                  <a:pt x="1649785" y="2514779"/>
                </a:cubicBezTo>
                <a:lnTo>
                  <a:pt x="1649785" y="3008639"/>
                </a:lnTo>
                <a:cubicBezTo>
                  <a:pt x="1949198" y="2997255"/>
                  <a:pt x="2224691" y="2892757"/>
                  <a:pt x="2447278" y="2722123"/>
                </a:cubicBezTo>
                <a:close/>
                <a:moveTo>
                  <a:pt x="2878934" y="1493146"/>
                </a:moveTo>
                <a:cubicBezTo>
                  <a:pt x="2723190" y="1307255"/>
                  <a:pt x="2529440" y="1161128"/>
                  <a:pt x="2313862" y="1060620"/>
                </a:cubicBezTo>
                <a:cubicBezTo>
                  <a:pt x="2270535" y="1201714"/>
                  <a:pt x="2245604" y="1347104"/>
                  <a:pt x="2240109" y="1493146"/>
                </a:cubicBezTo>
                <a:close/>
                <a:moveTo>
                  <a:pt x="2890636" y="1673146"/>
                </a:moveTo>
                <a:lnTo>
                  <a:pt x="2241814" y="1673146"/>
                </a:lnTo>
                <a:cubicBezTo>
                  <a:pt x="2249736" y="1827102"/>
                  <a:pt x="2279520" y="1979973"/>
                  <a:pt x="2329964" y="2127513"/>
                </a:cubicBezTo>
                <a:cubicBezTo>
                  <a:pt x="2545677" y="2019923"/>
                  <a:pt x="2738160" y="1866413"/>
                  <a:pt x="2890636" y="1673146"/>
                </a:cubicBezTo>
                <a:close/>
                <a:moveTo>
                  <a:pt x="2973035" y="1284386"/>
                </a:moveTo>
                <a:cubicBezTo>
                  <a:pt x="2912066" y="1001840"/>
                  <a:pt x="2765308" y="751379"/>
                  <a:pt x="2561381" y="561108"/>
                </a:cubicBezTo>
                <a:cubicBezTo>
                  <a:pt x="2489321" y="656437"/>
                  <a:pt x="2431363" y="759225"/>
                  <a:pt x="2384553" y="865647"/>
                </a:cubicBezTo>
                <a:cubicBezTo>
                  <a:pt x="2604520" y="964977"/>
                  <a:pt x="2804622" y="1106677"/>
                  <a:pt x="2973035" y="1284386"/>
                </a:cubicBezTo>
                <a:close/>
                <a:moveTo>
                  <a:pt x="2974277" y="1897328"/>
                </a:moveTo>
                <a:cubicBezTo>
                  <a:pt x="2812488" y="2073933"/>
                  <a:pt x="2619878" y="2216690"/>
                  <a:pt x="2407486" y="2319665"/>
                </a:cubicBezTo>
                <a:cubicBezTo>
                  <a:pt x="2454169" y="2420503"/>
                  <a:pt x="2511856" y="2517376"/>
                  <a:pt x="2582047" y="2607468"/>
                </a:cubicBezTo>
                <a:cubicBezTo>
                  <a:pt x="2776399" y="2417974"/>
                  <a:pt x="2916061" y="2172750"/>
                  <a:pt x="2974277" y="1897328"/>
                </a:cubicBezTo>
                <a:close/>
                <a:moveTo>
                  <a:pt x="3185463" y="1593779"/>
                </a:moveTo>
                <a:cubicBezTo>
                  <a:pt x="3185463" y="2473999"/>
                  <a:pt x="2471904" y="3187558"/>
                  <a:pt x="1591684" y="3187558"/>
                </a:cubicBezTo>
                <a:cubicBezTo>
                  <a:pt x="738111" y="3187558"/>
                  <a:pt x="41261" y="2516549"/>
                  <a:pt x="1913" y="1673146"/>
                </a:cubicBezTo>
                <a:lnTo>
                  <a:pt x="0" y="1673146"/>
                </a:lnTo>
                <a:lnTo>
                  <a:pt x="0" y="1493146"/>
                </a:lnTo>
                <a:lnTo>
                  <a:pt x="2750" y="1493146"/>
                </a:lnTo>
                <a:cubicBezTo>
                  <a:pt x="50490" y="700174"/>
                  <a:pt x="679654" y="64473"/>
                  <a:pt x="1469785" y="6156"/>
                </a:cubicBezTo>
                <a:lnTo>
                  <a:pt x="1469785" y="0"/>
                </a:lnTo>
                <a:lnTo>
                  <a:pt x="1591684" y="0"/>
                </a:lnTo>
                <a:lnTo>
                  <a:pt x="1649785" y="0"/>
                </a:lnTo>
                <a:lnTo>
                  <a:pt x="1649785" y="2934"/>
                </a:lnTo>
                <a:cubicBezTo>
                  <a:pt x="2503127" y="31654"/>
                  <a:pt x="3185463" y="733032"/>
                  <a:pt x="3185463" y="159377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6" name="Block Arc 41">
            <a:extLst>
              <a:ext uri="{FF2B5EF4-FFF2-40B4-BE49-F238E27FC236}">
                <a16:creationId xmlns:a16="http://schemas.microsoft.com/office/drawing/2014/main" id="{39949893-05ED-44C7-999C-84CE9B52D118}"/>
              </a:ext>
            </a:extLst>
          </p:cNvPr>
          <p:cNvSpPr/>
          <p:nvPr/>
        </p:nvSpPr>
        <p:spPr>
          <a:xfrm>
            <a:off x="9408551" y="1424302"/>
            <a:ext cx="473301" cy="660394"/>
          </a:xfrm>
          <a:custGeom>
            <a:avLst/>
            <a:gdLst/>
            <a:ahLst/>
            <a:cxnLst/>
            <a:rect l="l" t="t" r="r" b="b"/>
            <a:pathLst>
              <a:path w="2512265" h="3505352">
                <a:moveTo>
                  <a:pt x="1276582" y="2106401"/>
                </a:moveTo>
                <a:cubicBezTo>
                  <a:pt x="1154832" y="2195007"/>
                  <a:pt x="1018024" y="2262207"/>
                  <a:pt x="871321" y="2302645"/>
                </a:cubicBezTo>
                <a:cubicBezTo>
                  <a:pt x="1041049" y="2346709"/>
                  <a:pt x="1216984" y="2342691"/>
                  <a:pt x="1380867" y="2295542"/>
                </a:cubicBezTo>
                <a:cubicBezTo>
                  <a:pt x="1352791" y="2227964"/>
                  <a:pt x="1317377" y="2164934"/>
                  <a:pt x="1276582" y="2106401"/>
                </a:cubicBezTo>
                <a:close/>
                <a:moveTo>
                  <a:pt x="931061" y="1768598"/>
                </a:moveTo>
                <a:lnTo>
                  <a:pt x="785084" y="2021438"/>
                </a:lnTo>
                <a:lnTo>
                  <a:pt x="684448" y="2196711"/>
                </a:lnTo>
                <a:cubicBezTo>
                  <a:pt x="868931" y="2169533"/>
                  <a:pt x="1041385" y="2098006"/>
                  <a:pt x="1189228" y="1991290"/>
                </a:cubicBezTo>
                <a:cubicBezTo>
                  <a:pt x="1113839" y="1904543"/>
                  <a:pt x="1026949" y="1829435"/>
                  <a:pt x="931061" y="1768598"/>
                </a:cubicBezTo>
                <a:close/>
                <a:moveTo>
                  <a:pt x="1626242" y="1739577"/>
                </a:moveTo>
                <a:cubicBezTo>
                  <a:pt x="1556851" y="1850020"/>
                  <a:pt x="1471526" y="1947792"/>
                  <a:pt x="1374302" y="2030973"/>
                </a:cubicBezTo>
                <a:cubicBezTo>
                  <a:pt x="1422822" y="2099916"/>
                  <a:pt x="1464618" y="2174537"/>
                  <a:pt x="1497466" y="2254701"/>
                </a:cubicBezTo>
                <a:cubicBezTo>
                  <a:pt x="1664534" y="2184833"/>
                  <a:pt x="1813198" y="2068027"/>
                  <a:pt x="1922549" y="1910651"/>
                </a:cubicBezTo>
                <a:close/>
                <a:moveTo>
                  <a:pt x="531158" y="1601275"/>
                </a:moveTo>
                <a:cubicBezTo>
                  <a:pt x="514831" y="1769123"/>
                  <a:pt x="535254" y="1939877"/>
                  <a:pt x="594029" y="2101141"/>
                </a:cubicBezTo>
                <a:lnTo>
                  <a:pt x="822377" y="1705631"/>
                </a:lnTo>
                <a:cubicBezTo>
                  <a:pt x="730789" y="1658398"/>
                  <a:pt x="632873" y="1623335"/>
                  <a:pt x="531158" y="1601275"/>
                </a:cubicBezTo>
                <a:close/>
                <a:moveTo>
                  <a:pt x="270885" y="1572115"/>
                </a:moveTo>
                <a:cubicBezTo>
                  <a:pt x="231457" y="1572339"/>
                  <a:pt x="191799" y="1574812"/>
                  <a:pt x="152057" y="1579894"/>
                </a:cubicBezTo>
                <a:cubicBezTo>
                  <a:pt x="195418" y="1760005"/>
                  <a:pt x="289893" y="1927350"/>
                  <a:pt x="428945" y="2058945"/>
                </a:cubicBezTo>
                <a:cubicBezTo>
                  <a:pt x="384418" y="1901749"/>
                  <a:pt x="371313" y="1738504"/>
                  <a:pt x="388331" y="1577832"/>
                </a:cubicBezTo>
                <a:cubicBezTo>
                  <a:pt x="349511" y="1573916"/>
                  <a:pt x="310313" y="1571891"/>
                  <a:pt x="270885" y="1572115"/>
                </a:cubicBezTo>
                <a:close/>
                <a:moveTo>
                  <a:pt x="1117422" y="1445810"/>
                </a:moveTo>
                <a:lnTo>
                  <a:pt x="992684" y="1661863"/>
                </a:lnTo>
                <a:cubicBezTo>
                  <a:pt x="1102065" y="1730612"/>
                  <a:pt x="1200940" y="1816138"/>
                  <a:pt x="1286200" y="1915345"/>
                </a:cubicBezTo>
                <a:cubicBezTo>
                  <a:pt x="1368713" y="1844119"/>
                  <a:pt x="1441290" y="1760865"/>
                  <a:pt x="1500981" y="1667258"/>
                </a:cubicBezTo>
                <a:close/>
                <a:moveTo>
                  <a:pt x="2092402" y="1221082"/>
                </a:moveTo>
                <a:cubicBezTo>
                  <a:pt x="2001593" y="1234047"/>
                  <a:pt x="1911092" y="1235450"/>
                  <a:pt x="1822337" y="1227227"/>
                </a:cubicBezTo>
                <a:cubicBezTo>
                  <a:pt x="1800443" y="1366691"/>
                  <a:pt x="1756170" y="1503162"/>
                  <a:pt x="1688847" y="1630684"/>
                </a:cubicBezTo>
                <a:lnTo>
                  <a:pt x="1987299" y="1802996"/>
                </a:lnTo>
                <a:cubicBezTo>
                  <a:pt x="2084887" y="1618081"/>
                  <a:pt x="2117858" y="1415133"/>
                  <a:pt x="2092402" y="1221082"/>
                </a:cubicBezTo>
                <a:close/>
                <a:moveTo>
                  <a:pt x="649579" y="1175701"/>
                </a:moveTo>
                <a:cubicBezTo>
                  <a:pt x="600911" y="1272240"/>
                  <a:pt x="566994" y="1374279"/>
                  <a:pt x="548013" y="1478728"/>
                </a:cubicBezTo>
                <a:cubicBezTo>
                  <a:pt x="665588" y="1503392"/>
                  <a:pt x="778659" y="1543786"/>
                  <a:pt x="883938" y="1599004"/>
                </a:cubicBezTo>
                <a:lnTo>
                  <a:pt x="1008644" y="1383007"/>
                </a:lnTo>
                <a:close/>
                <a:moveTo>
                  <a:pt x="1325201" y="1085928"/>
                </a:moveTo>
                <a:lnTo>
                  <a:pt x="1180226" y="1337032"/>
                </a:lnTo>
                <a:lnTo>
                  <a:pt x="1563461" y="1558293"/>
                </a:lnTo>
                <a:cubicBezTo>
                  <a:pt x="1621429" y="1447029"/>
                  <a:pt x="1659763" y="1328223"/>
                  <a:pt x="1679185" y="1206861"/>
                </a:cubicBezTo>
                <a:cubicBezTo>
                  <a:pt x="1555153" y="1183834"/>
                  <a:pt x="1435895" y="1143161"/>
                  <a:pt x="1325201" y="1085928"/>
                </a:cubicBezTo>
                <a:close/>
                <a:moveTo>
                  <a:pt x="216369" y="925587"/>
                </a:moveTo>
                <a:cubicBezTo>
                  <a:pt x="135862" y="1096620"/>
                  <a:pt x="108667" y="1281041"/>
                  <a:pt x="130011" y="1458436"/>
                </a:cubicBezTo>
                <a:cubicBezTo>
                  <a:pt x="222591" y="1446071"/>
                  <a:pt x="314795" y="1446181"/>
                  <a:pt x="405131" y="1455463"/>
                </a:cubicBezTo>
                <a:cubicBezTo>
                  <a:pt x="426945" y="1333935"/>
                  <a:pt x="466667" y="1215249"/>
                  <a:pt x="524206" y="1103317"/>
                </a:cubicBezTo>
                <a:close/>
                <a:moveTo>
                  <a:pt x="943246" y="797103"/>
                </a:moveTo>
                <a:cubicBezTo>
                  <a:pt x="853400" y="873630"/>
                  <a:pt x="774733" y="963960"/>
                  <a:pt x="711316" y="1066306"/>
                </a:cubicBezTo>
                <a:lnTo>
                  <a:pt x="1071447" y="1274228"/>
                </a:lnTo>
                <a:lnTo>
                  <a:pt x="1215869" y="1024081"/>
                </a:lnTo>
                <a:cubicBezTo>
                  <a:pt x="1115458" y="961776"/>
                  <a:pt x="1023809" y="885272"/>
                  <a:pt x="943246" y="797103"/>
                </a:cubicBezTo>
                <a:close/>
                <a:moveTo>
                  <a:pt x="1777831" y="614825"/>
                </a:moveTo>
                <a:cubicBezTo>
                  <a:pt x="1828108" y="774217"/>
                  <a:pt x="1847177" y="940426"/>
                  <a:pt x="1835302" y="1104709"/>
                </a:cubicBezTo>
                <a:cubicBezTo>
                  <a:pt x="1912529" y="1111680"/>
                  <a:pt x="1991200" y="1110618"/>
                  <a:pt x="2070135" y="1099634"/>
                </a:cubicBezTo>
                <a:cubicBezTo>
                  <a:pt x="2023430" y="916066"/>
                  <a:pt x="1923963" y="746103"/>
                  <a:pt x="1777831" y="614825"/>
                </a:cubicBezTo>
                <a:close/>
                <a:moveTo>
                  <a:pt x="1613169" y="587153"/>
                </a:moveTo>
                <a:lnTo>
                  <a:pt x="1386789" y="979253"/>
                </a:lnTo>
                <a:cubicBezTo>
                  <a:pt x="1482593" y="1028182"/>
                  <a:pt x="1585369" y="1063521"/>
                  <a:pt x="1692132" y="1084514"/>
                </a:cubicBezTo>
                <a:cubicBezTo>
                  <a:pt x="1702376" y="916614"/>
                  <a:pt x="1676765" y="746730"/>
                  <a:pt x="1613169" y="587153"/>
                </a:cubicBezTo>
                <a:close/>
                <a:moveTo>
                  <a:pt x="1500307" y="531421"/>
                </a:moveTo>
                <a:cubicBezTo>
                  <a:pt x="1333628" y="560682"/>
                  <a:pt x="1177718" y="626786"/>
                  <a:pt x="1041762" y="721997"/>
                </a:cubicBezTo>
                <a:cubicBezTo>
                  <a:pt x="1111912" y="797410"/>
                  <a:pt x="1191076" y="863204"/>
                  <a:pt x="1277416" y="917480"/>
                </a:cubicBezTo>
                <a:close/>
                <a:moveTo>
                  <a:pt x="708730" y="442269"/>
                </a:moveTo>
                <a:cubicBezTo>
                  <a:pt x="536145" y="518354"/>
                  <a:pt x="384460" y="645249"/>
                  <a:pt x="277225" y="815684"/>
                </a:cubicBezTo>
                <a:lnTo>
                  <a:pt x="586010" y="993961"/>
                </a:lnTo>
                <a:cubicBezTo>
                  <a:pt x="658009" y="876621"/>
                  <a:pt x="747803" y="773217"/>
                  <a:pt x="850548" y="685844"/>
                </a:cubicBezTo>
                <a:cubicBezTo>
                  <a:pt x="795399" y="611028"/>
                  <a:pt x="747545" y="529652"/>
                  <a:pt x="708730" y="442269"/>
                </a:cubicBezTo>
                <a:close/>
                <a:moveTo>
                  <a:pt x="1114411" y="355452"/>
                </a:moveTo>
                <a:cubicBezTo>
                  <a:pt x="1016499" y="355167"/>
                  <a:pt x="919324" y="369705"/>
                  <a:pt x="826255" y="398131"/>
                </a:cubicBezTo>
                <a:cubicBezTo>
                  <a:pt x="858722" y="474940"/>
                  <a:pt x="900618" y="545829"/>
                  <a:pt x="948599" y="611249"/>
                </a:cubicBezTo>
                <a:cubicBezTo>
                  <a:pt x="1085375" y="512974"/>
                  <a:pt x="1240825" y="441488"/>
                  <a:pt x="1406980" y="401715"/>
                </a:cubicBezTo>
                <a:cubicBezTo>
                  <a:pt x="1310969" y="370847"/>
                  <a:pt x="1212322" y="355738"/>
                  <a:pt x="1114411" y="355452"/>
                </a:cubicBezTo>
                <a:close/>
                <a:moveTo>
                  <a:pt x="1776283" y="295101"/>
                </a:moveTo>
                <a:lnTo>
                  <a:pt x="1710896" y="408983"/>
                </a:lnTo>
                <a:cubicBezTo>
                  <a:pt x="2209777" y="726145"/>
                  <a:pt x="2373723" y="1383396"/>
                  <a:pt x="2075153" y="1900534"/>
                </a:cubicBezTo>
                <a:cubicBezTo>
                  <a:pt x="1777480" y="2416119"/>
                  <a:pt x="1129323" y="2603192"/>
                  <a:pt x="606057" y="2333243"/>
                </a:cubicBezTo>
                <a:lnTo>
                  <a:pt x="534769" y="2457402"/>
                </a:lnTo>
                <a:cubicBezTo>
                  <a:pt x="1115347" y="2755664"/>
                  <a:pt x="1834151" y="2554240"/>
                  <a:pt x="2173557" y="1987198"/>
                </a:cubicBezTo>
                <a:cubicBezTo>
                  <a:pt x="2520801" y="1407062"/>
                  <a:pt x="2343129" y="657734"/>
                  <a:pt x="1776283" y="295101"/>
                </a:cubicBezTo>
                <a:close/>
                <a:moveTo>
                  <a:pt x="1831804" y="0"/>
                </a:moveTo>
                <a:cubicBezTo>
                  <a:pt x="1881515" y="0"/>
                  <a:pt x="1921814" y="40299"/>
                  <a:pt x="1921814" y="90010"/>
                </a:cubicBezTo>
                <a:cubicBezTo>
                  <a:pt x="1921814" y="123853"/>
                  <a:pt x="1903137" y="153333"/>
                  <a:pt x="1874873" y="167531"/>
                </a:cubicBezTo>
                <a:cubicBezTo>
                  <a:pt x="2505724" y="579432"/>
                  <a:pt x="2701456" y="1419035"/>
                  <a:pt x="2311836" y="2069966"/>
                </a:cubicBezTo>
                <a:cubicBezTo>
                  <a:pt x="2067801" y="2477672"/>
                  <a:pt x="1650037" y="2717958"/>
                  <a:pt x="1209422" y="2750781"/>
                </a:cubicBezTo>
                <a:lnTo>
                  <a:pt x="1209422" y="3191198"/>
                </a:lnTo>
                <a:cubicBezTo>
                  <a:pt x="1228953" y="3190691"/>
                  <a:pt x="1248332" y="3191937"/>
                  <a:pt x="1267595" y="3193449"/>
                </a:cubicBezTo>
                <a:cubicBezTo>
                  <a:pt x="1660899" y="3224325"/>
                  <a:pt x="1926978" y="3358049"/>
                  <a:pt x="1884661" y="3503570"/>
                </a:cubicBezTo>
                <a:lnTo>
                  <a:pt x="318693" y="3505352"/>
                </a:lnTo>
                <a:cubicBezTo>
                  <a:pt x="273700" y="3359367"/>
                  <a:pt x="539657" y="3224666"/>
                  <a:pt x="934393" y="3193515"/>
                </a:cubicBezTo>
                <a:lnTo>
                  <a:pt x="993398" y="3191208"/>
                </a:lnTo>
                <a:lnTo>
                  <a:pt x="993398" y="2750894"/>
                </a:lnTo>
                <a:cubicBezTo>
                  <a:pt x="812915" y="2737642"/>
                  <a:pt x="632784" y="2688481"/>
                  <a:pt x="463078" y="2601537"/>
                </a:cubicBezTo>
                <a:cubicBezTo>
                  <a:pt x="463677" y="2602537"/>
                  <a:pt x="463694" y="2603560"/>
                  <a:pt x="463694" y="2604587"/>
                </a:cubicBezTo>
                <a:cubicBezTo>
                  <a:pt x="463694" y="2654298"/>
                  <a:pt x="423395" y="2694597"/>
                  <a:pt x="373684" y="2694597"/>
                </a:cubicBezTo>
                <a:cubicBezTo>
                  <a:pt x="323973" y="2694597"/>
                  <a:pt x="283674" y="2654298"/>
                  <a:pt x="283674" y="2604587"/>
                </a:cubicBezTo>
                <a:cubicBezTo>
                  <a:pt x="283674" y="2554876"/>
                  <a:pt x="323973" y="2514577"/>
                  <a:pt x="373684" y="2514577"/>
                </a:cubicBezTo>
                <a:lnTo>
                  <a:pt x="377019" y="2515250"/>
                </a:lnTo>
                <a:lnTo>
                  <a:pt x="511820" y="2280472"/>
                </a:lnTo>
                <a:lnTo>
                  <a:pt x="495824" y="2271237"/>
                </a:lnTo>
                <a:lnTo>
                  <a:pt x="496783" y="2269575"/>
                </a:lnTo>
                <a:cubicBezTo>
                  <a:pt x="34226" y="1964050"/>
                  <a:pt x="-130424" y="1362029"/>
                  <a:pt x="110016" y="864184"/>
                </a:cubicBezTo>
                <a:lnTo>
                  <a:pt x="106296" y="862036"/>
                </a:lnTo>
                <a:lnTo>
                  <a:pt x="148828" y="788370"/>
                </a:lnTo>
                <a:lnTo>
                  <a:pt x="169099" y="753258"/>
                </a:lnTo>
                <a:lnTo>
                  <a:pt x="170873" y="754281"/>
                </a:lnTo>
                <a:cubicBezTo>
                  <a:pt x="475914" y="264737"/>
                  <a:pt x="1106018" y="92008"/>
                  <a:pt x="1617242" y="355196"/>
                </a:cubicBezTo>
                <a:lnTo>
                  <a:pt x="1748044" y="127384"/>
                </a:lnTo>
                <a:lnTo>
                  <a:pt x="1751959" y="129632"/>
                </a:lnTo>
                <a:cubicBezTo>
                  <a:pt x="1745165" y="117975"/>
                  <a:pt x="1741794" y="104386"/>
                  <a:pt x="1741794" y="90010"/>
                </a:cubicBezTo>
                <a:cubicBezTo>
                  <a:pt x="1741794" y="40299"/>
                  <a:pt x="1782093" y="0"/>
                  <a:pt x="1831804"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7" name="Right Triangle 17">
            <a:extLst>
              <a:ext uri="{FF2B5EF4-FFF2-40B4-BE49-F238E27FC236}">
                <a16:creationId xmlns:a16="http://schemas.microsoft.com/office/drawing/2014/main" id="{6ADCC979-BA1C-4251-B6F5-CE5AA2B72FD0}"/>
              </a:ext>
            </a:extLst>
          </p:cNvPr>
          <p:cNvSpPr/>
          <p:nvPr/>
        </p:nvSpPr>
        <p:spPr>
          <a:xfrm>
            <a:off x="7705746" y="4600959"/>
            <a:ext cx="385790" cy="546392"/>
          </a:xfrm>
          <a:custGeom>
            <a:avLst/>
            <a:gdLst/>
            <a:ahLst/>
            <a:cxnLst/>
            <a:rect l="l" t="t" r="r" b="b"/>
            <a:pathLst>
              <a:path w="2387678" h="3240000">
                <a:moveTo>
                  <a:pt x="1645041" y="17032"/>
                </a:moveTo>
                <a:lnTo>
                  <a:pt x="2376264" y="17032"/>
                </a:lnTo>
                <a:lnTo>
                  <a:pt x="2376264" y="17033"/>
                </a:lnTo>
                <a:lnTo>
                  <a:pt x="1645042" y="17033"/>
                </a:lnTo>
                <a:close/>
                <a:moveTo>
                  <a:pt x="0" y="17032"/>
                </a:moveTo>
                <a:lnTo>
                  <a:pt x="1379678" y="17032"/>
                </a:lnTo>
                <a:lnTo>
                  <a:pt x="1379678" y="996125"/>
                </a:lnTo>
                <a:lnTo>
                  <a:pt x="2376264" y="996125"/>
                </a:lnTo>
                <a:lnTo>
                  <a:pt x="2376264" y="3240000"/>
                </a:lnTo>
                <a:lnTo>
                  <a:pt x="0" y="3240000"/>
                </a:lnTo>
                <a:close/>
                <a:moveTo>
                  <a:pt x="1498869" y="0"/>
                </a:moveTo>
                <a:lnTo>
                  <a:pt x="2387678" y="888809"/>
                </a:lnTo>
                <a:lnTo>
                  <a:pt x="1498869"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8" name="Oval 27">
            <a:extLst>
              <a:ext uri="{FF2B5EF4-FFF2-40B4-BE49-F238E27FC236}">
                <a16:creationId xmlns:a16="http://schemas.microsoft.com/office/drawing/2014/main" id="{7DB6E0EE-B33A-443E-887E-C319F0DAF534}"/>
              </a:ext>
            </a:extLst>
          </p:cNvPr>
          <p:cNvSpPr/>
          <p:nvPr/>
        </p:nvSpPr>
        <p:spPr>
          <a:xfrm>
            <a:off x="4418496" y="5469184"/>
            <a:ext cx="409732" cy="779216"/>
          </a:xfrm>
          <a:custGeom>
            <a:avLst/>
            <a:gdLst/>
            <a:ahLst/>
            <a:cxnLst/>
            <a:rect l="l" t="t" r="r" b="b"/>
            <a:pathLst>
              <a:path w="1703664" h="3240001">
                <a:moveTo>
                  <a:pt x="952533" y="2024463"/>
                </a:moveTo>
                <a:lnTo>
                  <a:pt x="856710" y="2024464"/>
                </a:lnTo>
                <a:lnTo>
                  <a:pt x="649879" y="2143878"/>
                </a:lnTo>
                <a:lnTo>
                  <a:pt x="728753" y="2280491"/>
                </a:lnTo>
                <a:lnTo>
                  <a:pt x="800462" y="2239090"/>
                </a:lnTo>
                <a:lnTo>
                  <a:pt x="800462" y="2476837"/>
                </a:lnTo>
                <a:lnTo>
                  <a:pt x="649878" y="2476837"/>
                </a:lnTo>
                <a:lnTo>
                  <a:pt x="649878" y="2634602"/>
                </a:lnTo>
                <a:lnTo>
                  <a:pt x="1067658" y="2634602"/>
                </a:lnTo>
                <a:lnTo>
                  <a:pt x="1067657" y="2476837"/>
                </a:lnTo>
                <a:lnTo>
                  <a:pt x="952532" y="2476837"/>
                </a:lnTo>
                <a:lnTo>
                  <a:pt x="952532" y="2151292"/>
                </a:lnTo>
                <a:lnTo>
                  <a:pt x="952534" y="2151291"/>
                </a:lnTo>
                <a:close/>
                <a:moveTo>
                  <a:pt x="851832" y="1776101"/>
                </a:moveTo>
                <a:cubicBezTo>
                  <a:pt x="1189868" y="1776101"/>
                  <a:pt x="1463900" y="2050133"/>
                  <a:pt x="1463900" y="2388169"/>
                </a:cubicBezTo>
                <a:cubicBezTo>
                  <a:pt x="1463900" y="2726205"/>
                  <a:pt x="1189868" y="3000237"/>
                  <a:pt x="851832" y="3000237"/>
                </a:cubicBezTo>
                <a:cubicBezTo>
                  <a:pt x="513796" y="3000237"/>
                  <a:pt x="239764" y="2726205"/>
                  <a:pt x="239764" y="2388169"/>
                </a:cubicBezTo>
                <a:cubicBezTo>
                  <a:pt x="239764" y="2050133"/>
                  <a:pt x="513796" y="1776101"/>
                  <a:pt x="851832" y="1776101"/>
                </a:cubicBezTo>
                <a:close/>
                <a:moveTo>
                  <a:pt x="851832" y="1689019"/>
                </a:moveTo>
                <a:cubicBezTo>
                  <a:pt x="465702" y="1689019"/>
                  <a:pt x="152682" y="2002039"/>
                  <a:pt x="152682" y="2388169"/>
                </a:cubicBezTo>
                <a:cubicBezTo>
                  <a:pt x="152682" y="2774299"/>
                  <a:pt x="465702" y="3087319"/>
                  <a:pt x="851832" y="3087319"/>
                </a:cubicBezTo>
                <a:cubicBezTo>
                  <a:pt x="1237962" y="3087319"/>
                  <a:pt x="1550982" y="2774299"/>
                  <a:pt x="1550982" y="2388169"/>
                </a:cubicBezTo>
                <a:cubicBezTo>
                  <a:pt x="1550982" y="2002039"/>
                  <a:pt x="1237962" y="1689019"/>
                  <a:pt x="851832" y="1689019"/>
                </a:cubicBezTo>
                <a:close/>
                <a:moveTo>
                  <a:pt x="851832" y="1536337"/>
                </a:moveTo>
                <a:cubicBezTo>
                  <a:pt x="1322286" y="1536337"/>
                  <a:pt x="1703664" y="1917715"/>
                  <a:pt x="1703664" y="2388169"/>
                </a:cubicBezTo>
                <a:cubicBezTo>
                  <a:pt x="1703664" y="2858623"/>
                  <a:pt x="1322286" y="3240001"/>
                  <a:pt x="851832" y="3240001"/>
                </a:cubicBezTo>
                <a:cubicBezTo>
                  <a:pt x="381378" y="3240001"/>
                  <a:pt x="0" y="2858623"/>
                  <a:pt x="0" y="2388169"/>
                </a:cubicBezTo>
                <a:cubicBezTo>
                  <a:pt x="0" y="1917715"/>
                  <a:pt x="381378" y="1536337"/>
                  <a:pt x="851832" y="1536337"/>
                </a:cubicBezTo>
                <a:close/>
                <a:moveTo>
                  <a:pt x="1173126" y="1"/>
                </a:moveTo>
                <a:lnTo>
                  <a:pt x="1383673" y="1"/>
                </a:lnTo>
                <a:lnTo>
                  <a:pt x="1383673" y="954514"/>
                </a:lnTo>
                <a:lnTo>
                  <a:pt x="1173126" y="1187717"/>
                </a:lnTo>
                <a:close/>
                <a:moveTo>
                  <a:pt x="619488" y="0"/>
                </a:moveTo>
                <a:lnTo>
                  <a:pt x="1099698" y="0"/>
                </a:lnTo>
                <a:lnTo>
                  <a:pt x="1099698" y="1265464"/>
                </a:lnTo>
                <a:lnTo>
                  <a:pt x="859593" y="1532640"/>
                </a:lnTo>
                <a:lnTo>
                  <a:pt x="619488" y="1265464"/>
                </a:lnTo>
                <a:close/>
                <a:moveTo>
                  <a:pt x="335512" y="0"/>
                </a:moveTo>
                <a:lnTo>
                  <a:pt x="546059" y="0"/>
                </a:lnTo>
                <a:lnTo>
                  <a:pt x="546059" y="1166181"/>
                </a:lnTo>
                <a:lnTo>
                  <a:pt x="335512" y="927455"/>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9" name="Parallelogram 15">
            <a:extLst>
              <a:ext uri="{FF2B5EF4-FFF2-40B4-BE49-F238E27FC236}">
                <a16:creationId xmlns:a16="http://schemas.microsoft.com/office/drawing/2014/main" id="{24ABDD0B-564D-4579-ACF2-A3B23447A0E6}"/>
              </a:ext>
            </a:extLst>
          </p:cNvPr>
          <p:cNvSpPr/>
          <p:nvPr/>
        </p:nvSpPr>
        <p:spPr>
          <a:xfrm rot="16200000">
            <a:off x="8536863" y="3545131"/>
            <a:ext cx="598764" cy="648141"/>
          </a:xfrm>
          <a:custGeom>
            <a:avLst/>
            <a:gdLst/>
            <a:ahLst/>
            <a:cxnLst/>
            <a:rect l="l" t="t" r="r" b="b"/>
            <a:pathLst>
              <a:path w="2993176" h="3240001">
                <a:moveTo>
                  <a:pt x="1299907" y="647892"/>
                </a:moveTo>
                <a:lnTo>
                  <a:pt x="665509" y="1620000"/>
                </a:lnTo>
                <a:lnTo>
                  <a:pt x="1299907" y="2592108"/>
                </a:lnTo>
                <a:lnTo>
                  <a:pt x="634398" y="2592108"/>
                </a:lnTo>
                <a:lnTo>
                  <a:pt x="0" y="1620000"/>
                </a:lnTo>
                <a:lnTo>
                  <a:pt x="634398" y="647892"/>
                </a:lnTo>
                <a:close/>
                <a:moveTo>
                  <a:pt x="2993176" y="1620001"/>
                </a:moveTo>
                <a:lnTo>
                  <a:pt x="1913056" y="3240001"/>
                </a:lnTo>
                <a:lnTo>
                  <a:pt x="1782206" y="3043749"/>
                </a:lnTo>
                <a:lnTo>
                  <a:pt x="1110064" y="3043749"/>
                </a:lnTo>
                <a:cubicBezTo>
                  <a:pt x="1089036" y="3096599"/>
                  <a:pt x="1037333" y="3133759"/>
                  <a:pt x="976952" y="3133759"/>
                </a:cubicBezTo>
                <a:cubicBezTo>
                  <a:pt x="923853" y="3133759"/>
                  <a:pt x="877466" y="3105022"/>
                  <a:pt x="854540" y="3061058"/>
                </a:cubicBezTo>
                <a:lnTo>
                  <a:pt x="302383" y="3169763"/>
                </a:lnTo>
                <a:lnTo>
                  <a:pt x="302383" y="2809723"/>
                </a:lnTo>
                <a:lnTo>
                  <a:pt x="854540" y="2918427"/>
                </a:lnTo>
                <a:cubicBezTo>
                  <a:pt x="877466" y="2874463"/>
                  <a:pt x="923853" y="2845727"/>
                  <a:pt x="976952" y="2845727"/>
                </a:cubicBezTo>
                <a:cubicBezTo>
                  <a:pt x="1037333" y="2845727"/>
                  <a:pt x="1089036" y="2882887"/>
                  <a:pt x="1110064" y="2935737"/>
                </a:cubicBezTo>
                <a:lnTo>
                  <a:pt x="1710190" y="2935737"/>
                </a:lnTo>
                <a:lnTo>
                  <a:pt x="832936" y="1620001"/>
                </a:lnTo>
                <a:lnTo>
                  <a:pt x="1913056"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0" name="Round Same Side Corner Rectangle 21">
            <a:extLst>
              <a:ext uri="{FF2B5EF4-FFF2-40B4-BE49-F238E27FC236}">
                <a16:creationId xmlns:a16="http://schemas.microsoft.com/office/drawing/2014/main" id="{A705FB8C-4E2D-4F93-8F3B-7B97C7830918}"/>
              </a:ext>
            </a:extLst>
          </p:cNvPr>
          <p:cNvSpPr/>
          <p:nvPr/>
        </p:nvSpPr>
        <p:spPr>
          <a:xfrm rot="10800000">
            <a:off x="9311063" y="2543932"/>
            <a:ext cx="386665" cy="436639"/>
          </a:xfrm>
          <a:custGeom>
            <a:avLst/>
            <a:gdLst/>
            <a:ahLst/>
            <a:cxnLst/>
            <a:rect l="l" t="t" r="r" b="b"/>
            <a:pathLst>
              <a:path w="2880320" h="3252576">
                <a:moveTo>
                  <a:pt x="612726" y="2220771"/>
                </a:moveTo>
                <a:cubicBezTo>
                  <a:pt x="662432" y="2220771"/>
                  <a:pt x="702726" y="2180477"/>
                  <a:pt x="702726" y="2130771"/>
                </a:cubicBezTo>
                <a:lnTo>
                  <a:pt x="702726" y="438771"/>
                </a:lnTo>
                <a:cubicBezTo>
                  <a:pt x="702726" y="389065"/>
                  <a:pt x="662432" y="348771"/>
                  <a:pt x="612726" y="348771"/>
                </a:cubicBezTo>
                <a:cubicBezTo>
                  <a:pt x="563020" y="348771"/>
                  <a:pt x="522726" y="389065"/>
                  <a:pt x="522726" y="438771"/>
                </a:cubicBezTo>
                <a:lnTo>
                  <a:pt x="522726" y="2130771"/>
                </a:lnTo>
                <a:cubicBezTo>
                  <a:pt x="522726" y="2180477"/>
                  <a:pt x="563020" y="2220771"/>
                  <a:pt x="612726" y="2220771"/>
                </a:cubicBezTo>
                <a:close/>
                <a:moveTo>
                  <a:pt x="1188790" y="2220771"/>
                </a:moveTo>
                <a:cubicBezTo>
                  <a:pt x="1238496" y="2220771"/>
                  <a:pt x="1278790" y="2180477"/>
                  <a:pt x="1278790" y="2130771"/>
                </a:cubicBezTo>
                <a:lnTo>
                  <a:pt x="1278790" y="438771"/>
                </a:lnTo>
                <a:cubicBezTo>
                  <a:pt x="1278790" y="389065"/>
                  <a:pt x="1238496" y="348771"/>
                  <a:pt x="1188790" y="348771"/>
                </a:cubicBezTo>
                <a:cubicBezTo>
                  <a:pt x="1139084" y="348771"/>
                  <a:pt x="1098790" y="389065"/>
                  <a:pt x="1098790" y="438771"/>
                </a:cubicBezTo>
                <a:lnTo>
                  <a:pt x="1098790" y="2130771"/>
                </a:lnTo>
                <a:cubicBezTo>
                  <a:pt x="1098790" y="2180477"/>
                  <a:pt x="1139084" y="2220771"/>
                  <a:pt x="1188790" y="2220771"/>
                </a:cubicBezTo>
                <a:close/>
                <a:moveTo>
                  <a:pt x="1764854" y="2220771"/>
                </a:moveTo>
                <a:cubicBezTo>
                  <a:pt x="1814560" y="2220771"/>
                  <a:pt x="1854854" y="2180477"/>
                  <a:pt x="1854854" y="2130771"/>
                </a:cubicBezTo>
                <a:lnTo>
                  <a:pt x="1854854" y="438771"/>
                </a:lnTo>
                <a:cubicBezTo>
                  <a:pt x="1854854" y="389065"/>
                  <a:pt x="1814560" y="348771"/>
                  <a:pt x="1764854" y="348771"/>
                </a:cubicBezTo>
                <a:cubicBezTo>
                  <a:pt x="1715148" y="348771"/>
                  <a:pt x="1674854" y="389065"/>
                  <a:pt x="1674854" y="438771"/>
                </a:cubicBezTo>
                <a:lnTo>
                  <a:pt x="1674854" y="2130771"/>
                </a:lnTo>
                <a:cubicBezTo>
                  <a:pt x="1674854" y="2180477"/>
                  <a:pt x="1715148" y="2220771"/>
                  <a:pt x="1764854" y="2220771"/>
                </a:cubicBezTo>
                <a:close/>
                <a:moveTo>
                  <a:pt x="2340918" y="2220771"/>
                </a:moveTo>
                <a:cubicBezTo>
                  <a:pt x="2390624" y="2220771"/>
                  <a:pt x="2430918" y="2180477"/>
                  <a:pt x="2430918" y="2130771"/>
                </a:cubicBezTo>
                <a:lnTo>
                  <a:pt x="2430918" y="438771"/>
                </a:lnTo>
                <a:cubicBezTo>
                  <a:pt x="2430918" y="389065"/>
                  <a:pt x="2390624" y="348771"/>
                  <a:pt x="2340918" y="348771"/>
                </a:cubicBezTo>
                <a:cubicBezTo>
                  <a:pt x="2291212" y="348771"/>
                  <a:pt x="2250918" y="389065"/>
                  <a:pt x="2250918" y="438771"/>
                </a:cubicBezTo>
                <a:lnTo>
                  <a:pt x="2250918" y="2130771"/>
                </a:lnTo>
                <a:cubicBezTo>
                  <a:pt x="2250918" y="2180477"/>
                  <a:pt x="2291212" y="2220771"/>
                  <a:pt x="2340918" y="2220771"/>
                </a:cubicBezTo>
                <a:close/>
                <a:moveTo>
                  <a:pt x="2784182" y="2519920"/>
                </a:moveTo>
                <a:lnTo>
                  <a:pt x="96136" y="2519920"/>
                </a:lnTo>
                <a:lnTo>
                  <a:pt x="96136" y="419995"/>
                </a:lnTo>
                <a:cubicBezTo>
                  <a:pt x="96136" y="188038"/>
                  <a:pt x="284174" y="0"/>
                  <a:pt x="516131" y="0"/>
                </a:cubicBezTo>
                <a:lnTo>
                  <a:pt x="2364187" y="0"/>
                </a:lnTo>
                <a:cubicBezTo>
                  <a:pt x="2596144" y="0"/>
                  <a:pt x="2784182" y="188038"/>
                  <a:pt x="2784182" y="419995"/>
                </a:cubicBezTo>
                <a:close/>
                <a:moveTo>
                  <a:pt x="1687966" y="3252576"/>
                </a:moveTo>
                <a:lnTo>
                  <a:pt x="1192350" y="3252576"/>
                </a:lnTo>
                <a:cubicBezTo>
                  <a:pt x="1129224" y="3252576"/>
                  <a:pt x="1078050" y="3201402"/>
                  <a:pt x="1078050" y="3138276"/>
                </a:cubicBezTo>
                <a:lnTo>
                  <a:pt x="1078050" y="3023976"/>
                </a:lnTo>
                <a:lnTo>
                  <a:pt x="60008" y="3023976"/>
                </a:lnTo>
                <a:cubicBezTo>
                  <a:pt x="26866" y="3023976"/>
                  <a:pt x="0" y="2997110"/>
                  <a:pt x="0" y="2963968"/>
                </a:cubicBezTo>
                <a:lnTo>
                  <a:pt x="0" y="2723944"/>
                </a:lnTo>
                <a:cubicBezTo>
                  <a:pt x="0" y="2690802"/>
                  <a:pt x="26866" y="2663936"/>
                  <a:pt x="60008" y="2663936"/>
                </a:cubicBezTo>
                <a:lnTo>
                  <a:pt x="2820312" y="2663936"/>
                </a:lnTo>
                <a:cubicBezTo>
                  <a:pt x="2853454" y="2663936"/>
                  <a:pt x="2880320" y="2690802"/>
                  <a:pt x="2880320" y="2723944"/>
                </a:cubicBezTo>
                <a:lnTo>
                  <a:pt x="2880320" y="2963968"/>
                </a:lnTo>
                <a:cubicBezTo>
                  <a:pt x="2880320" y="2997110"/>
                  <a:pt x="2853454" y="3023976"/>
                  <a:pt x="2820312" y="3023976"/>
                </a:cubicBezTo>
                <a:lnTo>
                  <a:pt x="1802266" y="3023976"/>
                </a:lnTo>
                <a:lnTo>
                  <a:pt x="1802266" y="3138276"/>
                </a:lnTo>
                <a:cubicBezTo>
                  <a:pt x="1802266" y="3201402"/>
                  <a:pt x="1751092" y="3252576"/>
                  <a:pt x="1687966" y="325257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1" name="Oval 26">
            <a:extLst>
              <a:ext uri="{FF2B5EF4-FFF2-40B4-BE49-F238E27FC236}">
                <a16:creationId xmlns:a16="http://schemas.microsoft.com/office/drawing/2014/main" id="{A8611118-4553-45C9-837B-A5EA5C617D63}"/>
              </a:ext>
            </a:extLst>
          </p:cNvPr>
          <p:cNvSpPr/>
          <p:nvPr/>
        </p:nvSpPr>
        <p:spPr>
          <a:xfrm>
            <a:off x="6966942" y="3587275"/>
            <a:ext cx="472482" cy="563852"/>
          </a:xfrm>
          <a:custGeom>
            <a:avLst/>
            <a:gdLst/>
            <a:ahLst/>
            <a:cxnLst/>
            <a:rect l="l" t="t" r="r" b="b"/>
            <a:pathLst>
              <a:path w="2543357" h="3035197">
                <a:moveTo>
                  <a:pt x="1932497" y="885460"/>
                </a:moveTo>
                <a:lnTo>
                  <a:pt x="1858608" y="981586"/>
                </a:lnTo>
                <a:cubicBezTo>
                  <a:pt x="2087948" y="1157874"/>
                  <a:pt x="2221364" y="1431493"/>
                  <a:pt x="2219022" y="1720748"/>
                </a:cubicBezTo>
                <a:lnTo>
                  <a:pt x="2340261" y="1721729"/>
                </a:lnTo>
                <a:cubicBezTo>
                  <a:pt x="2342911" y="1394473"/>
                  <a:pt x="2191967" y="1084907"/>
                  <a:pt x="1932497" y="885460"/>
                </a:cubicBezTo>
                <a:close/>
                <a:moveTo>
                  <a:pt x="1028922" y="281987"/>
                </a:moveTo>
                <a:cubicBezTo>
                  <a:pt x="1157068" y="321344"/>
                  <a:pt x="1128134" y="299573"/>
                  <a:pt x="1193247" y="332230"/>
                </a:cubicBezTo>
                <a:cubicBezTo>
                  <a:pt x="1269854" y="451410"/>
                  <a:pt x="1301375" y="602654"/>
                  <a:pt x="1295736" y="739575"/>
                </a:cubicBezTo>
                <a:cubicBezTo>
                  <a:pt x="1418781" y="730097"/>
                  <a:pt x="1391656" y="622269"/>
                  <a:pt x="1842154" y="674175"/>
                </a:cubicBezTo>
                <a:cubicBezTo>
                  <a:pt x="2251963" y="725703"/>
                  <a:pt x="2543357" y="1202505"/>
                  <a:pt x="2543357" y="1911138"/>
                </a:cubicBezTo>
                <a:cubicBezTo>
                  <a:pt x="2543357" y="2619771"/>
                  <a:pt x="2228290" y="3174439"/>
                  <a:pt x="1189012" y="3004227"/>
                </a:cubicBezTo>
                <a:cubicBezTo>
                  <a:pt x="266689" y="3142266"/>
                  <a:pt x="99973" y="2479414"/>
                  <a:pt x="24671" y="2089269"/>
                </a:cubicBezTo>
                <a:cubicBezTo>
                  <a:pt x="-50631" y="1699124"/>
                  <a:pt x="9514" y="922425"/>
                  <a:pt x="737199" y="663358"/>
                </a:cubicBezTo>
                <a:cubicBezTo>
                  <a:pt x="1021153" y="585721"/>
                  <a:pt x="1093645" y="690425"/>
                  <a:pt x="1216376" y="728497"/>
                </a:cubicBezTo>
                <a:cubicBezTo>
                  <a:pt x="1183268" y="569368"/>
                  <a:pt x="1135766" y="458984"/>
                  <a:pt x="1028922" y="281987"/>
                </a:cubicBezTo>
                <a:close/>
                <a:moveTo>
                  <a:pt x="1919942" y="47"/>
                </a:moveTo>
                <a:cubicBezTo>
                  <a:pt x="2086542" y="1491"/>
                  <a:pt x="2263938" y="35583"/>
                  <a:pt x="2350876" y="60453"/>
                </a:cubicBezTo>
                <a:cubicBezTo>
                  <a:pt x="2672784" y="174000"/>
                  <a:pt x="2321773" y="213881"/>
                  <a:pt x="2220060" y="345654"/>
                </a:cubicBezTo>
                <a:cubicBezTo>
                  <a:pt x="2118347" y="477427"/>
                  <a:pt x="2005019" y="609932"/>
                  <a:pt x="1770740" y="609932"/>
                </a:cubicBezTo>
                <a:lnTo>
                  <a:pt x="1326444" y="614956"/>
                </a:lnTo>
                <a:lnTo>
                  <a:pt x="1346541" y="320533"/>
                </a:lnTo>
                <a:cubicBezTo>
                  <a:pt x="1401807" y="115484"/>
                  <a:pt x="1563158" y="44336"/>
                  <a:pt x="1760692" y="11037"/>
                </a:cubicBezTo>
                <a:cubicBezTo>
                  <a:pt x="1810076" y="2712"/>
                  <a:pt x="1864409" y="-434"/>
                  <a:pt x="1919942" y="47"/>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2" name="Freeform 32">
            <a:extLst>
              <a:ext uri="{FF2B5EF4-FFF2-40B4-BE49-F238E27FC236}">
                <a16:creationId xmlns:a16="http://schemas.microsoft.com/office/drawing/2014/main" id="{9C5A04AA-A50B-457A-A783-D941E78BCCDF}"/>
              </a:ext>
            </a:extLst>
          </p:cNvPr>
          <p:cNvSpPr/>
          <p:nvPr/>
        </p:nvSpPr>
        <p:spPr>
          <a:xfrm>
            <a:off x="4360223" y="1480860"/>
            <a:ext cx="597487" cy="547278"/>
          </a:xfrm>
          <a:custGeom>
            <a:avLst/>
            <a:gdLst/>
            <a:ahLst/>
            <a:cxnLst/>
            <a:rect l="l" t="t" r="r" b="b"/>
            <a:pathLst>
              <a:path w="3210745" h="2940925">
                <a:moveTo>
                  <a:pt x="340528" y="2526682"/>
                </a:moveTo>
                <a:cubicBezTo>
                  <a:pt x="280875" y="2526682"/>
                  <a:pt x="232516" y="2575041"/>
                  <a:pt x="232516" y="2634694"/>
                </a:cubicBezTo>
                <a:cubicBezTo>
                  <a:pt x="232516" y="2694347"/>
                  <a:pt x="280875" y="2742706"/>
                  <a:pt x="340528" y="2742706"/>
                </a:cubicBezTo>
                <a:cubicBezTo>
                  <a:pt x="400181" y="2742706"/>
                  <a:pt x="448540" y="2694347"/>
                  <a:pt x="448540" y="2634694"/>
                </a:cubicBezTo>
                <a:cubicBezTo>
                  <a:pt x="448540" y="2575041"/>
                  <a:pt x="400181" y="2526682"/>
                  <a:pt x="340528" y="2526682"/>
                </a:cubicBezTo>
                <a:close/>
                <a:moveTo>
                  <a:pt x="1821636" y="152"/>
                </a:moveTo>
                <a:cubicBezTo>
                  <a:pt x="1920275" y="-4956"/>
                  <a:pt x="2051571" y="119306"/>
                  <a:pt x="2102482" y="278737"/>
                </a:cubicBezTo>
                <a:cubicBezTo>
                  <a:pt x="2192513" y="649582"/>
                  <a:pt x="1575154" y="1213351"/>
                  <a:pt x="2006019" y="1236931"/>
                </a:cubicBezTo>
                <a:cubicBezTo>
                  <a:pt x="2310412" y="1206920"/>
                  <a:pt x="2473326" y="1176910"/>
                  <a:pt x="2803442" y="1166192"/>
                </a:cubicBezTo>
                <a:cubicBezTo>
                  <a:pt x="3103547" y="1170479"/>
                  <a:pt x="3152850" y="1361260"/>
                  <a:pt x="3002798" y="1564903"/>
                </a:cubicBezTo>
                <a:cubicBezTo>
                  <a:pt x="3191435" y="1575621"/>
                  <a:pt x="3347919" y="1869296"/>
                  <a:pt x="3022090" y="1989338"/>
                </a:cubicBezTo>
                <a:cubicBezTo>
                  <a:pt x="3332913" y="2182262"/>
                  <a:pt x="3154994" y="2426634"/>
                  <a:pt x="2977074" y="2471650"/>
                </a:cubicBezTo>
                <a:cubicBezTo>
                  <a:pt x="3127127" y="2606697"/>
                  <a:pt x="3109978" y="2709590"/>
                  <a:pt x="2957782" y="2793191"/>
                </a:cubicBezTo>
                <a:cubicBezTo>
                  <a:pt x="2620164" y="2932526"/>
                  <a:pt x="1747715" y="3028988"/>
                  <a:pt x="1253613" y="2818914"/>
                </a:cubicBezTo>
                <a:cubicBezTo>
                  <a:pt x="1018944" y="2738561"/>
                  <a:pt x="869067" y="2654318"/>
                  <a:pt x="700568" y="2648441"/>
                </a:cubicBezTo>
                <a:lnTo>
                  <a:pt x="700568" y="2796242"/>
                </a:lnTo>
                <a:cubicBezTo>
                  <a:pt x="700568" y="2860729"/>
                  <a:pt x="648291" y="2913006"/>
                  <a:pt x="583804" y="2913006"/>
                </a:cubicBezTo>
                <a:lnTo>
                  <a:pt x="0" y="2913006"/>
                </a:lnTo>
                <a:lnTo>
                  <a:pt x="0" y="1400838"/>
                </a:lnTo>
                <a:lnTo>
                  <a:pt x="583804" y="1400838"/>
                </a:lnTo>
                <a:cubicBezTo>
                  <a:pt x="648291" y="1400838"/>
                  <a:pt x="700568" y="1453115"/>
                  <a:pt x="700568" y="1517602"/>
                </a:cubicBezTo>
                <a:lnTo>
                  <a:pt x="700568" y="1571674"/>
                </a:lnTo>
                <a:cubicBezTo>
                  <a:pt x="721537" y="1568378"/>
                  <a:pt x="746526" y="1559634"/>
                  <a:pt x="784162" y="1539180"/>
                </a:cubicBezTo>
                <a:cubicBezTo>
                  <a:pt x="831321" y="1421281"/>
                  <a:pt x="890271" y="1323747"/>
                  <a:pt x="1034964" y="1191915"/>
                </a:cubicBezTo>
                <a:cubicBezTo>
                  <a:pt x="1257900" y="851081"/>
                  <a:pt x="1628744" y="677449"/>
                  <a:pt x="1703770" y="169413"/>
                </a:cubicBezTo>
                <a:cubicBezTo>
                  <a:pt x="1715024" y="52855"/>
                  <a:pt x="1762452" y="3217"/>
                  <a:pt x="1821636" y="15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3" name="Rounded Rectangle 10">
            <a:extLst>
              <a:ext uri="{FF2B5EF4-FFF2-40B4-BE49-F238E27FC236}">
                <a16:creationId xmlns:a16="http://schemas.microsoft.com/office/drawing/2014/main" id="{B55467B8-5BFB-46FE-82D2-AA896BC192F1}"/>
              </a:ext>
            </a:extLst>
          </p:cNvPr>
          <p:cNvSpPr/>
          <p:nvPr/>
        </p:nvSpPr>
        <p:spPr>
          <a:xfrm>
            <a:off x="8534202" y="2515987"/>
            <a:ext cx="372169" cy="492524"/>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4" name="Rounded Rectangle 32">
            <a:extLst>
              <a:ext uri="{FF2B5EF4-FFF2-40B4-BE49-F238E27FC236}">
                <a16:creationId xmlns:a16="http://schemas.microsoft.com/office/drawing/2014/main" id="{A7C45BCB-0B8E-4E0E-842A-DD554B68B1C0}"/>
              </a:ext>
            </a:extLst>
          </p:cNvPr>
          <p:cNvSpPr/>
          <p:nvPr/>
        </p:nvSpPr>
        <p:spPr>
          <a:xfrm>
            <a:off x="10179594" y="3623455"/>
            <a:ext cx="491492" cy="491492"/>
          </a:xfrm>
          <a:custGeom>
            <a:avLst/>
            <a:gdLst/>
            <a:ahLst/>
            <a:cxnLst/>
            <a:rect l="l" t="t" r="r" b="b"/>
            <a:pathLst>
              <a:path w="3240000" h="3240000">
                <a:moveTo>
                  <a:pt x="2019696" y="2510955"/>
                </a:moveTo>
                <a:lnTo>
                  <a:pt x="2019696" y="2797359"/>
                </a:lnTo>
                <a:lnTo>
                  <a:pt x="2914589" y="2797359"/>
                </a:lnTo>
                <a:lnTo>
                  <a:pt x="2914589" y="2510955"/>
                </a:lnTo>
                <a:close/>
                <a:moveTo>
                  <a:pt x="2019696" y="2081348"/>
                </a:moveTo>
                <a:lnTo>
                  <a:pt x="2019696" y="2367752"/>
                </a:lnTo>
                <a:lnTo>
                  <a:pt x="2914589" y="2367752"/>
                </a:lnTo>
                <a:lnTo>
                  <a:pt x="2914589" y="2081348"/>
                </a:lnTo>
                <a:close/>
                <a:moveTo>
                  <a:pt x="580710" y="2021703"/>
                </a:moveTo>
                <a:lnTo>
                  <a:pt x="378191" y="2224222"/>
                </a:lnTo>
                <a:lnTo>
                  <a:pt x="593323" y="2439354"/>
                </a:lnTo>
                <a:lnTo>
                  <a:pt x="378191" y="2654485"/>
                </a:lnTo>
                <a:lnTo>
                  <a:pt x="580710" y="2857004"/>
                </a:lnTo>
                <a:lnTo>
                  <a:pt x="795842" y="2641872"/>
                </a:lnTo>
                <a:lnTo>
                  <a:pt x="1010973" y="2857004"/>
                </a:lnTo>
                <a:lnTo>
                  <a:pt x="1213492" y="2654485"/>
                </a:lnTo>
                <a:lnTo>
                  <a:pt x="998360" y="2439354"/>
                </a:lnTo>
                <a:lnTo>
                  <a:pt x="1213492" y="2224222"/>
                </a:lnTo>
                <a:lnTo>
                  <a:pt x="1010973" y="2021703"/>
                </a:lnTo>
                <a:lnTo>
                  <a:pt x="795842" y="2236835"/>
                </a:lnTo>
                <a:close/>
                <a:moveTo>
                  <a:pt x="1656000" y="1656001"/>
                </a:moveTo>
                <a:lnTo>
                  <a:pt x="3240000" y="1656001"/>
                </a:lnTo>
                <a:lnTo>
                  <a:pt x="3240000" y="2699989"/>
                </a:lnTo>
                <a:cubicBezTo>
                  <a:pt x="3240000" y="2998229"/>
                  <a:pt x="2998229" y="3240000"/>
                  <a:pt x="2699989" y="3240000"/>
                </a:cubicBezTo>
                <a:lnTo>
                  <a:pt x="1656000" y="3240000"/>
                </a:lnTo>
                <a:close/>
                <a:moveTo>
                  <a:pt x="0" y="1656001"/>
                </a:moveTo>
                <a:lnTo>
                  <a:pt x="1584000" y="1656001"/>
                </a:lnTo>
                <a:lnTo>
                  <a:pt x="1584000" y="3240000"/>
                </a:lnTo>
                <a:lnTo>
                  <a:pt x="540011" y="3240000"/>
                </a:lnTo>
                <a:cubicBezTo>
                  <a:pt x="241771" y="3240000"/>
                  <a:pt x="0" y="2998229"/>
                  <a:pt x="0" y="2699989"/>
                </a:cubicBezTo>
                <a:close/>
                <a:moveTo>
                  <a:pt x="2467143" y="957859"/>
                </a:moveTo>
                <a:cubicBezTo>
                  <a:pt x="2388055" y="957859"/>
                  <a:pt x="2323941" y="1021973"/>
                  <a:pt x="2323941" y="1101061"/>
                </a:cubicBezTo>
                <a:cubicBezTo>
                  <a:pt x="2323941" y="1180149"/>
                  <a:pt x="2388055" y="1244263"/>
                  <a:pt x="2467143" y="1244263"/>
                </a:cubicBezTo>
                <a:cubicBezTo>
                  <a:pt x="2546231" y="1244263"/>
                  <a:pt x="2610345" y="1180149"/>
                  <a:pt x="2610345" y="1101061"/>
                </a:cubicBezTo>
                <a:cubicBezTo>
                  <a:pt x="2610345" y="1021973"/>
                  <a:pt x="2546231" y="957859"/>
                  <a:pt x="2467143" y="957859"/>
                </a:cubicBezTo>
                <a:close/>
                <a:moveTo>
                  <a:pt x="2019696" y="635775"/>
                </a:moveTo>
                <a:lnTo>
                  <a:pt x="2019696" y="922180"/>
                </a:lnTo>
                <a:lnTo>
                  <a:pt x="2914589" y="922180"/>
                </a:lnTo>
                <a:lnTo>
                  <a:pt x="2914589" y="635775"/>
                </a:lnTo>
                <a:close/>
                <a:moveTo>
                  <a:pt x="652639" y="331531"/>
                </a:moveTo>
                <a:lnTo>
                  <a:pt x="652639" y="635775"/>
                </a:lnTo>
                <a:lnTo>
                  <a:pt x="348395" y="635775"/>
                </a:lnTo>
                <a:lnTo>
                  <a:pt x="348395" y="922180"/>
                </a:lnTo>
                <a:lnTo>
                  <a:pt x="652639" y="922180"/>
                </a:lnTo>
                <a:lnTo>
                  <a:pt x="652639" y="1226424"/>
                </a:lnTo>
                <a:lnTo>
                  <a:pt x="939044" y="1226424"/>
                </a:lnTo>
                <a:lnTo>
                  <a:pt x="939044" y="922180"/>
                </a:lnTo>
                <a:lnTo>
                  <a:pt x="1243288" y="922180"/>
                </a:lnTo>
                <a:lnTo>
                  <a:pt x="1243288" y="635775"/>
                </a:lnTo>
                <a:lnTo>
                  <a:pt x="939044" y="635775"/>
                </a:lnTo>
                <a:lnTo>
                  <a:pt x="939044" y="331531"/>
                </a:lnTo>
                <a:close/>
                <a:moveTo>
                  <a:pt x="2467143" y="313692"/>
                </a:moveTo>
                <a:cubicBezTo>
                  <a:pt x="2388055" y="313692"/>
                  <a:pt x="2323941" y="377806"/>
                  <a:pt x="2323941" y="456894"/>
                </a:cubicBezTo>
                <a:cubicBezTo>
                  <a:pt x="2323941" y="535982"/>
                  <a:pt x="2388055" y="600096"/>
                  <a:pt x="2467143" y="600096"/>
                </a:cubicBezTo>
                <a:cubicBezTo>
                  <a:pt x="2546231" y="600096"/>
                  <a:pt x="2610345" y="535982"/>
                  <a:pt x="2610345" y="456894"/>
                </a:cubicBezTo>
                <a:cubicBezTo>
                  <a:pt x="2610345" y="377806"/>
                  <a:pt x="2546231" y="313692"/>
                  <a:pt x="2467143" y="313692"/>
                </a:cubicBezTo>
                <a:close/>
                <a:moveTo>
                  <a:pt x="540011" y="0"/>
                </a:moveTo>
                <a:lnTo>
                  <a:pt x="2699989" y="0"/>
                </a:lnTo>
                <a:cubicBezTo>
                  <a:pt x="2998229" y="0"/>
                  <a:pt x="3240000" y="241771"/>
                  <a:pt x="3240000" y="540011"/>
                </a:cubicBezTo>
                <a:lnTo>
                  <a:pt x="3240000" y="1584001"/>
                </a:lnTo>
                <a:lnTo>
                  <a:pt x="1656000" y="1584001"/>
                </a:lnTo>
                <a:lnTo>
                  <a:pt x="1656000" y="1"/>
                </a:lnTo>
                <a:lnTo>
                  <a:pt x="1584000" y="1"/>
                </a:lnTo>
                <a:lnTo>
                  <a:pt x="1584000" y="1584001"/>
                </a:lnTo>
                <a:lnTo>
                  <a:pt x="0" y="1584001"/>
                </a:lnTo>
                <a:lnTo>
                  <a:pt x="0" y="540011"/>
                </a:lnTo>
                <a:cubicBezTo>
                  <a:pt x="0" y="241771"/>
                  <a:pt x="241771" y="0"/>
                  <a:pt x="54001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5" name="Trapezoid 13">
            <a:extLst>
              <a:ext uri="{FF2B5EF4-FFF2-40B4-BE49-F238E27FC236}">
                <a16:creationId xmlns:a16="http://schemas.microsoft.com/office/drawing/2014/main" id="{EAB635DE-58EF-4585-A0F5-0790A1957A5B}"/>
              </a:ext>
            </a:extLst>
          </p:cNvPr>
          <p:cNvSpPr/>
          <p:nvPr/>
        </p:nvSpPr>
        <p:spPr>
          <a:xfrm>
            <a:off x="5324216" y="2538243"/>
            <a:ext cx="529844" cy="448015"/>
          </a:xfrm>
          <a:custGeom>
            <a:avLst/>
            <a:gdLst/>
            <a:ahLst/>
            <a:cxnLst/>
            <a:rect l="l" t="t" r="r" b="b"/>
            <a:pathLst>
              <a:path w="2736304" h="2313707">
                <a:moveTo>
                  <a:pt x="1046195" y="1945901"/>
                </a:moveTo>
                <a:lnTo>
                  <a:pt x="998316" y="2093032"/>
                </a:lnTo>
                <a:lnTo>
                  <a:pt x="1737988" y="2093032"/>
                </a:lnTo>
                <a:lnTo>
                  <a:pt x="1690109" y="1945901"/>
                </a:lnTo>
                <a:close/>
                <a:moveTo>
                  <a:pt x="396044" y="89541"/>
                </a:moveTo>
                <a:lnTo>
                  <a:pt x="396044" y="1241668"/>
                </a:lnTo>
                <a:lnTo>
                  <a:pt x="2340260" y="1241668"/>
                </a:lnTo>
                <a:lnTo>
                  <a:pt x="2340260" y="89541"/>
                </a:lnTo>
                <a:close/>
                <a:moveTo>
                  <a:pt x="252028" y="0"/>
                </a:moveTo>
                <a:lnTo>
                  <a:pt x="2484276" y="0"/>
                </a:lnTo>
                <a:lnTo>
                  <a:pt x="2484276" y="1331208"/>
                </a:lnTo>
                <a:lnTo>
                  <a:pt x="2484679" y="1331208"/>
                </a:lnTo>
                <a:lnTo>
                  <a:pt x="2736304" y="2195304"/>
                </a:lnTo>
                <a:lnTo>
                  <a:pt x="2736304" y="2313707"/>
                </a:lnTo>
                <a:lnTo>
                  <a:pt x="0" y="2313707"/>
                </a:lnTo>
                <a:lnTo>
                  <a:pt x="0" y="2195304"/>
                </a:lnTo>
                <a:lnTo>
                  <a:pt x="251625" y="1331208"/>
                </a:lnTo>
                <a:lnTo>
                  <a:pt x="252028" y="1331208"/>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6" name="Rounded Rectangle 7">
            <a:extLst>
              <a:ext uri="{FF2B5EF4-FFF2-40B4-BE49-F238E27FC236}">
                <a16:creationId xmlns:a16="http://schemas.microsoft.com/office/drawing/2014/main" id="{890A206E-8EB0-46CB-87E5-BB62DA827BE4}"/>
              </a:ext>
            </a:extLst>
          </p:cNvPr>
          <p:cNvSpPr/>
          <p:nvPr/>
        </p:nvSpPr>
        <p:spPr>
          <a:xfrm>
            <a:off x="7858216" y="2527504"/>
            <a:ext cx="271294" cy="469495"/>
          </a:xfrm>
          <a:custGeom>
            <a:avLst/>
            <a:gdLst/>
            <a:ahLst/>
            <a:cxnLst/>
            <a:rect l="l" t="t" r="r" b="b"/>
            <a:pathLst>
              <a:path w="1872208" h="3240000">
                <a:moveTo>
                  <a:pt x="936104" y="2852499"/>
                </a:moveTo>
                <a:cubicBezTo>
                  <a:pt x="861605" y="2852499"/>
                  <a:pt x="801211" y="2912893"/>
                  <a:pt x="801211" y="2987392"/>
                </a:cubicBezTo>
                <a:cubicBezTo>
                  <a:pt x="801211" y="3061891"/>
                  <a:pt x="861605" y="3122285"/>
                  <a:pt x="936104" y="3122285"/>
                </a:cubicBezTo>
                <a:cubicBezTo>
                  <a:pt x="1010603" y="3122285"/>
                  <a:pt x="1070997" y="3061891"/>
                  <a:pt x="1070997" y="2987392"/>
                </a:cubicBezTo>
                <a:cubicBezTo>
                  <a:pt x="1070997" y="2912893"/>
                  <a:pt x="1010603" y="2852499"/>
                  <a:pt x="936104" y="2852499"/>
                </a:cubicBezTo>
                <a:close/>
                <a:moveTo>
                  <a:pt x="144016" y="323096"/>
                </a:moveTo>
                <a:lnTo>
                  <a:pt x="144016" y="2699360"/>
                </a:lnTo>
                <a:lnTo>
                  <a:pt x="1728192" y="2699360"/>
                </a:lnTo>
                <a:lnTo>
                  <a:pt x="1728192" y="323096"/>
                </a:lnTo>
                <a:close/>
                <a:moveTo>
                  <a:pt x="720104" y="107072"/>
                </a:moveTo>
                <a:cubicBezTo>
                  <a:pt x="690281" y="107072"/>
                  <a:pt x="666104" y="131249"/>
                  <a:pt x="666104" y="161072"/>
                </a:cubicBezTo>
                <a:cubicBezTo>
                  <a:pt x="666104" y="190895"/>
                  <a:pt x="690281" y="215072"/>
                  <a:pt x="720104" y="215072"/>
                </a:cubicBezTo>
                <a:lnTo>
                  <a:pt x="1152104" y="215072"/>
                </a:lnTo>
                <a:cubicBezTo>
                  <a:pt x="1181927" y="215072"/>
                  <a:pt x="1206104" y="190895"/>
                  <a:pt x="1206104" y="161072"/>
                </a:cubicBezTo>
                <a:cubicBezTo>
                  <a:pt x="1206104" y="131249"/>
                  <a:pt x="1181927" y="107072"/>
                  <a:pt x="1152104" y="107072"/>
                </a:cubicBezTo>
                <a:close/>
                <a:moveTo>
                  <a:pt x="312041" y="0"/>
                </a:moveTo>
                <a:lnTo>
                  <a:pt x="1560167" y="0"/>
                </a:lnTo>
                <a:cubicBezTo>
                  <a:pt x="1732502" y="0"/>
                  <a:pt x="1872208" y="139706"/>
                  <a:pt x="1872208" y="312041"/>
                </a:cubicBezTo>
                <a:lnTo>
                  <a:pt x="1872208" y="2927959"/>
                </a:lnTo>
                <a:cubicBezTo>
                  <a:pt x="1872208" y="3100294"/>
                  <a:pt x="1732502" y="3240000"/>
                  <a:pt x="1560167" y="3240000"/>
                </a:cubicBezTo>
                <a:lnTo>
                  <a:pt x="312041" y="3240000"/>
                </a:lnTo>
                <a:cubicBezTo>
                  <a:pt x="139706" y="3240000"/>
                  <a:pt x="0" y="3100294"/>
                  <a:pt x="0" y="2927959"/>
                </a:cubicBezTo>
                <a:lnTo>
                  <a:pt x="0" y="312041"/>
                </a:lnTo>
                <a:cubicBezTo>
                  <a:pt x="0" y="139706"/>
                  <a:pt x="139706" y="0"/>
                  <a:pt x="3120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7" name="Rectangle 18">
            <a:extLst>
              <a:ext uri="{FF2B5EF4-FFF2-40B4-BE49-F238E27FC236}">
                <a16:creationId xmlns:a16="http://schemas.microsoft.com/office/drawing/2014/main" id="{D8BFBE69-EC90-491A-A905-789398F4B3A8}"/>
              </a:ext>
            </a:extLst>
          </p:cNvPr>
          <p:cNvSpPr/>
          <p:nvPr/>
        </p:nvSpPr>
        <p:spPr>
          <a:xfrm>
            <a:off x="6258752" y="2567175"/>
            <a:ext cx="491054" cy="390153"/>
          </a:xfrm>
          <a:custGeom>
            <a:avLst/>
            <a:gdLst/>
            <a:ahLst/>
            <a:cxnLst/>
            <a:rect l="l" t="t" r="r" b="b"/>
            <a:pathLst>
              <a:path w="3240000" h="2574247">
                <a:moveTo>
                  <a:pt x="2393400" y="1814089"/>
                </a:moveTo>
                <a:cubicBezTo>
                  <a:pt x="2363577" y="1814089"/>
                  <a:pt x="2339400" y="1838266"/>
                  <a:pt x="2339400" y="1868089"/>
                </a:cubicBezTo>
                <a:cubicBezTo>
                  <a:pt x="2339400" y="1897912"/>
                  <a:pt x="2363577" y="1922089"/>
                  <a:pt x="2393400" y="1922089"/>
                </a:cubicBezTo>
                <a:lnTo>
                  <a:pt x="2573400" y="1922089"/>
                </a:lnTo>
                <a:cubicBezTo>
                  <a:pt x="2603223" y="1922089"/>
                  <a:pt x="2627400" y="1897912"/>
                  <a:pt x="2627400" y="1868089"/>
                </a:cubicBezTo>
                <a:cubicBezTo>
                  <a:pt x="2627400" y="1838266"/>
                  <a:pt x="2603223" y="1814089"/>
                  <a:pt x="2573400" y="1814089"/>
                </a:cubicBezTo>
                <a:close/>
                <a:moveTo>
                  <a:pt x="173344" y="1814089"/>
                </a:moveTo>
                <a:cubicBezTo>
                  <a:pt x="143521" y="1814089"/>
                  <a:pt x="119344" y="1838266"/>
                  <a:pt x="119344" y="1868089"/>
                </a:cubicBezTo>
                <a:cubicBezTo>
                  <a:pt x="119344" y="1897912"/>
                  <a:pt x="143521" y="1922089"/>
                  <a:pt x="173344" y="1922089"/>
                </a:cubicBezTo>
                <a:lnTo>
                  <a:pt x="353344" y="1922089"/>
                </a:lnTo>
                <a:cubicBezTo>
                  <a:pt x="383167" y="1922089"/>
                  <a:pt x="407344" y="1897912"/>
                  <a:pt x="407344" y="1868089"/>
                </a:cubicBezTo>
                <a:cubicBezTo>
                  <a:pt x="407344" y="1838266"/>
                  <a:pt x="383167" y="1814089"/>
                  <a:pt x="353344" y="1814089"/>
                </a:cubicBezTo>
                <a:close/>
                <a:moveTo>
                  <a:pt x="2933496" y="1796081"/>
                </a:moveTo>
                <a:cubicBezTo>
                  <a:pt x="2893727" y="1796081"/>
                  <a:pt x="2861488" y="1828320"/>
                  <a:pt x="2861488" y="1868089"/>
                </a:cubicBezTo>
                <a:cubicBezTo>
                  <a:pt x="2861488" y="1907858"/>
                  <a:pt x="2893727" y="1940097"/>
                  <a:pt x="2933496" y="1940097"/>
                </a:cubicBezTo>
                <a:cubicBezTo>
                  <a:pt x="2973265" y="1940097"/>
                  <a:pt x="3005504" y="1907858"/>
                  <a:pt x="3005504" y="1868089"/>
                </a:cubicBezTo>
                <a:cubicBezTo>
                  <a:pt x="3005504" y="1828320"/>
                  <a:pt x="2973265" y="1796081"/>
                  <a:pt x="2933496" y="1796081"/>
                </a:cubicBezTo>
                <a:close/>
                <a:moveTo>
                  <a:pt x="119344" y="122856"/>
                </a:moveTo>
                <a:lnTo>
                  <a:pt x="119344" y="1728192"/>
                </a:lnTo>
                <a:lnTo>
                  <a:pt x="3120656" y="1728192"/>
                </a:lnTo>
                <a:lnTo>
                  <a:pt x="3120656" y="122856"/>
                </a:lnTo>
                <a:close/>
                <a:moveTo>
                  <a:pt x="0" y="0"/>
                </a:moveTo>
                <a:lnTo>
                  <a:pt x="3240000" y="0"/>
                </a:lnTo>
                <a:lnTo>
                  <a:pt x="3240000" y="2016224"/>
                </a:lnTo>
                <a:lnTo>
                  <a:pt x="1812079" y="2016224"/>
                </a:lnTo>
                <a:lnTo>
                  <a:pt x="1857107" y="2320159"/>
                </a:lnTo>
                <a:lnTo>
                  <a:pt x="2357140" y="2320159"/>
                </a:lnTo>
                <a:cubicBezTo>
                  <a:pt x="2427304" y="2320159"/>
                  <a:pt x="2484184" y="2377039"/>
                  <a:pt x="2484184" y="2447203"/>
                </a:cubicBezTo>
                <a:lnTo>
                  <a:pt x="2484184" y="2574247"/>
                </a:lnTo>
                <a:lnTo>
                  <a:pt x="755992" y="2574247"/>
                </a:lnTo>
                <a:lnTo>
                  <a:pt x="755992" y="2447203"/>
                </a:lnTo>
                <a:cubicBezTo>
                  <a:pt x="755992" y="2377039"/>
                  <a:pt x="812872" y="2320159"/>
                  <a:pt x="883036" y="2320159"/>
                </a:cubicBezTo>
                <a:lnTo>
                  <a:pt x="1382894" y="2320159"/>
                </a:lnTo>
                <a:lnTo>
                  <a:pt x="1427922" y="2016224"/>
                </a:lnTo>
                <a:lnTo>
                  <a:pt x="0" y="2016224"/>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8" name="Rounded Rectangle 25">
            <a:extLst>
              <a:ext uri="{FF2B5EF4-FFF2-40B4-BE49-F238E27FC236}">
                <a16:creationId xmlns:a16="http://schemas.microsoft.com/office/drawing/2014/main" id="{4572E89B-D1A8-4A73-807F-C57BE0137D47}"/>
              </a:ext>
            </a:extLst>
          </p:cNvPr>
          <p:cNvSpPr/>
          <p:nvPr/>
        </p:nvSpPr>
        <p:spPr>
          <a:xfrm>
            <a:off x="7154498" y="2552022"/>
            <a:ext cx="299026" cy="420457"/>
          </a:xfrm>
          <a:custGeom>
            <a:avLst/>
            <a:gdLst/>
            <a:ahLst/>
            <a:cxnLst/>
            <a:rect l="l" t="t" r="r" b="b"/>
            <a:pathLst>
              <a:path w="2304256" h="3240000">
                <a:moveTo>
                  <a:pt x="954128" y="3024336"/>
                </a:moveTo>
                <a:cubicBezTo>
                  <a:pt x="924305" y="3024336"/>
                  <a:pt x="900128" y="3048513"/>
                  <a:pt x="900128" y="3078336"/>
                </a:cubicBezTo>
                <a:cubicBezTo>
                  <a:pt x="900128" y="3108159"/>
                  <a:pt x="924305" y="3132336"/>
                  <a:pt x="954128" y="3132336"/>
                </a:cubicBezTo>
                <a:lnTo>
                  <a:pt x="1350128" y="3132336"/>
                </a:lnTo>
                <a:cubicBezTo>
                  <a:pt x="1379951" y="3132336"/>
                  <a:pt x="1404128" y="3108159"/>
                  <a:pt x="1404128" y="3078336"/>
                </a:cubicBezTo>
                <a:cubicBezTo>
                  <a:pt x="1404128" y="3048513"/>
                  <a:pt x="1379951" y="3024336"/>
                  <a:pt x="1350128" y="3024336"/>
                </a:cubicBezTo>
                <a:close/>
                <a:moveTo>
                  <a:pt x="131531" y="224650"/>
                </a:moveTo>
                <a:lnTo>
                  <a:pt x="131531" y="2888946"/>
                </a:lnTo>
                <a:lnTo>
                  <a:pt x="2172725" y="2888946"/>
                </a:lnTo>
                <a:lnTo>
                  <a:pt x="2172725" y="224650"/>
                </a:lnTo>
                <a:close/>
                <a:moveTo>
                  <a:pt x="936128" y="73520"/>
                </a:moveTo>
                <a:cubicBezTo>
                  <a:pt x="916246" y="73520"/>
                  <a:pt x="900128" y="89638"/>
                  <a:pt x="900128" y="109520"/>
                </a:cubicBezTo>
                <a:cubicBezTo>
                  <a:pt x="900128" y="129402"/>
                  <a:pt x="916246" y="145520"/>
                  <a:pt x="936128" y="145520"/>
                </a:cubicBezTo>
                <a:lnTo>
                  <a:pt x="1368128" y="145520"/>
                </a:lnTo>
                <a:cubicBezTo>
                  <a:pt x="1388010" y="145520"/>
                  <a:pt x="1404128" y="129402"/>
                  <a:pt x="1404128" y="109520"/>
                </a:cubicBezTo>
                <a:cubicBezTo>
                  <a:pt x="1404128" y="89638"/>
                  <a:pt x="1388010" y="73520"/>
                  <a:pt x="1368128" y="73520"/>
                </a:cubicBezTo>
                <a:close/>
                <a:moveTo>
                  <a:pt x="155330" y="0"/>
                </a:moveTo>
                <a:lnTo>
                  <a:pt x="2148926" y="0"/>
                </a:lnTo>
                <a:cubicBezTo>
                  <a:pt x="2234712" y="0"/>
                  <a:pt x="2304256" y="69544"/>
                  <a:pt x="2304256" y="155330"/>
                </a:cubicBezTo>
                <a:lnTo>
                  <a:pt x="2304256" y="3084670"/>
                </a:lnTo>
                <a:cubicBezTo>
                  <a:pt x="2304256" y="3170456"/>
                  <a:pt x="2234712" y="3240000"/>
                  <a:pt x="2148926" y="3240000"/>
                </a:cubicBezTo>
                <a:lnTo>
                  <a:pt x="155330" y="3240000"/>
                </a:lnTo>
                <a:cubicBezTo>
                  <a:pt x="69544" y="3240000"/>
                  <a:pt x="0" y="3170456"/>
                  <a:pt x="0" y="3084670"/>
                </a:cubicBezTo>
                <a:lnTo>
                  <a:pt x="0" y="155330"/>
                </a:lnTo>
                <a:cubicBezTo>
                  <a:pt x="0" y="69544"/>
                  <a:pt x="69544" y="0"/>
                  <a:pt x="15533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9" name="Chord 14">
            <a:extLst>
              <a:ext uri="{FF2B5EF4-FFF2-40B4-BE49-F238E27FC236}">
                <a16:creationId xmlns:a16="http://schemas.microsoft.com/office/drawing/2014/main" id="{55CB0732-5078-415F-A13A-7992B69C1679}"/>
              </a:ext>
            </a:extLst>
          </p:cNvPr>
          <p:cNvSpPr/>
          <p:nvPr/>
        </p:nvSpPr>
        <p:spPr>
          <a:xfrm>
            <a:off x="5919945" y="5535338"/>
            <a:ext cx="512639" cy="646909"/>
          </a:xfrm>
          <a:custGeom>
            <a:avLst/>
            <a:gdLst/>
            <a:ahLst/>
            <a:cxnLst/>
            <a:rect l="l" t="t" r="r" b="b"/>
            <a:pathLst>
              <a:path w="2120980" h="2676504">
                <a:moveTo>
                  <a:pt x="824057" y="2198115"/>
                </a:moveTo>
                <a:lnTo>
                  <a:pt x="824057" y="2229022"/>
                </a:lnTo>
                <a:lnTo>
                  <a:pt x="751177" y="2229022"/>
                </a:lnTo>
                <a:lnTo>
                  <a:pt x="751177" y="2510330"/>
                </a:lnTo>
                <a:lnTo>
                  <a:pt x="824057" y="2510330"/>
                </a:lnTo>
                <a:lnTo>
                  <a:pt x="824057" y="2541237"/>
                </a:lnTo>
                <a:lnTo>
                  <a:pt x="1298129" y="2541237"/>
                </a:lnTo>
                <a:lnTo>
                  <a:pt x="1298129" y="2510330"/>
                </a:lnTo>
                <a:lnTo>
                  <a:pt x="1371008" y="2510330"/>
                </a:lnTo>
                <a:lnTo>
                  <a:pt x="1371008" y="2229022"/>
                </a:lnTo>
                <a:lnTo>
                  <a:pt x="1298129" y="2229022"/>
                </a:lnTo>
                <a:lnTo>
                  <a:pt x="1298129" y="2198115"/>
                </a:lnTo>
                <a:close/>
                <a:moveTo>
                  <a:pt x="1933495" y="134375"/>
                </a:moveTo>
                <a:cubicBezTo>
                  <a:pt x="1872496" y="128267"/>
                  <a:pt x="1778964" y="206162"/>
                  <a:pt x="1655092" y="316398"/>
                </a:cubicBezTo>
                <a:lnTo>
                  <a:pt x="1655092" y="762581"/>
                </a:lnTo>
                <a:lnTo>
                  <a:pt x="1651862" y="762581"/>
                </a:lnTo>
                <a:cubicBezTo>
                  <a:pt x="1647824" y="843406"/>
                  <a:pt x="1633793" y="920606"/>
                  <a:pt x="1611266" y="992211"/>
                </a:cubicBezTo>
                <a:cubicBezTo>
                  <a:pt x="1739269" y="1047184"/>
                  <a:pt x="1828260" y="986425"/>
                  <a:pt x="1895778" y="900656"/>
                </a:cubicBezTo>
                <a:cubicBezTo>
                  <a:pt x="1964561" y="813279"/>
                  <a:pt x="2016746" y="624382"/>
                  <a:pt x="2016490" y="465292"/>
                </a:cubicBezTo>
                <a:cubicBezTo>
                  <a:pt x="2023696" y="232949"/>
                  <a:pt x="1995287" y="140561"/>
                  <a:pt x="1933495" y="134375"/>
                </a:cubicBezTo>
                <a:close/>
                <a:moveTo>
                  <a:pt x="187485" y="134375"/>
                </a:moveTo>
                <a:cubicBezTo>
                  <a:pt x="125693" y="140561"/>
                  <a:pt x="97284" y="232949"/>
                  <a:pt x="104490" y="465292"/>
                </a:cubicBezTo>
                <a:cubicBezTo>
                  <a:pt x="104234" y="624382"/>
                  <a:pt x="156419" y="813279"/>
                  <a:pt x="225202" y="900656"/>
                </a:cubicBezTo>
                <a:cubicBezTo>
                  <a:pt x="292944" y="986710"/>
                  <a:pt x="382303" y="1047587"/>
                  <a:pt x="511026" y="991745"/>
                </a:cubicBezTo>
                <a:cubicBezTo>
                  <a:pt x="488627" y="920189"/>
                  <a:pt x="474740" y="843131"/>
                  <a:pt x="470841" y="762581"/>
                </a:cubicBezTo>
                <a:lnTo>
                  <a:pt x="467092" y="762581"/>
                </a:lnTo>
                <a:lnTo>
                  <a:pt x="467092" y="317447"/>
                </a:lnTo>
                <a:cubicBezTo>
                  <a:pt x="342616" y="206663"/>
                  <a:pt x="248680" y="128248"/>
                  <a:pt x="187485" y="134375"/>
                </a:cubicBezTo>
                <a:close/>
                <a:moveTo>
                  <a:pt x="171293" y="338"/>
                </a:moveTo>
                <a:cubicBezTo>
                  <a:pt x="267101" y="7324"/>
                  <a:pt x="383647" y="121035"/>
                  <a:pt x="467092" y="183917"/>
                </a:cubicBezTo>
                <a:lnTo>
                  <a:pt x="467092" y="127304"/>
                </a:lnTo>
                <a:cubicBezTo>
                  <a:pt x="446033" y="120339"/>
                  <a:pt x="431092" y="100383"/>
                  <a:pt x="431092" y="76938"/>
                </a:cubicBezTo>
                <a:cubicBezTo>
                  <a:pt x="431092" y="47115"/>
                  <a:pt x="455269" y="22938"/>
                  <a:pt x="485092" y="22938"/>
                </a:cubicBezTo>
                <a:lnTo>
                  <a:pt x="1637092" y="22938"/>
                </a:lnTo>
                <a:cubicBezTo>
                  <a:pt x="1666915" y="22938"/>
                  <a:pt x="1691092" y="47115"/>
                  <a:pt x="1691092" y="76938"/>
                </a:cubicBezTo>
                <a:cubicBezTo>
                  <a:pt x="1691092" y="100383"/>
                  <a:pt x="1676151" y="120339"/>
                  <a:pt x="1655092" y="127304"/>
                </a:cubicBezTo>
                <a:lnTo>
                  <a:pt x="1655092" y="182958"/>
                </a:lnTo>
                <a:cubicBezTo>
                  <a:pt x="1738474" y="119924"/>
                  <a:pt x="1854348" y="7289"/>
                  <a:pt x="1949687" y="338"/>
                </a:cubicBezTo>
                <a:cubicBezTo>
                  <a:pt x="2046947" y="-6754"/>
                  <a:pt x="2122836" y="96139"/>
                  <a:pt x="2120946" y="473736"/>
                </a:cubicBezTo>
                <a:cubicBezTo>
                  <a:pt x="2117166" y="673942"/>
                  <a:pt x="2058714" y="872497"/>
                  <a:pt x="1966316" y="974360"/>
                </a:cubicBezTo>
                <a:cubicBezTo>
                  <a:pt x="1875288" y="1074712"/>
                  <a:pt x="1740706" y="1159472"/>
                  <a:pt x="1574365" y="1087619"/>
                </a:cubicBezTo>
                <a:cubicBezTo>
                  <a:pt x="1498402" y="1256706"/>
                  <a:pt x="1371540" y="1383225"/>
                  <a:pt x="1220432" y="1434843"/>
                </a:cubicBezTo>
                <a:lnTo>
                  <a:pt x="1220432" y="1524098"/>
                </a:lnTo>
                <a:cubicBezTo>
                  <a:pt x="1242816" y="1529237"/>
                  <a:pt x="1259092" y="1549488"/>
                  <a:pt x="1259092" y="1573540"/>
                </a:cubicBezTo>
                <a:lnTo>
                  <a:pt x="1259092" y="1782216"/>
                </a:lnTo>
                <a:cubicBezTo>
                  <a:pt x="1259092" y="1806269"/>
                  <a:pt x="1242816" y="1826519"/>
                  <a:pt x="1220432" y="1831659"/>
                </a:cubicBezTo>
                <a:lnTo>
                  <a:pt x="1220432" y="1899972"/>
                </a:lnTo>
                <a:cubicBezTo>
                  <a:pt x="1220432" y="1908643"/>
                  <a:pt x="1218317" y="1916820"/>
                  <a:pt x="1214011" y="1923722"/>
                </a:cubicBezTo>
                <a:cubicBezTo>
                  <a:pt x="1480406" y="1939701"/>
                  <a:pt x="1673079" y="1996147"/>
                  <a:pt x="1682229" y="2062848"/>
                </a:cubicBezTo>
                <a:lnTo>
                  <a:pt x="1925188" y="2062848"/>
                </a:lnTo>
                <a:lnTo>
                  <a:pt x="1925188" y="2676504"/>
                </a:lnTo>
                <a:lnTo>
                  <a:pt x="196996" y="2676504"/>
                </a:lnTo>
                <a:lnTo>
                  <a:pt x="196996" y="2062848"/>
                </a:lnTo>
                <a:lnTo>
                  <a:pt x="427501" y="2062848"/>
                </a:lnTo>
                <a:cubicBezTo>
                  <a:pt x="436455" y="1995236"/>
                  <a:pt x="634470" y="1937990"/>
                  <a:pt x="907722" y="1923052"/>
                </a:cubicBezTo>
                <a:cubicBezTo>
                  <a:pt x="903729" y="1916275"/>
                  <a:pt x="901752" y="1908354"/>
                  <a:pt x="901752" y="1899972"/>
                </a:cubicBezTo>
                <a:lnTo>
                  <a:pt x="901752" y="1831659"/>
                </a:lnTo>
                <a:cubicBezTo>
                  <a:pt x="879369" y="1826519"/>
                  <a:pt x="863092" y="1806269"/>
                  <a:pt x="863092" y="1782216"/>
                </a:cubicBezTo>
                <a:lnTo>
                  <a:pt x="863092" y="1573540"/>
                </a:lnTo>
                <a:cubicBezTo>
                  <a:pt x="863092" y="1549488"/>
                  <a:pt x="879369" y="1529237"/>
                  <a:pt x="901752" y="1524098"/>
                </a:cubicBezTo>
                <a:lnTo>
                  <a:pt x="901752" y="1435225"/>
                </a:lnTo>
                <a:cubicBezTo>
                  <a:pt x="750211" y="1383280"/>
                  <a:pt x="623484" y="1256276"/>
                  <a:pt x="547795" y="1087211"/>
                </a:cubicBezTo>
                <a:cubicBezTo>
                  <a:pt x="380891" y="1159861"/>
                  <a:pt x="245901" y="1074942"/>
                  <a:pt x="154664" y="974360"/>
                </a:cubicBezTo>
                <a:cubicBezTo>
                  <a:pt x="62266" y="872497"/>
                  <a:pt x="3814" y="673942"/>
                  <a:pt x="34" y="473736"/>
                </a:cubicBezTo>
                <a:cubicBezTo>
                  <a:pt x="-1856" y="96139"/>
                  <a:pt x="74033" y="-6754"/>
                  <a:pt x="171293" y="3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0" name="Rounded Rectangle 6">
            <a:extLst>
              <a:ext uri="{FF2B5EF4-FFF2-40B4-BE49-F238E27FC236}">
                <a16:creationId xmlns:a16="http://schemas.microsoft.com/office/drawing/2014/main" id="{11DB8BB9-D675-470D-AC1D-C9EF80405172}"/>
              </a:ext>
            </a:extLst>
          </p:cNvPr>
          <p:cNvSpPr/>
          <p:nvPr/>
        </p:nvSpPr>
        <p:spPr>
          <a:xfrm>
            <a:off x="4411373" y="2471636"/>
            <a:ext cx="508153" cy="516633"/>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1" name="Oval 66">
            <a:extLst>
              <a:ext uri="{FF2B5EF4-FFF2-40B4-BE49-F238E27FC236}">
                <a16:creationId xmlns:a16="http://schemas.microsoft.com/office/drawing/2014/main" id="{64136ECC-E882-4D1E-8298-06A6A02A6E1A}"/>
              </a:ext>
            </a:extLst>
          </p:cNvPr>
          <p:cNvSpPr/>
          <p:nvPr/>
        </p:nvSpPr>
        <p:spPr>
          <a:xfrm rot="20700000">
            <a:off x="6137536" y="3634206"/>
            <a:ext cx="548680" cy="469988"/>
          </a:xfrm>
          <a:custGeom>
            <a:avLst/>
            <a:gdLst/>
            <a:ahLst/>
            <a:cxnLst/>
            <a:rect l="l" t="t" r="r" b="b"/>
            <a:pathLst>
              <a:path w="2901316" h="2485205">
                <a:moveTo>
                  <a:pt x="2901316" y="8833"/>
                </a:moveTo>
                <a:lnTo>
                  <a:pt x="2885407" y="69738"/>
                </a:lnTo>
                <a:lnTo>
                  <a:pt x="2890344" y="71061"/>
                </a:lnTo>
                <a:lnTo>
                  <a:pt x="2331295" y="2157461"/>
                </a:lnTo>
                <a:lnTo>
                  <a:pt x="2322295" y="2155049"/>
                </a:lnTo>
                <a:cubicBezTo>
                  <a:pt x="2311779" y="2339141"/>
                  <a:pt x="2127696" y="2485205"/>
                  <a:pt x="1902404" y="2485205"/>
                </a:cubicBezTo>
                <a:cubicBezTo>
                  <a:pt x="1669201" y="2485205"/>
                  <a:pt x="1480151" y="2328701"/>
                  <a:pt x="1480150" y="2135644"/>
                </a:cubicBezTo>
                <a:cubicBezTo>
                  <a:pt x="1480150" y="1942587"/>
                  <a:pt x="1669200" y="1786083"/>
                  <a:pt x="1902404" y="1786083"/>
                </a:cubicBezTo>
                <a:cubicBezTo>
                  <a:pt x="2026046" y="1786083"/>
                  <a:pt x="2137276" y="1830075"/>
                  <a:pt x="2213623" y="1901150"/>
                </a:cubicBezTo>
                <a:lnTo>
                  <a:pt x="2586815" y="508378"/>
                </a:lnTo>
                <a:lnTo>
                  <a:pt x="1283297" y="508378"/>
                </a:lnTo>
                <a:lnTo>
                  <a:pt x="847984" y="2132988"/>
                </a:lnTo>
                <a:lnTo>
                  <a:pt x="841776" y="2131324"/>
                </a:lnTo>
                <a:cubicBezTo>
                  <a:pt x="829584" y="2314002"/>
                  <a:pt x="646295" y="2458448"/>
                  <a:pt x="422254" y="2458448"/>
                </a:cubicBezTo>
                <a:cubicBezTo>
                  <a:pt x="189051" y="2458448"/>
                  <a:pt x="1" y="2301944"/>
                  <a:pt x="0" y="2108887"/>
                </a:cubicBezTo>
                <a:cubicBezTo>
                  <a:pt x="0" y="1915830"/>
                  <a:pt x="189051" y="1759326"/>
                  <a:pt x="422255" y="1759326"/>
                </a:cubicBezTo>
                <a:cubicBezTo>
                  <a:pt x="544771" y="1759326"/>
                  <a:pt x="655100" y="1802522"/>
                  <a:pt x="731465" y="1872378"/>
                </a:cubicBezTo>
                <a:lnTo>
                  <a:pt x="1233167" y="0"/>
                </a:lnTo>
                <a:lnTo>
                  <a:pt x="1266129" y="883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2" name="Isosceles Triangle 13">
            <a:extLst>
              <a:ext uri="{FF2B5EF4-FFF2-40B4-BE49-F238E27FC236}">
                <a16:creationId xmlns:a16="http://schemas.microsoft.com/office/drawing/2014/main" id="{A54A6140-C0D9-4440-A5D4-E05BC900724C}"/>
              </a:ext>
            </a:extLst>
          </p:cNvPr>
          <p:cNvSpPr/>
          <p:nvPr/>
        </p:nvSpPr>
        <p:spPr>
          <a:xfrm rot="10800000">
            <a:off x="5188220" y="5485943"/>
            <a:ext cx="376548" cy="745701"/>
          </a:xfrm>
          <a:custGeom>
            <a:avLst/>
            <a:gdLst/>
            <a:ahLst/>
            <a:cxnLst/>
            <a:rect l="l" t="t" r="r" b="b"/>
            <a:pathLst>
              <a:path w="1613569" h="3195455">
                <a:moveTo>
                  <a:pt x="1348422" y="2012960"/>
                </a:moveTo>
                <a:lnTo>
                  <a:pt x="264249" y="2012960"/>
                </a:lnTo>
                <a:cubicBezTo>
                  <a:pt x="99656" y="1932015"/>
                  <a:pt x="172" y="1814225"/>
                  <a:pt x="0" y="1686651"/>
                </a:cubicBezTo>
                <a:lnTo>
                  <a:pt x="716785" y="1678553"/>
                </a:lnTo>
                <a:lnTo>
                  <a:pt x="716785" y="360000"/>
                </a:lnTo>
                <a:lnTo>
                  <a:pt x="716785" y="355479"/>
                </a:lnTo>
                <a:lnTo>
                  <a:pt x="717916" y="355479"/>
                </a:lnTo>
                <a:lnTo>
                  <a:pt x="806785" y="0"/>
                </a:lnTo>
                <a:lnTo>
                  <a:pt x="895655" y="355479"/>
                </a:lnTo>
                <a:lnTo>
                  <a:pt x="896785" y="355479"/>
                </a:lnTo>
                <a:lnTo>
                  <a:pt x="896785" y="360000"/>
                </a:lnTo>
                <a:lnTo>
                  <a:pt x="896785" y="1676520"/>
                </a:lnTo>
                <a:lnTo>
                  <a:pt x="1612906" y="1668429"/>
                </a:lnTo>
                <a:cubicBezTo>
                  <a:pt x="1622778" y="1802631"/>
                  <a:pt x="1521918" y="1928220"/>
                  <a:pt x="1348422" y="2012960"/>
                </a:cubicBezTo>
                <a:close/>
                <a:moveTo>
                  <a:pt x="1175921" y="2908428"/>
                </a:moveTo>
                <a:lnTo>
                  <a:pt x="437641" y="2908428"/>
                </a:lnTo>
                <a:lnTo>
                  <a:pt x="250570" y="2083962"/>
                </a:lnTo>
                <a:lnTo>
                  <a:pt x="1362992" y="2083962"/>
                </a:lnTo>
                <a:close/>
                <a:moveTo>
                  <a:pt x="1155969" y="3195455"/>
                </a:moveTo>
                <a:lnTo>
                  <a:pt x="457593" y="3195455"/>
                </a:lnTo>
                <a:cubicBezTo>
                  <a:pt x="397940" y="3195455"/>
                  <a:pt x="349581" y="3147096"/>
                  <a:pt x="349581" y="3087443"/>
                </a:cubicBezTo>
                <a:cubicBezTo>
                  <a:pt x="349581" y="3027790"/>
                  <a:pt x="397940" y="2979431"/>
                  <a:pt x="457593" y="2979431"/>
                </a:cubicBezTo>
                <a:lnTo>
                  <a:pt x="1155969" y="2979431"/>
                </a:lnTo>
                <a:cubicBezTo>
                  <a:pt x="1215622" y="2979431"/>
                  <a:pt x="1263981" y="3027790"/>
                  <a:pt x="1263981" y="3087443"/>
                </a:cubicBezTo>
                <a:cubicBezTo>
                  <a:pt x="1263981" y="3147096"/>
                  <a:pt x="1215622" y="3195455"/>
                  <a:pt x="1155969" y="319545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3" name="Smiley Face 14">
            <a:extLst>
              <a:ext uri="{FF2B5EF4-FFF2-40B4-BE49-F238E27FC236}">
                <a16:creationId xmlns:a16="http://schemas.microsoft.com/office/drawing/2014/main" id="{BD37565A-D14C-4133-B9E1-D7F8BF1C6551}"/>
              </a:ext>
            </a:extLst>
          </p:cNvPr>
          <p:cNvSpPr/>
          <p:nvPr/>
        </p:nvSpPr>
        <p:spPr>
          <a:xfrm>
            <a:off x="7617042" y="5578826"/>
            <a:ext cx="559934" cy="559934"/>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4" name="Smiley Face 12">
            <a:extLst>
              <a:ext uri="{FF2B5EF4-FFF2-40B4-BE49-F238E27FC236}">
                <a16:creationId xmlns:a16="http://schemas.microsoft.com/office/drawing/2014/main" id="{7F01996A-EF70-44A8-AD2D-1E270513DCED}"/>
              </a:ext>
            </a:extLst>
          </p:cNvPr>
          <p:cNvSpPr/>
          <p:nvPr/>
        </p:nvSpPr>
        <p:spPr>
          <a:xfrm>
            <a:off x="10160622" y="5578826"/>
            <a:ext cx="559934" cy="559934"/>
          </a:xfrm>
          <a:custGeom>
            <a:avLst/>
            <a:gdLst/>
            <a:ahLst/>
            <a:cxnLst/>
            <a:rect l="l" t="t" r="r" b="b"/>
            <a:pathLst>
              <a:path w="3240000" h="3240000">
                <a:moveTo>
                  <a:pt x="1613470" y="2077417"/>
                </a:moveTo>
                <a:cubicBezTo>
                  <a:pt x="1358886" y="2080042"/>
                  <a:pt x="1130625" y="2234862"/>
                  <a:pt x="1034031" y="2470424"/>
                </a:cubicBezTo>
                <a:lnTo>
                  <a:pt x="1213303" y="2543936"/>
                </a:lnTo>
                <a:cubicBezTo>
                  <a:pt x="1280345" y="2380442"/>
                  <a:pt x="1438772" y="2272988"/>
                  <a:pt x="1615468" y="2271166"/>
                </a:cubicBezTo>
                <a:cubicBezTo>
                  <a:pt x="1792164" y="2269344"/>
                  <a:pt x="1952774" y="2373507"/>
                  <a:pt x="2023173" y="2535584"/>
                </a:cubicBezTo>
                <a:lnTo>
                  <a:pt x="2200891" y="2458391"/>
                </a:lnTo>
                <a:cubicBezTo>
                  <a:pt x="2099460" y="2224871"/>
                  <a:pt x="1868054" y="2074792"/>
                  <a:pt x="1613470" y="2077417"/>
                </a:cubicBez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9" y="72832"/>
                </a:lnTo>
                <a:lnTo>
                  <a:pt x="2250577" y="127308"/>
                </a:lnTo>
                <a:lnTo>
                  <a:pt x="2392188" y="195525"/>
                </a:lnTo>
                <a:lnTo>
                  <a:pt x="2525758" y="276671"/>
                </a:lnTo>
                <a:lnTo>
                  <a:pt x="2650471" y="369929"/>
                </a:lnTo>
                <a:lnTo>
                  <a:pt x="2765513" y="474487"/>
                </a:lnTo>
                <a:lnTo>
                  <a:pt x="2870071" y="589530"/>
                </a:lnTo>
                <a:lnTo>
                  <a:pt x="2963330"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30" y="2525758"/>
                </a:lnTo>
                <a:lnTo>
                  <a:pt x="2870071" y="2650471"/>
                </a:lnTo>
                <a:lnTo>
                  <a:pt x="2765513" y="2765513"/>
                </a:lnTo>
                <a:lnTo>
                  <a:pt x="2650471" y="2870071"/>
                </a:lnTo>
                <a:lnTo>
                  <a:pt x="2525758" y="2963330"/>
                </a:lnTo>
                <a:lnTo>
                  <a:pt x="2392188" y="3044475"/>
                </a:lnTo>
                <a:lnTo>
                  <a:pt x="2250577" y="3112693"/>
                </a:lnTo>
                <a:lnTo>
                  <a:pt x="2101739" y="3167168"/>
                </a:lnTo>
                <a:lnTo>
                  <a:pt x="1946487" y="3207088"/>
                </a:lnTo>
                <a:lnTo>
                  <a:pt x="1785636" y="3231636"/>
                </a:lnTo>
                <a:cubicBezTo>
                  <a:pt x="1731176" y="3237167"/>
                  <a:pt x="1675919" y="3240000"/>
                  <a:pt x="1620000" y="3240000"/>
                </a:cubicBezTo>
                <a:cubicBezTo>
                  <a:pt x="1508163"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4" y="3019536"/>
                  <a:pt x="757335" y="2992442"/>
                  <a:pt x="714243" y="2963330"/>
                </a:cubicBezTo>
                <a:cubicBezTo>
                  <a:pt x="671151" y="2934217"/>
                  <a:pt x="629534" y="2903086"/>
                  <a:pt x="589530" y="2870071"/>
                </a:cubicBezTo>
                <a:cubicBezTo>
                  <a:pt x="549525" y="2837056"/>
                  <a:pt x="511133" y="2802158"/>
                  <a:pt x="474487" y="2765513"/>
                </a:cubicBezTo>
                <a:cubicBezTo>
                  <a:pt x="437842" y="2728868"/>
                  <a:pt x="402944" y="2690475"/>
                  <a:pt x="369930" y="2650471"/>
                </a:cubicBezTo>
                <a:cubicBezTo>
                  <a:pt x="336915" y="2610466"/>
                  <a:pt x="305783" y="2568850"/>
                  <a:pt x="276671" y="2525758"/>
                </a:cubicBezTo>
                <a:cubicBezTo>
                  <a:pt x="247558" y="2482665"/>
                  <a:pt x="220465" y="2438097"/>
                  <a:pt x="195526" y="2392188"/>
                </a:cubicBezTo>
                <a:cubicBezTo>
                  <a:pt x="170586" y="2346280"/>
                  <a:pt x="147802" y="2299031"/>
                  <a:pt x="127308" y="2250577"/>
                </a:cubicBezTo>
                <a:cubicBezTo>
                  <a:pt x="106814" y="2202124"/>
                  <a:pt x="88610" y="2152466"/>
                  <a:pt x="72832" y="2101739"/>
                </a:cubicBezTo>
                <a:cubicBezTo>
                  <a:pt x="57055"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5" y="1188989"/>
                  <a:pt x="72832" y="1138262"/>
                </a:cubicBezTo>
                <a:cubicBezTo>
                  <a:pt x="88610" y="1087535"/>
                  <a:pt x="106814" y="1037877"/>
                  <a:pt x="127308" y="989423"/>
                </a:cubicBezTo>
                <a:cubicBezTo>
                  <a:pt x="147802" y="940970"/>
                  <a:pt x="170586" y="893721"/>
                  <a:pt x="195526" y="847812"/>
                </a:cubicBezTo>
                <a:cubicBezTo>
                  <a:pt x="220465" y="801904"/>
                  <a:pt x="247558" y="757335"/>
                  <a:pt x="276671" y="714243"/>
                </a:cubicBezTo>
                <a:cubicBezTo>
                  <a:pt x="305783" y="671151"/>
                  <a:pt x="336915" y="629534"/>
                  <a:pt x="369930" y="589530"/>
                </a:cubicBezTo>
                <a:cubicBezTo>
                  <a:pt x="402944" y="549525"/>
                  <a:pt x="437842" y="511133"/>
                  <a:pt x="474487" y="474487"/>
                </a:cubicBezTo>
                <a:cubicBezTo>
                  <a:pt x="511133" y="437842"/>
                  <a:pt x="549525" y="402944"/>
                  <a:pt x="589530" y="369929"/>
                </a:cubicBezTo>
                <a:cubicBezTo>
                  <a:pt x="629534" y="336915"/>
                  <a:pt x="671151" y="305783"/>
                  <a:pt x="714243" y="276671"/>
                </a:cubicBezTo>
                <a:cubicBezTo>
                  <a:pt x="757335" y="247558"/>
                  <a:pt x="801904"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5" name="Smiley Face 15">
            <a:extLst>
              <a:ext uri="{FF2B5EF4-FFF2-40B4-BE49-F238E27FC236}">
                <a16:creationId xmlns:a16="http://schemas.microsoft.com/office/drawing/2014/main" id="{7DB0A6EE-0534-4660-BA3C-A3E8C9FF112F}"/>
              </a:ext>
            </a:extLst>
          </p:cNvPr>
          <p:cNvSpPr/>
          <p:nvPr/>
        </p:nvSpPr>
        <p:spPr>
          <a:xfrm>
            <a:off x="8468995" y="5581897"/>
            <a:ext cx="553792" cy="553792"/>
          </a:xfrm>
          <a:custGeom>
            <a:avLst/>
            <a:gdLst/>
            <a:ahLst/>
            <a:cxnLst/>
            <a:rect l="l" t="t" r="r" b="b"/>
            <a:pathLst>
              <a:path w="3240000" h="3240000">
                <a:moveTo>
                  <a:pt x="2298433" y="2114441"/>
                </a:moveTo>
                <a:lnTo>
                  <a:pt x="1355104" y="2367205"/>
                </a:lnTo>
                <a:lnTo>
                  <a:pt x="1411009" y="2575845"/>
                </a:lnTo>
                <a:lnTo>
                  <a:pt x="2354338" y="2323081"/>
                </a:lnTo>
                <a:close/>
                <a:moveTo>
                  <a:pt x="2165423" y="986226"/>
                </a:moveTo>
                <a:cubicBezTo>
                  <a:pt x="2072622" y="986226"/>
                  <a:pt x="1997392" y="1061456"/>
                  <a:pt x="1997392" y="1154257"/>
                </a:cubicBezTo>
                <a:cubicBezTo>
                  <a:pt x="1997392" y="1247058"/>
                  <a:pt x="2072622" y="1322288"/>
                  <a:pt x="2165423" y="1322288"/>
                </a:cubicBezTo>
                <a:cubicBezTo>
                  <a:pt x="2258224" y="1322288"/>
                  <a:pt x="2333454" y="1247058"/>
                  <a:pt x="2333454" y="1154257"/>
                </a:cubicBezTo>
                <a:cubicBezTo>
                  <a:pt x="2333454" y="1061456"/>
                  <a:pt x="2258224" y="986226"/>
                  <a:pt x="2165423" y="986226"/>
                </a:cubicBezTo>
                <a:close/>
                <a:moveTo>
                  <a:pt x="1107401" y="986226"/>
                </a:moveTo>
                <a:cubicBezTo>
                  <a:pt x="1014600" y="986226"/>
                  <a:pt x="939370" y="1061456"/>
                  <a:pt x="939370" y="1154257"/>
                </a:cubicBezTo>
                <a:cubicBezTo>
                  <a:pt x="939370" y="1247058"/>
                  <a:pt x="1014600" y="1322288"/>
                  <a:pt x="1107401" y="1322288"/>
                </a:cubicBezTo>
                <a:cubicBezTo>
                  <a:pt x="1200202" y="1322288"/>
                  <a:pt x="1275432" y="1247058"/>
                  <a:pt x="1275432" y="1154257"/>
                </a:cubicBezTo>
                <a:cubicBezTo>
                  <a:pt x="1275432" y="1061456"/>
                  <a:pt x="1200202" y="986226"/>
                  <a:pt x="1107401" y="98622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6" name="Oval 37">
            <a:extLst>
              <a:ext uri="{FF2B5EF4-FFF2-40B4-BE49-F238E27FC236}">
                <a16:creationId xmlns:a16="http://schemas.microsoft.com/office/drawing/2014/main" id="{1430B71C-D580-4CA6-A442-26AED5FAE293}"/>
              </a:ext>
            </a:extLst>
          </p:cNvPr>
          <p:cNvSpPr/>
          <p:nvPr/>
        </p:nvSpPr>
        <p:spPr>
          <a:xfrm>
            <a:off x="11012576" y="5575424"/>
            <a:ext cx="566738" cy="566738"/>
          </a:xfrm>
          <a:custGeom>
            <a:avLst/>
            <a:gdLst/>
            <a:ahLst/>
            <a:cxnLst/>
            <a:rect l="l" t="t" r="r" b="b"/>
            <a:pathLst>
              <a:path w="3240000" h="3240000">
                <a:moveTo>
                  <a:pt x="2249999" y="2117384"/>
                </a:moveTo>
                <a:lnTo>
                  <a:pt x="990192" y="2131776"/>
                </a:lnTo>
                <a:cubicBezTo>
                  <a:pt x="998682" y="2476365"/>
                  <a:pt x="1282526" y="2750154"/>
                  <a:pt x="1627197" y="2746216"/>
                </a:cubicBezTo>
                <a:cubicBezTo>
                  <a:pt x="1971867" y="2742279"/>
                  <a:pt x="2249383" y="2462077"/>
                  <a:pt x="2249999" y="2117384"/>
                </a:cubicBezTo>
                <a:close/>
                <a:moveTo>
                  <a:pt x="2505352" y="784338"/>
                </a:moveTo>
                <a:lnTo>
                  <a:pt x="1869332" y="1428843"/>
                </a:lnTo>
                <a:lnTo>
                  <a:pt x="2505352" y="1522122"/>
                </a:lnTo>
                <a:lnTo>
                  <a:pt x="2505352" y="1378597"/>
                </a:lnTo>
                <a:lnTo>
                  <a:pt x="2187887" y="1332038"/>
                </a:lnTo>
                <a:lnTo>
                  <a:pt x="2505352" y="1010338"/>
                </a:lnTo>
                <a:close/>
                <a:moveTo>
                  <a:pt x="734649" y="784338"/>
                </a:moveTo>
                <a:lnTo>
                  <a:pt x="734649" y="1010338"/>
                </a:lnTo>
                <a:lnTo>
                  <a:pt x="1052115" y="1332038"/>
                </a:lnTo>
                <a:lnTo>
                  <a:pt x="734649" y="1378597"/>
                </a:lnTo>
                <a:lnTo>
                  <a:pt x="734649" y="1522122"/>
                </a:lnTo>
                <a:lnTo>
                  <a:pt x="1370670" y="1428843"/>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Smiley Face 14">
            <a:extLst>
              <a:ext uri="{FF2B5EF4-FFF2-40B4-BE49-F238E27FC236}">
                <a16:creationId xmlns:a16="http://schemas.microsoft.com/office/drawing/2014/main" id="{77504E11-68B3-460A-979B-D56E2900C922}"/>
              </a:ext>
            </a:extLst>
          </p:cNvPr>
          <p:cNvSpPr/>
          <p:nvPr/>
        </p:nvSpPr>
        <p:spPr>
          <a:xfrm>
            <a:off x="9314808" y="5581897"/>
            <a:ext cx="553792" cy="553792"/>
          </a:xfrm>
          <a:custGeom>
            <a:avLst/>
            <a:gdLst/>
            <a:ahLst/>
            <a:cxnLst/>
            <a:rect l="l" t="t" r="r" b="b"/>
            <a:pathLst>
              <a:path w="3240000" h="3240000">
                <a:moveTo>
                  <a:pt x="2026698" y="2215122"/>
                </a:moveTo>
                <a:cubicBezTo>
                  <a:pt x="1959656" y="2378616"/>
                  <a:pt x="1801229" y="2486070"/>
                  <a:pt x="1624533" y="2487892"/>
                </a:cubicBezTo>
                <a:cubicBezTo>
                  <a:pt x="1447837" y="2489714"/>
                  <a:pt x="1287227" y="2385551"/>
                  <a:pt x="1216828" y="2223474"/>
                </a:cubicBezTo>
                <a:lnTo>
                  <a:pt x="1039110" y="2300667"/>
                </a:lnTo>
                <a:cubicBezTo>
                  <a:pt x="1140541" y="2534187"/>
                  <a:pt x="1371947" y="2684266"/>
                  <a:pt x="1626531" y="2681641"/>
                </a:cubicBezTo>
                <a:cubicBezTo>
                  <a:pt x="1881115" y="2679016"/>
                  <a:pt x="2109376" y="2524196"/>
                  <a:pt x="2205970" y="2288634"/>
                </a:cubicBezTo>
                <a:close/>
                <a:moveTo>
                  <a:pt x="937973" y="986566"/>
                </a:moveTo>
                <a:cubicBezTo>
                  <a:pt x="850807" y="983371"/>
                  <a:pt x="762813" y="1002775"/>
                  <a:pt x="683096" y="1045110"/>
                </a:cubicBezTo>
                <a:cubicBezTo>
                  <a:pt x="523662" y="1129780"/>
                  <a:pt x="421680" y="1293248"/>
                  <a:pt x="415731" y="1473672"/>
                </a:cubicBezTo>
                <a:lnTo>
                  <a:pt x="615852" y="1480270"/>
                </a:lnTo>
                <a:cubicBezTo>
                  <a:pt x="619438" y="1371518"/>
                  <a:pt x="680908" y="1272986"/>
                  <a:pt x="777009" y="1221950"/>
                </a:cubicBezTo>
                <a:cubicBezTo>
                  <a:pt x="873110" y="1170914"/>
                  <a:pt x="989166" y="1175167"/>
                  <a:pt x="1081273" y="1233100"/>
                </a:cubicBezTo>
                <a:cubicBezTo>
                  <a:pt x="1173381" y="1291033"/>
                  <a:pt x="1227475" y="1393800"/>
                  <a:pt x="1223091" y="1502523"/>
                </a:cubicBezTo>
                <a:lnTo>
                  <a:pt x="1423160" y="1510590"/>
                </a:lnTo>
                <a:cubicBezTo>
                  <a:pt x="1430433" y="1330214"/>
                  <a:pt x="1340689" y="1159721"/>
                  <a:pt x="1187880" y="1063608"/>
                </a:cubicBezTo>
                <a:cubicBezTo>
                  <a:pt x="1111476" y="1015552"/>
                  <a:pt x="1025138" y="989760"/>
                  <a:pt x="937973" y="986566"/>
                </a:cubicBezTo>
                <a:close/>
                <a:moveTo>
                  <a:pt x="2306124" y="986566"/>
                </a:moveTo>
                <a:cubicBezTo>
                  <a:pt x="2218958" y="983371"/>
                  <a:pt x="2130964" y="1002775"/>
                  <a:pt x="2051247" y="1045110"/>
                </a:cubicBezTo>
                <a:cubicBezTo>
                  <a:pt x="1891813" y="1129780"/>
                  <a:pt x="1789831" y="1293248"/>
                  <a:pt x="1783882" y="1473672"/>
                </a:cubicBezTo>
                <a:lnTo>
                  <a:pt x="1984003" y="1480270"/>
                </a:lnTo>
                <a:cubicBezTo>
                  <a:pt x="1987589" y="1371518"/>
                  <a:pt x="2049059" y="1272986"/>
                  <a:pt x="2145160" y="1221950"/>
                </a:cubicBezTo>
                <a:cubicBezTo>
                  <a:pt x="2241261" y="1170914"/>
                  <a:pt x="2357317" y="1175167"/>
                  <a:pt x="2449424" y="1233100"/>
                </a:cubicBezTo>
                <a:cubicBezTo>
                  <a:pt x="2541532" y="1291033"/>
                  <a:pt x="2595626" y="1393800"/>
                  <a:pt x="2591242" y="1502523"/>
                </a:cubicBezTo>
                <a:lnTo>
                  <a:pt x="2791311" y="1510590"/>
                </a:lnTo>
                <a:cubicBezTo>
                  <a:pt x="2798584" y="1330214"/>
                  <a:pt x="2708840" y="1159721"/>
                  <a:pt x="2556031" y="1063608"/>
                </a:cubicBezTo>
                <a:cubicBezTo>
                  <a:pt x="2479627" y="1015552"/>
                  <a:pt x="2393289" y="989760"/>
                  <a:pt x="2306124" y="986566"/>
                </a:cubicBezTo>
                <a:close/>
                <a:moveTo>
                  <a:pt x="1620000" y="0"/>
                </a:moveTo>
                <a:lnTo>
                  <a:pt x="1785636" y="8364"/>
                </a:lnTo>
                <a:lnTo>
                  <a:pt x="1946487" y="32913"/>
                </a:lnTo>
                <a:lnTo>
                  <a:pt x="2101738" y="72832"/>
                </a:lnTo>
                <a:lnTo>
                  <a:pt x="2250577" y="127308"/>
                </a:lnTo>
                <a:lnTo>
                  <a:pt x="2392188" y="195525"/>
                </a:lnTo>
                <a:lnTo>
                  <a:pt x="2525757" y="276671"/>
                </a:lnTo>
                <a:lnTo>
                  <a:pt x="2650470" y="369929"/>
                </a:lnTo>
                <a:lnTo>
                  <a:pt x="2765513" y="474487"/>
                </a:lnTo>
                <a:lnTo>
                  <a:pt x="2870071" y="589530"/>
                </a:lnTo>
                <a:lnTo>
                  <a:pt x="2963329" y="714243"/>
                </a:lnTo>
                <a:lnTo>
                  <a:pt x="3044475" y="847812"/>
                </a:lnTo>
                <a:lnTo>
                  <a:pt x="3112693" y="989423"/>
                </a:lnTo>
                <a:lnTo>
                  <a:pt x="3167168" y="1138262"/>
                </a:lnTo>
                <a:lnTo>
                  <a:pt x="3207088" y="1293514"/>
                </a:lnTo>
                <a:lnTo>
                  <a:pt x="3231636" y="1454365"/>
                </a:lnTo>
                <a:lnTo>
                  <a:pt x="3240000" y="1620000"/>
                </a:lnTo>
                <a:lnTo>
                  <a:pt x="3231636" y="1785636"/>
                </a:lnTo>
                <a:lnTo>
                  <a:pt x="3207088" y="1946487"/>
                </a:lnTo>
                <a:lnTo>
                  <a:pt x="3167168" y="2101739"/>
                </a:lnTo>
                <a:lnTo>
                  <a:pt x="3112693" y="2250577"/>
                </a:lnTo>
                <a:lnTo>
                  <a:pt x="3044475" y="2392188"/>
                </a:lnTo>
                <a:lnTo>
                  <a:pt x="2963329" y="2525758"/>
                </a:lnTo>
                <a:lnTo>
                  <a:pt x="2870071" y="2650471"/>
                </a:lnTo>
                <a:lnTo>
                  <a:pt x="2765513" y="2765513"/>
                </a:lnTo>
                <a:lnTo>
                  <a:pt x="2650470" y="2870071"/>
                </a:lnTo>
                <a:lnTo>
                  <a:pt x="2525757" y="2963330"/>
                </a:lnTo>
                <a:lnTo>
                  <a:pt x="2392188" y="3044475"/>
                </a:lnTo>
                <a:lnTo>
                  <a:pt x="2250577" y="3112693"/>
                </a:lnTo>
                <a:lnTo>
                  <a:pt x="2101738" y="3167168"/>
                </a:lnTo>
                <a:lnTo>
                  <a:pt x="1946487" y="3207088"/>
                </a:lnTo>
                <a:lnTo>
                  <a:pt x="1785636" y="3231636"/>
                </a:lnTo>
                <a:cubicBezTo>
                  <a:pt x="1731176" y="3237167"/>
                  <a:pt x="1675919" y="3240000"/>
                  <a:pt x="1620000" y="3240000"/>
                </a:cubicBezTo>
                <a:cubicBezTo>
                  <a:pt x="1508162" y="3240000"/>
                  <a:pt x="1398972" y="3228667"/>
                  <a:pt x="1293514" y="3207088"/>
                </a:cubicBezTo>
                <a:cubicBezTo>
                  <a:pt x="1240785" y="3196298"/>
                  <a:pt x="1188989" y="3182946"/>
                  <a:pt x="1138262" y="3167168"/>
                </a:cubicBezTo>
                <a:cubicBezTo>
                  <a:pt x="1087535" y="3151390"/>
                  <a:pt x="1037877" y="3133187"/>
                  <a:pt x="989423" y="3112693"/>
                </a:cubicBezTo>
                <a:cubicBezTo>
                  <a:pt x="940970" y="3092198"/>
                  <a:pt x="893721" y="3069414"/>
                  <a:pt x="847812" y="3044475"/>
                </a:cubicBezTo>
                <a:cubicBezTo>
                  <a:pt x="801903" y="3019536"/>
                  <a:pt x="757335" y="2992442"/>
                  <a:pt x="714243" y="2963330"/>
                </a:cubicBezTo>
                <a:cubicBezTo>
                  <a:pt x="671151" y="2934217"/>
                  <a:pt x="629534" y="2903086"/>
                  <a:pt x="589530" y="2870071"/>
                </a:cubicBezTo>
                <a:cubicBezTo>
                  <a:pt x="549525" y="2837056"/>
                  <a:pt x="511132" y="2802158"/>
                  <a:pt x="474487" y="2765513"/>
                </a:cubicBezTo>
                <a:cubicBezTo>
                  <a:pt x="437842" y="2728868"/>
                  <a:pt x="402944" y="2690475"/>
                  <a:pt x="369929" y="2650471"/>
                </a:cubicBezTo>
                <a:cubicBezTo>
                  <a:pt x="336915" y="2610466"/>
                  <a:pt x="305783" y="2568850"/>
                  <a:pt x="276671" y="2525758"/>
                </a:cubicBezTo>
                <a:cubicBezTo>
                  <a:pt x="247558" y="2482665"/>
                  <a:pt x="220464" y="2438097"/>
                  <a:pt x="195525" y="2392188"/>
                </a:cubicBezTo>
                <a:cubicBezTo>
                  <a:pt x="170586" y="2346280"/>
                  <a:pt x="147802" y="2299031"/>
                  <a:pt x="127308" y="2250577"/>
                </a:cubicBezTo>
                <a:cubicBezTo>
                  <a:pt x="106814" y="2202124"/>
                  <a:pt x="88610" y="2152466"/>
                  <a:pt x="72832" y="2101739"/>
                </a:cubicBezTo>
                <a:cubicBezTo>
                  <a:pt x="57054" y="2051012"/>
                  <a:pt x="43703" y="1999216"/>
                  <a:pt x="32913" y="1946487"/>
                </a:cubicBezTo>
                <a:cubicBezTo>
                  <a:pt x="22123" y="1893758"/>
                  <a:pt x="13895" y="1840095"/>
                  <a:pt x="8364" y="1785636"/>
                </a:cubicBezTo>
                <a:cubicBezTo>
                  <a:pt x="2833" y="1731176"/>
                  <a:pt x="0" y="1675919"/>
                  <a:pt x="0" y="1620000"/>
                </a:cubicBezTo>
                <a:cubicBezTo>
                  <a:pt x="0" y="1508163"/>
                  <a:pt x="11333" y="1398972"/>
                  <a:pt x="32913" y="1293514"/>
                </a:cubicBezTo>
                <a:cubicBezTo>
                  <a:pt x="43703" y="1240785"/>
                  <a:pt x="57054" y="1188989"/>
                  <a:pt x="72832" y="1138262"/>
                </a:cubicBezTo>
                <a:cubicBezTo>
                  <a:pt x="88610" y="1087535"/>
                  <a:pt x="106814" y="1037877"/>
                  <a:pt x="127308" y="989423"/>
                </a:cubicBezTo>
                <a:cubicBezTo>
                  <a:pt x="147802" y="940970"/>
                  <a:pt x="170586" y="893721"/>
                  <a:pt x="195525" y="847812"/>
                </a:cubicBezTo>
                <a:cubicBezTo>
                  <a:pt x="220464" y="801904"/>
                  <a:pt x="247558" y="757335"/>
                  <a:pt x="276671" y="714243"/>
                </a:cubicBezTo>
                <a:cubicBezTo>
                  <a:pt x="305783" y="671151"/>
                  <a:pt x="336915" y="629534"/>
                  <a:pt x="369929" y="589530"/>
                </a:cubicBezTo>
                <a:cubicBezTo>
                  <a:pt x="402944" y="549525"/>
                  <a:pt x="437842" y="511133"/>
                  <a:pt x="474487" y="474487"/>
                </a:cubicBezTo>
                <a:cubicBezTo>
                  <a:pt x="511132" y="437842"/>
                  <a:pt x="549525" y="402944"/>
                  <a:pt x="589530" y="369929"/>
                </a:cubicBezTo>
                <a:cubicBezTo>
                  <a:pt x="629534" y="336915"/>
                  <a:pt x="671151" y="305783"/>
                  <a:pt x="714243" y="276671"/>
                </a:cubicBezTo>
                <a:cubicBezTo>
                  <a:pt x="757335" y="247558"/>
                  <a:pt x="801903" y="220465"/>
                  <a:pt x="847812" y="195525"/>
                </a:cubicBezTo>
                <a:cubicBezTo>
                  <a:pt x="893721" y="170586"/>
                  <a:pt x="940970" y="147802"/>
                  <a:pt x="989423" y="127308"/>
                </a:cubicBezTo>
                <a:cubicBezTo>
                  <a:pt x="1037877" y="106814"/>
                  <a:pt x="1087535" y="88610"/>
                  <a:pt x="1138262" y="72832"/>
                </a:cubicBezTo>
                <a:cubicBezTo>
                  <a:pt x="1188989" y="57054"/>
                  <a:pt x="1240785" y="43703"/>
                  <a:pt x="1293514" y="32913"/>
                </a:cubicBezTo>
                <a:cubicBezTo>
                  <a:pt x="1346243" y="22123"/>
                  <a:pt x="1399905" y="13895"/>
                  <a:pt x="1454365" y="8364"/>
                </a:cubicBezTo>
                <a:cubicBezTo>
                  <a:pt x="1508824" y="2833"/>
                  <a:pt x="1564081" y="0"/>
                  <a:pt x="1620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8" name="Rectangle 16">
            <a:extLst>
              <a:ext uri="{FF2B5EF4-FFF2-40B4-BE49-F238E27FC236}">
                <a16:creationId xmlns:a16="http://schemas.microsoft.com/office/drawing/2014/main" id="{EE8124F3-717D-48CF-A47F-1E6B4110895D}"/>
              </a:ext>
            </a:extLst>
          </p:cNvPr>
          <p:cNvSpPr/>
          <p:nvPr/>
        </p:nvSpPr>
        <p:spPr>
          <a:xfrm rot="2700000">
            <a:off x="5325698" y="3520150"/>
            <a:ext cx="389390" cy="698103"/>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9" name="Rectangle 9">
            <a:extLst>
              <a:ext uri="{FF2B5EF4-FFF2-40B4-BE49-F238E27FC236}">
                <a16:creationId xmlns:a16="http://schemas.microsoft.com/office/drawing/2014/main" id="{444E6227-4972-4DE6-BEB0-C3FC42991182}"/>
              </a:ext>
            </a:extLst>
          </p:cNvPr>
          <p:cNvSpPr/>
          <p:nvPr/>
        </p:nvSpPr>
        <p:spPr>
          <a:xfrm>
            <a:off x="4401174" y="3545247"/>
            <a:ext cx="527335" cy="493633"/>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0" name="Round Same Side Corner Rectangle 6">
            <a:extLst>
              <a:ext uri="{FF2B5EF4-FFF2-40B4-BE49-F238E27FC236}">
                <a16:creationId xmlns:a16="http://schemas.microsoft.com/office/drawing/2014/main" id="{11207448-F26A-4EF1-8764-2D6798600849}"/>
              </a:ext>
            </a:extLst>
          </p:cNvPr>
          <p:cNvSpPr/>
          <p:nvPr/>
        </p:nvSpPr>
        <p:spPr>
          <a:xfrm rot="2700000">
            <a:off x="6979028" y="5476482"/>
            <a:ext cx="190721" cy="764622"/>
          </a:xfrm>
          <a:custGeom>
            <a:avLst/>
            <a:gdLst/>
            <a:ahLst/>
            <a:cxnLst/>
            <a:rect l="l" t="t" r="r" b="b"/>
            <a:pathLst>
              <a:path w="1035916" h="4153123">
                <a:moveTo>
                  <a:pt x="277501" y="3759099"/>
                </a:moveTo>
                <a:lnTo>
                  <a:pt x="758408" y="3759099"/>
                </a:lnTo>
                <a:lnTo>
                  <a:pt x="517954" y="4153123"/>
                </a:lnTo>
                <a:close/>
                <a:moveTo>
                  <a:pt x="42612" y="2944898"/>
                </a:moveTo>
                <a:cubicBezTo>
                  <a:pt x="153922" y="2941505"/>
                  <a:pt x="246502" y="2889483"/>
                  <a:pt x="275675" y="2819018"/>
                </a:cubicBezTo>
                <a:cubicBezTo>
                  <a:pt x="304648" y="2892614"/>
                  <a:pt x="403763" y="2945872"/>
                  <a:pt x="521107" y="2945872"/>
                </a:cubicBezTo>
                <a:cubicBezTo>
                  <a:pt x="638453" y="2945872"/>
                  <a:pt x="737567" y="2892613"/>
                  <a:pt x="766540" y="2819017"/>
                </a:cubicBezTo>
                <a:cubicBezTo>
                  <a:pt x="795133" y="2888142"/>
                  <a:pt x="884783" y="2939514"/>
                  <a:pt x="993299" y="2944464"/>
                </a:cubicBezTo>
                <a:lnTo>
                  <a:pt x="776840" y="3657264"/>
                </a:lnTo>
                <a:lnTo>
                  <a:pt x="258940" y="3657264"/>
                </a:lnTo>
                <a:close/>
                <a:moveTo>
                  <a:pt x="809102" y="564558"/>
                </a:moveTo>
                <a:lnTo>
                  <a:pt x="1035914" y="564558"/>
                </a:lnTo>
                <a:lnTo>
                  <a:pt x="1035915" y="2838682"/>
                </a:lnTo>
                <a:cubicBezTo>
                  <a:pt x="1029586" y="2840409"/>
                  <a:pt x="1023074" y="2840731"/>
                  <a:pt x="1016490" y="2840731"/>
                </a:cubicBezTo>
                <a:cubicBezTo>
                  <a:pt x="901952" y="2840731"/>
                  <a:pt x="809102" y="2743612"/>
                  <a:pt x="809101" y="2623810"/>
                </a:cubicBezTo>
                <a:close/>
                <a:moveTo>
                  <a:pt x="310569" y="564558"/>
                </a:moveTo>
                <a:lnTo>
                  <a:pt x="725347" y="564558"/>
                </a:lnTo>
                <a:lnTo>
                  <a:pt x="725347" y="2633342"/>
                </a:lnTo>
                <a:cubicBezTo>
                  <a:pt x="725347" y="2747880"/>
                  <a:pt x="632496" y="2840731"/>
                  <a:pt x="517958" y="2840731"/>
                </a:cubicBezTo>
                <a:cubicBezTo>
                  <a:pt x="403420" y="2840731"/>
                  <a:pt x="310569" y="2747880"/>
                  <a:pt x="310569" y="2633342"/>
                </a:cubicBezTo>
                <a:close/>
                <a:moveTo>
                  <a:pt x="0" y="564557"/>
                </a:moveTo>
                <a:lnTo>
                  <a:pt x="226813" y="564557"/>
                </a:lnTo>
                <a:lnTo>
                  <a:pt x="226813" y="2623810"/>
                </a:lnTo>
                <a:cubicBezTo>
                  <a:pt x="226813" y="2743612"/>
                  <a:pt x="133962" y="2840731"/>
                  <a:pt x="19424" y="2840730"/>
                </a:cubicBezTo>
                <a:cubicBezTo>
                  <a:pt x="12841" y="2840730"/>
                  <a:pt x="6329" y="2840409"/>
                  <a:pt x="0" y="2838682"/>
                </a:cubicBezTo>
                <a:close/>
                <a:moveTo>
                  <a:pt x="71964" y="71964"/>
                </a:moveTo>
                <a:cubicBezTo>
                  <a:pt x="116427" y="27501"/>
                  <a:pt x="177852" y="0"/>
                  <a:pt x="245701" y="0"/>
                </a:cubicBezTo>
                <a:lnTo>
                  <a:pt x="790215" y="0"/>
                </a:lnTo>
                <a:cubicBezTo>
                  <a:pt x="925912" y="0"/>
                  <a:pt x="1035916" y="110004"/>
                  <a:pt x="1035916" y="245701"/>
                </a:cubicBezTo>
                <a:cubicBezTo>
                  <a:pt x="1035916" y="327601"/>
                  <a:pt x="1035915" y="409501"/>
                  <a:pt x="1035915" y="491401"/>
                </a:cubicBezTo>
                <a:lnTo>
                  <a:pt x="0" y="491401"/>
                </a:lnTo>
                <a:lnTo>
                  <a:pt x="0" y="245701"/>
                </a:lnTo>
                <a:cubicBezTo>
                  <a:pt x="0" y="177853"/>
                  <a:pt x="27501" y="116427"/>
                  <a:pt x="71964" y="7196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1" name="Frame 17">
            <a:extLst>
              <a:ext uri="{FF2B5EF4-FFF2-40B4-BE49-F238E27FC236}">
                <a16:creationId xmlns:a16="http://schemas.microsoft.com/office/drawing/2014/main" id="{1278BF84-DDF3-43F8-88E4-A0F28E4079EF}"/>
              </a:ext>
            </a:extLst>
          </p:cNvPr>
          <p:cNvSpPr/>
          <p:nvPr/>
        </p:nvSpPr>
        <p:spPr>
          <a:xfrm>
            <a:off x="4376235" y="4613417"/>
            <a:ext cx="508153" cy="508153"/>
          </a:xfrm>
          <a:custGeom>
            <a:avLst/>
            <a:gdLst/>
            <a:ahLst/>
            <a:cxnLst/>
            <a:rect l="l" t="t" r="r" b="b"/>
            <a:pathLst>
              <a:path w="3240000" h="3240000">
                <a:moveTo>
                  <a:pt x="415456" y="380544"/>
                </a:moveTo>
                <a:lnTo>
                  <a:pt x="415456" y="385333"/>
                </a:lnTo>
                <a:lnTo>
                  <a:pt x="385333" y="385333"/>
                </a:lnTo>
                <a:lnTo>
                  <a:pt x="385333" y="2854667"/>
                </a:lnTo>
                <a:lnTo>
                  <a:pt x="1529120" y="2854667"/>
                </a:lnTo>
                <a:cubicBezTo>
                  <a:pt x="1267123" y="2430711"/>
                  <a:pt x="997530" y="1721825"/>
                  <a:pt x="436017" y="1672600"/>
                </a:cubicBezTo>
                <a:lnTo>
                  <a:pt x="600235" y="1185112"/>
                </a:lnTo>
                <a:cubicBezTo>
                  <a:pt x="1132790" y="1359573"/>
                  <a:pt x="1278822" y="1550851"/>
                  <a:pt x="1544730" y="1923929"/>
                </a:cubicBezTo>
                <a:cubicBezTo>
                  <a:pt x="1789452" y="1379400"/>
                  <a:pt x="1927092" y="1088696"/>
                  <a:pt x="2233403" y="596568"/>
                </a:cubicBezTo>
                <a:lnTo>
                  <a:pt x="2770666" y="596568"/>
                </a:lnTo>
                <a:cubicBezTo>
                  <a:pt x="2331495" y="1220469"/>
                  <a:pt x="1907612" y="2113878"/>
                  <a:pt x="1578489" y="2854667"/>
                </a:cubicBezTo>
                <a:lnTo>
                  <a:pt x="2854667" y="2854667"/>
                </a:lnTo>
                <a:lnTo>
                  <a:pt x="2854667" y="596568"/>
                </a:lnTo>
                <a:lnTo>
                  <a:pt x="2858395" y="596568"/>
                </a:lnTo>
                <a:lnTo>
                  <a:pt x="2858395" y="380544"/>
                </a:lnTo>
                <a:close/>
                <a:moveTo>
                  <a:pt x="0" y="0"/>
                </a:moveTo>
                <a:lnTo>
                  <a:pt x="3240000" y="0"/>
                </a:lnTo>
                <a:lnTo>
                  <a:pt x="3240000" y="3240000"/>
                </a:lnTo>
                <a:lnTo>
                  <a:pt x="0" y="3240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Rounded Rectangle 5">
            <a:extLst>
              <a:ext uri="{FF2B5EF4-FFF2-40B4-BE49-F238E27FC236}">
                <a16:creationId xmlns:a16="http://schemas.microsoft.com/office/drawing/2014/main" id="{B5A177C8-7AB0-4E40-873A-70F231B3FA06}"/>
              </a:ext>
            </a:extLst>
          </p:cNvPr>
          <p:cNvSpPr/>
          <p:nvPr/>
        </p:nvSpPr>
        <p:spPr>
          <a:xfrm flipH="1">
            <a:off x="10102420" y="2554106"/>
            <a:ext cx="504633" cy="416291"/>
          </a:xfrm>
          <a:custGeom>
            <a:avLst/>
            <a:gdLst>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702049"/>
              <a:gd name="connsiteX1" fmla="*/ 1574067 w 3217557"/>
              <a:gd name="connsiteY1" fmla="*/ 851360 h 2702049"/>
              <a:gd name="connsiteX2" fmla="*/ 1384251 w 3217557"/>
              <a:gd name="connsiteY2" fmla="*/ 1041176 h 2702049"/>
              <a:gd name="connsiteX3" fmla="*/ 1194435 w 3217557"/>
              <a:gd name="connsiteY3" fmla="*/ 851360 h 2702049"/>
              <a:gd name="connsiteX4" fmla="*/ 1384251 w 3217557"/>
              <a:gd name="connsiteY4" fmla="*/ 661544 h 2702049"/>
              <a:gd name="connsiteX5" fmla="*/ 1993421 w 3217557"/>
              <a:gd name="connsiteY5" fmla="*/ 661544 h 2702049"/>
              <a:gd name="connsiteX6" fmla="*/ 2183237 w 3217557"/>
              <a:gd name="connsiteY6" fmla="*/ 851360 h 2702049"/>
              <a:gd name="connsiteX7" fmla="*/ 1993421 w 3217557"/>
              <a:gd name="connsiteY7" fmla="*/ 1041176 h 2702049"/>
              <a:gd name="connsiteX8" fmla="*/ 1803605 w 3217557"/>
              <a:gd name="connsiteY8" fmla="*/ 851360 h 2702049"/>
              <a:gd name="connsiteX9" fmla="*/ 1993421 w 3217557"/>
              <a:gd name="connsiteY9" fmla="*/ 661544 h 2702049"/>
              <a:gd name="connsiteX10" fmla="*/ 2602591 w 3217557"/>
              <a:gd name="connsiteY10" fmla="*/ 661544 h 2702049"/>
              <a:gd name="connsiteX11" fmla="*/ 2792407 w 3217557"/>
              <a:gd name="connsiteY11" fmla="*/ 851360 h 2702049"/>
              <a:gd name="connsiteX12" fmla="*/ 2602591 w 3217557"/>
              <a:gd name="connsiteY12" fmla="*/ 1041176 h 2702049"/>
              <a:gd name="connsiteX13" fmla="*/ 2412775 w 3217557"/>
              <a:gd name="connsiteY13" fmla="*/ 851360 h 2702049"/>
              <a:gd name="connsiteX14" fmla="*/ 2602591 w 3217557"/>
              <a:gd name="connsiteY14" fmla="*/ 661544 h 2702049"/>
              <a:gd name="connsiteX15" fmla="*/ 677114 w 3217557"/>
              <a:gd name="connsiteY15" fmla="*/ 569491 h 2702049"/>
              <a:gd name="connsiteX16" fmla="*/ 330916 w 3217557"/>
              <a:gd name="connsiteY16" fmla="*/ 569491 h 2702049"/>
              <a:gd name="connsiteX17" fmla="*/ 0 w 3217557"/>
              <a:gd name="connsiteY17" fmla="*/ 900407 h 2702049"/>
              <a:gd name="connsiteX18" fmla="*/ 0 w 3217557"/>
              <a:gd name="connsiteY18" fmla="*/ 1952009 h 2702049"/>
              <a:gd name="connsiteX19" fmla="*/ 330916 w 3217557"/>
              <a:gd name="connsiteY19" fmla="*/ 2282925 h 2702049"/>
              <a:gd name="connsiteX20" fmla="*/ 711670 w 3217557"/>
              <a:gd name="connsiteY20" fmla="*/ 2282925 h 2702049"/>
              <a:gd name="connsiteX21" fmla="*/ 15770 w 3217557"/>
              <a:gd name="connsiteY21" fmla="*/ 2702049 h 2702049"/>
              <a:gd name="connsiteX22" fmla="*/ 1294529 w 3217557"/>
              <a:gd name="connsiteY22" fmla="*/ 2282925 h 2702049"/>
              <a:gd name="connsiteX23" fmla="*/ 2117356 w 3217557"/>
              <a:gd name="connsiteY23" fmla="*/ 2282925 h 2702049"/>
              <a:gd name="connsiteX24" fmla="*/ 2418395 w 3217557"/>
              <a:gd name="connsiteY24" fmla="*/ 2087951 h 2702049"/>
              <a:gd name="connsiteX25" fmla="*/ 1830857 w 3217557"/>
              <a:gd name="connsiteY25" fmla="*/ 1799347 h 2702049"/>
              <a:gd name="connsiteX26" fmla="*/ 1008030 w 3217557"/>
              <a:gd name="connsiteY26" fmla="*/ 1799347 h 2702049"/>
              <a:gd name="connsiteX27" fmla="*/ 677114 w 3217557"/>
              <a:gd name="connsiteY27" fmla="*/ 1468431 h 2702049"/>
              <a:gd name="connsiteX28" fmla="*/ 677114 w 3217557"/>
              <a:gd name="connsiteY28" fmla="*/ 569491 h 2702049"/>
              <a:gd name="connsiteX29" fmla="*/ 2886641 w 3217557"/>
              <a:gd name="connsiteY29" fmla="*/ 0 h 2702049"/>
              <a:gd name="connsiteX30" fmla="*/ 1100201 w 3217557"/>
              <a:gd name="connsiteY30" fmla="*/ 0 h 2702049"/>
              <a:gd name="connsiteX31" fmla="*/ 769285 w 3217557"/>
              <a:gd name="connsiteY31" fmla="*/ 330916 h 2702049"/>
              <a:gd name="connsiteX32" fmla="*/ 769285 w 3217557"/>
              <a:gd name="connsiteY32" fmla="*/ 1382518 h 2702049"/>
              <a:gd name="connsiteX33" fmla="*/ 1100201 w 3217557"/>
              <a:gd name="connsiteY33" fmla="*/ 1713434 h 2702049"/>
              <a:gd name="connsiteX34" fmla="*/ 1923028 w 3217557"/>
              <a:gd name="connsiteY34" fmla="*/ 1713434 h 2702049"/>
              <a:gd name="connsiteX35" fmla="*/ 3078958 w 3217557"/>
              <a:gd name="connsiteY35" fmla="*/ 2077967 h 2702049"/>
              <a:gd name="connsiteX36" fmla="*/ 2505887 w 3217557"/>
              <a:gd name="connsiteY36" fmla="*/ 1713434 h 2702049"/>
              <a:gd name="connsiteX37" fmla="*/ 2886641 w 3217557"/>
              <a:gd name="connsiteY37" fmla="*/ 1713434 h 2702049"/>
              <a:gd name="connsiteX38" fmla="*/ 3217557 w 3217557"/>
              <a:gd name="connsiteY38" fmla="*/ 1382518 h 2702049"/>
              <a:gd name="connsiteX39" fmla="*/ 3217557 w 3217557"/>
              <a:gd name="connsiteY39" fmla="*/ 330916 h 2702049"/>
              <a:gd name="connsiteX40" fmla="*/ 2886641 w 3217557"/>
              <a:gd name="connsiteY40" fmla="*/ 0 h 2702049"/>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33810"/>
              <a:gd name="connsiteX1" fmla="*/ 1574067 w 3217557"/>
              <a:gd name="connsiteY1" fmla="*/ 851360 h 2633810"/>
              <a:gd name="connsiteX2" fmla="*/ 1384251 w 3217557"/>
              <a:gd name="connsiteY2" fmla="*/ 1041176 h 2633810"/>
              <a:gd name="connsiteX3" fmla="*/ 1194435 w 3217557"/>
              <a:gd name="connsiteY3" fmla="*/ 851360 h 2633810"/>
              <a:gd name="connsiteX4" fmla="*/ 1384251 w 3217557"/>
              <a:gd name="connsiteY4" fmla="*/ 661544 h 2633810"/>
              <a:gd name="connsiteX5" fmla="*/ 1993421 w 3217557"/>
              <a:gd name="connsiteY5" fmla="*/ 661544 h 2633810"/>
              <a:gd name="connsiteX6" fmla="*/ 2183237 w 3217557"/>
              <a:gd name="connsiteY6" fmla="*/ 851360 h 2633810"/>
              <a:gd name="connsiteX7" fmla="*/ 1993421 w 3217557"/>
              <a:gd name="connsiteY7" fmla="*/ 1041176 h 2633810"/>
              <a:gd name="connsiteX8" fmla="*/ 1803605 w 3217557"/>
              <a:gd name="connsiteY8" fmla="*/ 851360 h 2633810"/>
              <a:gd name="connsiteX9" fmla="*/ 1993421 w 3217557"/>
              <a:gd name="connsiteY9" fmla="*/ 661544 h 2633810"/>
              <a:gd name="connsiteX10" fmla="*/ 2602591 w 3217557"/>
              <a:gd name="connsiteY10" fmla="*/ 661544 h 2633810"/>
              <a:gd name="connsiteX11" fmla="*/ 2792407 w 3217557"/>
              <a:gd name="connsiteY11" fmla="*/ 851360 h 2633810"/>
              <a:gd name="connsiteX12" fmla="*/ 2602591 w 3217557"/>
              <a:gd name="connsiteY12" fmla="*/ 1041176 h 2633810"/>
              <a:gd name="connsiteX13" fmla="*/ 2412775 w 3217557"/>
              <a:gd name="connsiteY13" fmla="*/ 851360 h 2633810"/>
              <a:gd name="connsiteX14" fmla="*/ 2602591 w 3217557"/>
              <a:gd name="connsiteY14" fmla="*/ 661544 h 2633810"/>
              <a:gd name="connsiteX15" fmla="*/ 677114 w 3217557"/>
              <a:gd name="connsiteY15" fmla="*/ 569491 h 2633810"/>
              <a:gd name="connsiteX16" fmla="*/ 330916 w 3217557"/>
              <a:gd name="connsiteY16" fmla="*/ 569491 h 2633810"/>
              <a:gd name="connsiteX17" fmla="*/ 0 w 3217557"/>
              <a:gd name="connsiteY17" fmla="*/ 900407 h 2633810"/>
              <a:gd name="connsiteX18" fmla="*/ 0 w 3217557"/>
              <a:gd name="connsiteY18" fmla="*/ 1952009 h 2633810"/>
              <a:gd name="connsiteX19" fmla="*/ 330916 w 3217557"/>
              <a:gd name="connsiteY19" fmla="*/ 2282925 h 2633810"/>
              <a:gd name="connsiteX20" fmla="*/ 711670 w 3217557"/>
              <a:gd name="connsiteY20" fmla="*/ 2282925 h 2633810"/>
              <a:gd name="connsiteX21" fmla="*/ 165895 w 3217557"/>
              <a:gd name="connsiteY21" fmla="*/ 2633810 h 2633810"/>
              <a:gd name="connsiteX22" fmla="*/ 1294529 w 3217557"/>
              <a:gd name="connsiteY22" fmla="*/ 2282925 h 2633810"/>
              <a:gd name="connsiteX23" fmla="*/ 2117356 w 3217557"/>
              <a:gd name="connsiteY23" fmla="*/ 2282925 h 2633810"/>
              <a:gd name="connsiteX24" fmla="*/ 2418395 w 3217557"/>
              <a:gd name="connsiteY24" fmla="*/ 2087951 h 2633810"/>
              <a:gd name="connsiteX25" fmla="*/ 1830857 w 3217557"/>
              <a:gd name="connsiteY25" fmla="*/ 1799347 h 2633810"/>
              <a:gd name="connsiteX26" fmla="*/ 1008030 w 3217557"/>
              <a:gd name="connsiteY26" fmla="*/ 1799347 h 2633810"/>
              <a:gd name="connsiteX27" fmla="*/ 677114 w 3217557"/>
              <a:gd name="connsiteY27" fmla="*/ 1468431 h 2633810"/>
              <a:gd name="connsiteX28" fmla="*/ 677114 w 3217557"/>
              <a:gd name="connsiteY28" fmla="*/ 569491 h 2633810"/>
              <a:gd name="connsiteX29" fmla="*/ 2886641 w 3217557"/>
              <a:gd name="connsiteY29" fmla="*/ 0 h 2633810"/>
              <a:gd name="connsiteX30" fmla="*/ 1100201 w 3217557"/>
              <a:gd name="connsiteY30" fmla="*/ 0 h 2633810"/>
              <a:gd name="connsiteX31" fmla="*/ 769285 w 3217557"/>
              <a:gd name="connsiteY31" fmla="*/ 330916 h 2633810"/>
              <a:gd name="connsiteX32" fmla="*/ 769285 w 3217557"/>
              <a:gd name="connsiteY32" fmla="*/ 1382518 h 2633810"/>
              <a:gd name="connsiteX33" fmla="*/ 1100201 w 3217557"/>
              <a:gd name="connsiteY33" fmla="*/ 1713434 h 2633810"/>
              <a:gd name="connsiteX34" fmla="*/ 1923028 w 3217557"/>
              <a:gd name="connsiteY34" fmla="*/ 1713434 h 2633810"/>
              <a:gd name="connsiteX35" fmla="*/ 3078958 w 3217557"/>
              <a:gd name="connsiteY35" fmla="*/ 2077967 h 2633810"/>
              <a:gd name="connsiteX36" fmla="*/ 2505887 w 3217557"/>
              <a:gd name="connsiteY36" fmla="*/ 1713434 h 2633810"/>
              <a:gd name="connsiteX37" fmla="*/ 2886641 w 3217557"/>
              <a:gd name="connsiteY37" fmla="*/ 1713434 h 2633810"/>
              <a:gd name="connsiteX38" fmla="*/ 3217557 w 3217557"/>
              <a:gd name="connsiteY38" fmla="*/ 1382518 h 2633810"/>
              <a:gd name="connsiteX39" fmla="*/ 3217557 w 3217557"/>
              <a:gd name="connsiteY39" fmla="*/ 330916 h 2633810"/>
              <a:gd name="connsiteX40" fmla="*/ 2886641 w 3217557"/>
              <a:gd name="connsiteY40" fmla="*/ 0 h 2633810"/>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 name="connsiteX0" fmla="*/ 1384251 w 3217557"/>
              <a:gd name="connsiteY0" fmla="*/ 661544 h 2654282"/>
              <a:gd name="connsiteX1" fmla="*/ 1574067 w 3217557"/>
              <a:gd name="connsiteY1" fmla="*/ 851360 h 2654282"/>
              <a:gd name="connsiteX2" fmla="*/ 1384251 w 3217557"/>
              <a:gd name="connsiteY2" fmla="*/ 1041176 h 2654282"/>
              <a:gd name="connsiteX3" fmla="*/ 1194435 w 3217557"/>
              <a:gd name="connsiteY3" fmla="*/ 851360 h 2654282"/>
              <a:gd name="connsiteX4" fmla="*/ 1384251 w 3217557"/>
              <a:gd name="connsiteY4" fmla="*/ 661544 h 2654282"/>
              <a:gd name="connsiteX5" fmla="*/ 1993421 w 3217557"/>
              <a:gd name="connsiteY5" fmla="*/ 661544 h 2654282"/>
              <a:gd name="connsiteX6" fmla="*/ 2183237 w 3217557"/>
              <a:gd name="connsiteY6" fmla="*/ 851360 h 2654282"/>
              <a:gd name="connsiteX7" fmla="*/ 1993421 w 3217557"/>
              <a:gd name="connsiteY7" fmla="*/ 1041176 h 2654282"/>
              <a:gd name="connsiteX8" fmla="*/ 1803605 w 3217557"/>
              <a:gd name="connsiteY8" fmla="*/ 851360 h 2654282"/>
              <a:gd name="connsiteX9" fmla="*/ 1993421 w 3217557"/>
              <a:gd name="connsiteY9" fmla="*/ 661544 h 2654282"/>
              <a:gd name="connsiteX10" fmla="*/ 2602591 w 3217557"/>
              <a:gd name="connsiteY10" fmla="*/ 661544 h 2654282"/>
              <a:gd name="connsiteX11" fmla="*/ 2792407 w 3217557"/>
              <a:gd name="connsiteY11" fmla="*/ 851360 h 2654282"/>
              <a:gd name="connsiteX12" fmla="*/ 2602591 w 3217557"/>
              <a:gd name="connsiteY12" fmla="*/ 1041176 h 2654282"/>
              <a:gd name="connsiteX13" fmla="*/ 2412775 w 3217557"/>
              <a:gd name="connsiteY13" fmla="*/ 851360 h 2654282"/>
              <a:gd name="connsiteX14" fmla="*/ 2602591 w 3217557"/>
              <a:gd name="connsiteY14" fmla="*/ 661544 h 2654282"/>
              <a:gd name="connsiteX15" fmla="*/ 677114 w 3217557"/>
              <a:gd name="connsiteY15" fmla="*/ 569491 h 2654282"/>
              <a:gd name="connsiteX16" fmla="*/ 330916 w 3217557"/>
              <a:gd name="connsiteY16" fmla="*/ 569491 h 2654282"/>
              <a:gd name="connsiteX17" fmla="*/ 0 w 3217557"/>
              <a:gd name="connsiteY17" fmla="*/ 900407 h 2654282"/>
              <a:gd name="connsiteX18" fmla="*/ 0 w 3217557"/>
              <a:gd name="connsiteY18" fmla="*/ 1952009 h 2654282"/>
              <a:gd name="connsiteX19" fmla="*/ 330916 w 3217557"/>
              <a:gd name="connsiteY19" fmla="*/ 2282925 h 2654282"/>
              <a:gd name="connsiteX20" fmla="*/ 711670 w 3217557"/>
              <a:gd name="connsiteY20" fmla="*/ 2282925 h 2654282"/>
              <a:gd name="connsiteX21" fmla="*/ 275077 w 3217557"/>
              <a:gd name="connsiteY21" fmla="*/ 2654282 h 2654282"/>
              <a:gd name="connsiteX22" fmla="*/ 1294529 w 3217557"/>
              <a:gd name="connsiteY22" fmla="*/ 2282925 h 2654282"/>
              <a:gd name="connsiteX23" fmla="*/ 2117356 w 3217557"/>
              <a:gd name="connsiteY23" fmla="*/ 2282925 h 2654282"/>
              <a:gd name="connsiteX24" fmla="*/ 2418395 w 3217557"/>
              <a:gd name="connsiteY24" fmla="*/ 2087951 h 2654282"/>
              <a:gd name="connsiteX25" fmla="*/ 1830857 w 3217557"/>
              <a:gd name="connsiteY25" fmla="*/ 1799347 h 2654282"/>
              <a:gd name="connsiteX26" fmla="*/ 1008030 w 3217557"/>
              <a:gd name="connsiteY26" fmla="*/ 1799347 h 2654282"/>
              <a:gd name="connsiteX27" fmla="*/ 677114 w 3217557"/>
              <a:gd name="connsiteY27" fmla="*/ 1468431 h 2654282"/>
              <a:gd name="connsiteX28" fmla="*/ 677114 w 3217557"/>
              <a:gd name="connsiteY28" fmla="*/ 569491 h 2654282"/>
              <a:gd name="connsiteX29" fmla="*/ 2886641 w 3217557"/>
              <a:gd name="connsiteY29" fmla="*/ 0 h 2654282"/>
              <a:gd name="connsiteX30" fmla="*/ 1100201 w 3217557"/>
              <a:gd name="connsiteY30" fmla="*/ 0 h 2654282"/>
              <a:gd name="connsiteX31" fmla="*/ 769285 w 3217557"/>
              <a:gd name="connsiteY31" fmla="*/ 330916 h 2654282"/>
              <a:gd name="connsiteX32" fmla="*/ 769285 w 3217557"/>
              <a:gd name="connsiteY32" fmla="*/ 1382518 h 2654282"/>
              <a:gd name="connsiteX33" fmla="*/ 1100201 w 3217557"/>
              <a:gd name="connsiteY33" fmla="*/ 1713434 h 2654282"/>
              <a:gd name="connsiteX34" fmla="*/ 1923028 w 3217557"/>
              <a:gd name="connsiteY34" fmla="*/ 1713434 h 2654282"/>
              <a:gd name="connsiteX35" fmla="*/ 3078958 w 3217557"/>
              <a:gd name="connsiteY35" fmla="*/ 2077967 h 2654282"/>
              <a:gd name="connsiteX36" fmla="*/ 2505887 w 3217557"/>
              <a:gd name="connsiteY36" fmla="*/ 1713434 h 2654282"/>
              <a:gd name="connsiteX37" fmla="*/ 2886641 w 3217557"/>
              <a:gd name="connsiteY37" fmla="*/ 1713434 h 2654282"/>
              <a:gd name="connsiteX38" fmla="*/ 3217557 w 3217557"/>
              <a:gd name="connsiteY38" fmla="*/ 1382518 h 2654282"/>
              <a:gd name="connsiteX39" fmla="*/ 3217557 w 3217557"/>
              <a:gd name="connsiteY39" fmla="*/ 330916 h 2654282"/>
              <a:gd name="connsiteX40" fmla="*/ 2886641 w 3217557"/>
              <a:gd name="connsiteY40" fmla="*/ 0 h 2654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3217557" h="2654282">
                <a:moveTo>
                  <a:pt x="1384251" y="661544"/>
                </a:moveTo>
                <a:cubicBezTo>
                  <a:pt x="1489083" y="661544"/>
                  <a:pt x="1574067" y="746528"/>
                  <a:pt x="1574067" y="851360"/>
                </a:cubicBezTo>
                <a:cubicBezTo>
                  <a:pt x="1574067" y="956192"/>
                  <a:pt x="1489083" y="1041176"/>
                  <a:pt x="1384251" y="1041176"/>
                </a:cubicBezTo>
                <a:cubicBezTo>
                  <a:pt x="1279419" y="1041176"/>
                  <a:pt x="1194435" y="956192"/>
                  <a:pt x="1194435" y="851360"/>
                </a:cubicBezTo>
                <a:cubicBezTo>
                  <a:pt x="1194435" y="746528"/>
                  <a:pt x="1279419" y="661544"/>
                  <a:pt x="1384251" y="661544"/>
                </a:cubicBezTo>
                <a:close/>
                <a:moveTo>
                  <a:pt x="1993421" y="661544"/>
                </a:moveTo>
                <a:cubicBezTo>
                  <a:pt x="2098253" y="661544"/>
                  <a:pt x="2183237" y="746528"/>
                  <a:pt x="2183237" y="851360"/>
                </a:cubicBezTo>
                <a:cubicBezTo>
                  <a:pt x="2183237" y="956192"/>
                  <a:pt x="2098253" y="1041176"/>
                  <a:pt x="1993421" y="1041176"/>
                </a:cubicBezTo>
                <a:cubicBezTo>
                  <a:pt x="1888589" y="1041176"/>
                  <a:pt x="1803605" y="956192"/>
                  <a:pt x="1803605" y="851360"/>
                </a:cubicBezTo>
                <a:cubicBezTo>
                  <a:pt x="1803605" y="746528"/>
                  <a:pt x="1888589" y="661544"/>
                  <a:pt x="1993421" y="661544"/>
                </a:cubicBezTo>
                <a:close/>
                <a:moveTo>
                  <a:pt x="2602591" y="661544"/>
                </a:moveTo>
                <a:cubicBezTo>
                  <a:pt x="2707423" y="661544"/>
                  <a:pt x="2792407" y="746528"/>
                  <a:pt x="2792407" y="851360"/>
                </a:cubicBezTo>
                <a:cubicBezTo>
                  <a:pt x="2792407" y="956192"/>
                  <a:pt x="2707423" y="1041176"/>
                  <a:pt x="2602591" y="1041176"/>
                </a:cubicBezTo>
                <a:cubicBezTo>
                  <a:pt x="2497759" y="1041176"/>
                  <a:pt x="2412775" y="956192"/>
                  <a:pt x="2412775" y="851360"/>
                </a:cubicBezTo>
                <a:cubicBezTo>
                  <a:pt x="2412775" y="746528"/>
                  <a:pt x="2497759" y="661544"/>
                  <a:pt x="2602591" y="661544"/>
                </a:cubicBezTo>
                <a:close/>
                <a:moveTo>
                  <a:pt x="677114" y="569491"/>
                </a:moveTo>
                <a:lnTo>
                  <a:pt x="330916" y="569491"/>
                </a:lnTo>
                <a:cubicBezTo>
                  <a:pt x="148156" y="569491"/>
                  <a:pt x="0" y="717647"/>
                  <a:pt x="0" y="900407"/>
                </a:cubicBezTo>
                <a:lnTo>
                  <a:pt x="0" y="1952009"/>
                </a:lnTo>
                <a:cubicBezTo>
                  <a:pt x="0" y="2134769"/>
                  <a:pt x="148156" y="2282925"/>
                  <a:pt x="330916" y="2282925"/>
                </a:cubicBezTo>
                <a:lnTo>
                  <a:pt x="711670" y="2282925"/>
                </a:lnTo>
                <a:cubicBezTo>
                  <a:pt x="639726" y="2394386"/>
                  <a:pt x="647101" y="2475544"/>
                  <a:pt x="275077" y="2654282"/>
                </a:cubicBezTo>
                <a:cubicBezTo>
                  <a:pt x="900998" y="2583693"/>
                  <a:pt x="998412" y="2552618"/>
                  <a:pt x="1294529" y="2282925"/>
                </a:cubicBezTo>
                <a:lnTo>
                  <a:pt x="2117356" y="2282925"/>
                </a:lnTo>
                <a:cubicBezTo>
                  <a:pt x="2251554" y="2282925"/>
                  <a:pt x="2367095" y="2203043"/>
                  <a:pt x="2418395" y="2087951"/>
                </a:cubicBezTo>
                <a:cubicBezTo>
                  <a:pt x="2205538" y="2022975"/>
                  <a:pt x="2032941" y="1932583"/>
                  <a:pt x="1830857" y="1799347"/>
                </a:cubicBezTo>
                <a:lnTo>
                  <a:pt x="1008030" y="1799347"/>
                </a:lnTo>
                <a:cubicBezTo>
                  <a:pt x="825270" y="1799347"/>
                  <a:pt x="677114" y="1651191"/>
                  <a:pt x="677114" y="1468431"/>
                </a:cubicBezTo>
                <a:lnTo>
                  <a:pt x="677114" y="569491"/>
                </a:lnTo>
                <a:close/>
                <a:moveTo>
                  <a:pt x="2886641" y="0"/>
                </a:moveTo>
                <a:lnTo>
                  <a:pt x="1100201" y="0"/>
                </a:lnTo>
                <a:cubicBezTo>
                  <a:pt x="917441" y="0"/>
                  <a:pt x="769285" y="148156"/>
                  <a:pt x="769285" y="330916"/>
                </a:cubicBezTo>
                <a:lnTo>
                  <a:pt x="769285" y="1382518"/>
                </a:lnTo>
                <a:cubicBezTo>
                  <a:pt x="769285" y="1565278"/>
                  <a:pt x="917441" y="1713434"/>
                  <a:pt x="1100201" y="1713434"/>
                </a:cubicBezTo>
                <a:lnTo>
                  <a:pt x="1923028" y="1713434"/>
                </a:lnTo>
                <a:cubicBezTo>
                  <a:pt x="2301032" y="1962656"/>
                  <a:pt x="2453037" y="2007378"/>
                  <a:pt x="3078958" y="2077967"/>
                </a:cubicBezTo>
                <a:cubicBezTo>
                  <a:pt x="2713759" y="1878758"/>
                  <a:pt x="2673367" y="1899957"/>
                  <a:pt x="2505887" y="1713434"/>
                </a:cubicBezTo>
                <a:lnTo>
                  <a:pt x="2886641" y="1713434"/>
                </a:lnTo>
                <a:cubicBezTo>
                  <a:pt x="3069401" y="1713434"/>
                  <a:pt x="3217557" y="1565278"/>
                  <a:pt x="3217557" y="1382518"/>
                </a:cubicBezTo>
                <a:lnTo>
                  <a:pt x="3217557" y="330916"/>
                </a:lnTo>
                <a:cubicBezTo>
                  <a:pt x="3217557" y="148156"/>
                  <a:pt x="3069401" y="0"/>
                  <a:pt x="2886641"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3" name="Teardrop 1">
            <a:extLst>
              <a:ext uri="{FF2B5EF4-FFF2-40B4-BE49-F238E27FC236}">
                <a16:creationId xmlns:a16="http://schemas.microsoft.com/office/drawing/2014/main" id="{45BBC696-75E7-44AB-A411-9B80C52FFE5A}"/>
              </a:ext>
            </a:extLst>
          </p:cNvPr>
          <p:cNvSpPr/>
          <p:nvPr/>
        </p:nvSpPr>
        <p:spPr>
          <a:xfrm rot="18805991">
            <a:off x="10126692" y="1539348"/>
            <a:ext cx="551843" cy="546086"/>
          </a:xfrm>
          <a:custGeom>
            <a:avLst/>
            <a:gdLst/>
            <a:ahLst/>
            <a:cxnLst/>
            <a:rect l="l" t="t" r="r" b="b"/>
            <a:pathLst>
              <a:path w="1807241" h="1788383">
                <a:moveTo>
                  <a:pt x="712876" y="1117592"/>
                </a:moveTo>
                <a:cubicBezTo>
                  <a:pt x="771173" y="1181828"/>
                  <a:pt x="811089" y="1255910"/>
                  <a:pt x="847925" y="1348018"/>
                </a:cubicBezTo>
                <a:cubicBezTo>
                  <a:pt x="814544" y="1418896"/>
                  <a:pt x="753893" y="1474052"/>
                  <a:pt x="679064" y="1498332"/>
                </a:cubicBezTo>
                <a:lnTo>
                  <a:pt x="308226" y="1106637"/>
                </a:lnTo>
                <a:cubicBezTo>
                  <a:pt x="336560" y="1033247"/>
                  <a:pt x="394949" y="975701"/>
                  <a:pt x="467546" y="946245"/>
                </a:cubicBezTo>
                <a:cubicBezTo>
                  <a:pt x="577903" y="998968"/>
                  <a:pt x="654580" y="1053357"/>
                  <a:pt x="712876" y="1117592"/>
                </a:cubicBezTo>
                <a:close/>
                <a:moveTo>
                  <a:pt x="1038527" y="398886"/>
                </a:moveTo>
                <a:lnTo>
                  <a:pt x="1405560" y="786562"/>
                </a:lnTo>
                <a:cubicBezTo>
                  <a:pt x="1374476" y="799049"/>
                  <a:pt x="1340402" y="804299"/>
                  <a:pt x="1305054" y="803332"/>
                </a:cubicBezTo>
                <a:lnTo>
                  <a:pt x="1008167" y="795212"/>
                </a:lnTo>
                <a:lnTo>
                  <a:pt x="1016288" y="498325"/>
                </a:lnTo>
                <a:cubicBezTo>
                  <a:pt x="1017255" y="462976"/>
                  <a:pt x="1024360" y="429240"/>
                  <a:pt x="1038527" y="398886"/>
                </a:cubicBezTo>
                <a:close/>
                <a:moveTo>
                  <a:pt x="1097925" y="218888"/>
                </a:moveTo>
                <a:cubicBezTo>
                  <a:pt x="992582" y="279303"/>
                  <a:pt x="921871" y="392886"/>
                  <a:pt x="921053" y="523256"/>
                </a:cubicBezTo>
                <a:lnTo>
                  <a:pt x="919136" y="828763"/>
                </a:lnTo>
                <a:lnTo>
                  <a:pt x="830924" y="915875"/>
                </a:lnTo>
                <a:lnTo>
                  <a:pt x="525417" y="913958"/>
                </a:lnTo>
                <a:cubicBezTo>
                  <a:pt x="403891" y="913196"/>
                  <a:pt x="296188" y="973343"/>
                  <a:pt x="234366" y="1067831"/>
                </a:cubicBezTo>
                <a:lnTo>
                  <a:pt x="710285" y="1570519"/>
                </a:lnTo>
                <a:cubicBezTo>
                  <a:pt x="811872" y="1510375"/>
                  <a:pt x="878808" y="1399439"/>
                  <a:pt x="879603" y="1272618"/>
                </a:cubicBezTo>
                <a:lnTo>
                  <a:pt x="881520" y="967111"/>
                </a:lnTo>
                <a:lnTo>
                  <a:pt x="969732" y="879999"/>
                </a:lnTo>
                <a:lnTo>
                  <a:pt x="1275239" y="881916"/>
                </a:lnTo>
                <a:cubicBezTo>
                  <a:pt x="1400271" y="882701"/>
                  <a:pt x="1510670" y="819011"/>
                  <a:pt x="1573529" y="721242"/>
                </a:cubicBezTo>
                <a:close/>
                <a:moveTo>
                  <a:pt x="1162945" y="27894"/>
                </a:moveTo>
                <a:lnTo>
                  <a:pt x="1782798" y="682611"/>
                </a:lnTo>
                <a:cubicBezTo>
                  <a:pt x="1816692" y="718411"/>
                  <a:pt x="1815147" y="774907"/>
                  <a:pt x="1779347" y="808801"/>
                </a:cubicBezTo>
                <a:cubicBezTo>
                  <a:pt x="1743547" y="842694"/>
                  <a:pt x="1687050" y="841149"/>
                  <a:pt x="1653157" y="805349"/>
                </a:cubicBezTo>
                <a:lnTo>
                  <a:pt x="1644015" y="795693"/>
                </a:lnTo>
                <a:cubicBezTo>
                  <a:pt x="1561789" y="910282"/>
                  <a:pt x="1426630" y="983636"/>
                  <a:pt x="1274606" y="982683"/>
                </a:cubicBezTo>
                <a:lnTo>
                  <a:pt x="980378" y="980836"/>
                </a:lnTo>
                <a:lnTo>
                  <a:pt x="980378" y="1270380"/>
                </a:lnTo>
                <a:cubicBezTo>
                  <a:pt x="980378" y="1427425"/>
                  <a:pt x="901198" y="1565976"/>
                  <a:pt x="779756" y="1647056"/>
                </a:cubicBezTo>
                <a:cubicBezTo>
                  <a:pt x="807405" y="1681913"/>
                  <a:pt x="803595" y="1732594"/>
                  <a:pt x="770486" y="1763941"/>
                </a:cubicBezTo>
                <a:cubicBezTo>
                  <a:pt x="734686" y="1797834"/>
                  <a:pt x="678189" y="1796289"/>
                  <a:pt x="644296" y="1760489"/>
                </a:cubicBezTo>
                <a:lnTo>
                  <a:pt x="24442" y="1105772"/>
                </a:lnTo>
                <a:cubicBezTo>
                  <a:pt x="-9451" y="1069973"/>
                  <a:pt x="-7906" y="1013476"/>
                  <a:pt x="27894" y="979583"/>
                </a:cubicBezTo>
                <a:cubicBezTo>
                  <a:pt x="63694" y="945689"/>
                  <a:pt x="120190" y="947235"/>
                  <a:pt x="154084" y="983034"/>
                </a:cubicBezTo>
                <a:lnTo>
                  <a:pt x="163237" y="992702"/>
                </a:lnTo>
                <a:cubicBezTo>
                  <a:pt x="244774" y="882877"/>
                  <a:pt x="375836" y="813180"/>
                  <a:pt x="523178" y="813180"/>
                </a:cubicBezTo>
                <a:lnTo>
                  <a:pt x="818460" y="813180"/>
                </a:lnTo>
                <a:lnTo>
                  <a:pt x="820284" y="522622"/>
                </a:lnTo>
                <a:cubicBezTo>
                  <a:pt x="821285" y="363119"/>
                  <a:pt x="903845" y="223207"/>
                  <a:pt x="1028952" y="143673"/>
                </a:cubicBezTo>
                <a:cubicBezTo>
                  <a:pt x="999689" y="108599"/>
                  <a:pt x="1002953" y="56445"/>
                  <a:pt x="1036755" y="24443"/>
                </a:cubicBezTo>
                <a:cubicBezTo>
                  <a:pt x="1072555" y="-9451"/>
                  <a:pt x="1129052" y="-7906"/>
                  <a:pt x="1162945" y="2789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4" name="Rectangle 130">
            <a:extLst>
              <a:ext uri="{FF2B5EF4-FFF2-40B4-BE49-F238E27FC236}">
                <a16:creationId xmlns:a16="http://schemas.microsoft.com/office/drawing/2014/main" id="{F7759672-254A-46D2-98DF-B919494C603A}"/>
              </a:ext>
            </a:extLst>
          </p:cNvPr>
          <p:cNvSpPr/>
          <p:nvPr/>
        </p:nvSpPr>
        <p:spPr>
          <a:xfrm>
            <a:off x="10932820" y="1539414"/>
            <a:ext cx="544577" cy="547049"/>
          </a:xfrm>
          <a:custGeom>
            <a:avLst/>
            <a:gdLst/>
            <a:ahLst/>
            <a:cxnLst/>
            <a:rect l="l" t="t" r="r" b="b"/>
            <a:pathLst>
              <a:path w="371900" h="373588">
                <a:moveTo>
                  <a:pt x="297080" y="129105"/>
                </a:moveTo>
                <a:lnTo>
                  <a:pt x="284273" y="219737"/>
                </a:lnTo>
                <a:lnTo>
                  <a:pt x="305496" y="219737"/>
                </a:lnTo>
                <a:lnTo>
                  <a:pt x="333001" y="129105"/>
                </a:lnTo>
                <a:close/>
                <a:moveTo>
                  <a:pt x="228265" y="129105"/>
                </a:moveTo>
                <a:lnTo>
                  <a:pt x="228265" y="219737"/>
                </a:lnTo>
                <a:lnTo>
                  <a:pt x="250807" y="219737"/>
                </a:lnTo>
                <a:lnTo>
                  <a:pt x="263614" y="129105"/>
                </a:lnTo>
                <a:close/>
                <a:moveTo>
                  <a:pt x="157021" y="129105"/>
                </a:moveTo>
                <a:lnTo>
                  <a:pt x="175826" y="219737"/>
                </a:lnTo>
                <a:lnTo>
                  <a:pt x="195129" y="219737"/>
                </a:lnTo>
                <a:lnTo>
                  <a:pt x="195129" y="129105"/>
                </a:lnTo>
                <a:close/>
                <a:moveTo>
                  <a:pt x="93087" y="129105"/>
                </a:moveTo>
                <a:lnTo>
                  <a:pt x="117372" y="219737"/>
                </a:lnTo>
                <a:lnTo>
                  <a:pt x="141984" y="219737"/>
                </a:lnTo>
                <a:lnTo>
                  <a:pt x="123179" y="129105"/>
                </a:lnTo>
                <a:close/>
                <a:moveTo>
                  <a:pt x="58494" y="0"/>
                </a:moveTo>
                <a:lnTo>
                  <a:pt x="84208" y="95969"/>
                </a:lnTo>
                <a:lnTo>
                  <a:pt x="354346" y="95969"/>
                </a:lnTo>
                <a:lnTo>
                  <a:pt x="354346" y="97437"/>
                </a:lnTo>
                <a:cubicBezTo>
                  <a:pt x="356087" y="96136"/>
                  <a:pt x="357928" y="96353"/>
                  <a:pt x="359747" y="96905"/>
                </a:cubicBezTo>
                <a:lnTo>
                  <a:pt x="360371" y="97095"/>
                </a:lnTo>
                <a:cubicBezTo>
                  <a:pt x="368954" y="99700"/>
                  <a:pt x="373801" y="108770"/>
                  <a:pt x="371196" y="117354"/>
                </a:cubicBezTo>
                <a:lnTo>
                  <a:pt x="333339" y="242097"/>
                </a:lnTo>
                <a:cubicBezTo>
                  <a:pt x="331591" y="247858"/>
                  <a:pt x="326929" y="251935"/>
                  <a:pt x="321206" y="252122"/>
                </a:cubicBezTo>
                <a:lnTo>
                  <a:pt x="321206" y="252873"/>
                </a:lnTo>
                <a:lnTo>
                  <a:pt x="313576" y="252873"/>
                </a:lnTo>
                <a:cubicBezTo>
                  <a:pt x="313378" y="253010"/>
                  <a:pt x="313229" y="252967"/>
                  <a:pt x="313080" y="252922"/>
                </a:cubicBezTo>
                <a:lnTo>
                  <a:pt x="312919" y="252873"/>
                </a:lnTo>
                <a:lnTo>
                  <a:pt x="126251" y="252873"/>
                </a:lnTo>
                <a:lnTo>
                  <a:pt x="133971" y="281687"/>
                </a:lnTo>
                <a:lnTo>
                  <a:pt x="321075" y="281687"/>
                </a:lnTo>
                <a:lnTo>
                  <a:pt x="321075" y="314823"/>
                </a:lnTo>
                <a:lnTo>
                  <a:pt x="318480" y="314823"/>
                </a:lnTo>
                <a:cubicBezTo>
                  <a:pt x="329614" y="318311"/>
                  <a:pt x="336414" y="328969"/>
                  <a:pt x="336414" y="341215"/>
                </a:cubicBezTo>
                <a:cubicBezTo>
                  <a:pt x="336414" y="359094"/>
                  <a:pt x="321920" y="373588"/>
                  <a:pt x="304041" y="373588"/>
                </a:cubicBezTo>
                <a:cubicBezTo>
                  <a:pt x="286162" y="373588"/>
                  <a:pt x="271668" y="359094"/>
                  <a:pt x="271668" y="341215"/>
                </a:cubicBezTo>
                <a:cubicBezTo>
                  <a:pt x="271668" y="328969"/>
                  <a:pt x="278468" y="318311"/>
                  <a:pt x="289602" y="314823"/>
                </a:cubicBezTo>
                <a:lnTo>
                  <a:pt x="142850" y="314823"/>
                </a:lnTo>
                <a:lnTo>
                  <a:pt x="143397" y="316865"/>
                </a:lnTo>
                <a:cubicBezTo>
                  <a:pt x="151629" y="321811"/>
                  <a:pt x="156401" y="330956"/>
                  <a:pt x="156401" y="341215"/>
                </a:cubicBezTo>
                <a:cubicBezTo>
                  <a:pt x="156401" y="359094"/>
                  <a:pt x="141907" y="373588"/>
                  <a:pt x="124028" y="373588"/>
                </a:cubicBezTo>
                <a:cubicBezTo>
                  <a:pt x="106149" y="373588"/>
                  <a:pt x="91655" y="359094"/>
                  <a:pt x="91655" y="341215"/>
                </a:cubicBezTo>
                <a:cubicBezTo>
                  <a:pt x="91655" y="329356"/>
                  <a:pt x="98032" y="318986"/>
                  <a:pt x="108649" y="315212"/>
                </a:cubicBezTo>
                <a:lnTo>
                  <a:pt x="33542" y="34909"/>
                </a:lnTo>
                <a:lnTo>
                  <a:pt x="0" y="34909"/>
                </a:lnTo>
                <a:lnTo>
                  <a:pt x="0" y="1773"/>
                </a:lnTo>
                <a:lnTo>
                  <a:pt x="51879" y="177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Right Triangle 17">
            <a:extLst>
              <a:ext uri="{FF2B5EF4-FFF2-40B4-BE49-F238E27FC236}">
                <a16:creationId xmlns:a16="http://schemas.microsoft.com/office/drawing/2014/main" id="{5B989D8F-E127-48E7-B329-C52CA522C191}"/>
              </a:ext>
            </a:extLst>
          </p:cNvPr>
          <p:cNvSpPr>
            <a:spLocks noChangeAspect="1"/>
          </p:cNvSpPr>
          <p:nvPr/>
        </p:nvSpPr>
        <p:spPr>
          <a:xfrm>
            <a:off x="9363473" y="4578026"/>
            <a:ext cx="478148" cy="569324"/>
          </a:xfrm>
          <a:custGeom>
            <a:avLst/>
            <a:gdLst/>
            <a:ahLst/>
            <a:cxnLst/>
            <a:rect l="l" t="t" r="r" b="b"/>
            <a:pathLst>
              <a:path w="2721114" h="3240000">
                <a:moveTo>
                  <a:pt x="1999321" y="2603448"/>
                </a:moveTo>
                <a:lnTo>
                  <a:pt x="1999321" y="2772810"/>
                </a:lnTo>
                <a:lnTo>
                  <a:pt x="2528507" y="2772810"/>
                </a:lnTo>
                <a:lnTo>
                  <a:pt x="2528507" y="2603448"/>
                </a:lnTo>
                <a:close/>
                <a:moveTo>
                  <a:pt x="2263914" y="2230929"/>
                </a:moveTo>
                <a:cubicBezTo>
                  <a:pt x="2516419" y="2230929"/>
                  <a:pt x="2721114" y="2435624"/>
                  <a:pt x="2721114" y="2688129"/>
                </a:cubicBezTo>
                <a:cubicBezTo>
                  <a:pt x="2721114" y="2940634"/>
                  <a:pt x="2516419" y="3145329"/>
                  <a:pt x="2263914" y="3145329"/>
                </a:cubicBezTo>
                <a:cubicBezTo>
                  <a:pt x="2011409" y="3145329"/>
                  <a:pt x="1806714" y="2940634"/>
                  <a:pt x="1806714" y="2688129"/>
                </a:cubicBezTo>
                <a:cubicBezTo>
                  <a:pt x="1806714" y="2435624"/>
                  <a:pt x="2011409" y="2230929"/>
                  <a:pt x="2263914" y="2230929"/>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6" name="Right Triangle 17">
            <a:extLst>
              <a:ext uri="{FF2B5EF4-FFF2-40B4-BE49-F238E27FC236}">
                <a16:creationId xmlns:a16="http://schemas.microsoft.com/office/drawing/2014/main" id="{D61B263F-9E2B-4D6D-AE92-C6B011C62C98}"/>
              </a:ext>
            </a:extLst>
          </p:cNvPr>
          <p:cNvSpPr>
            <a:spLocks noChangeAspect="1"/>
          </p:cNvSpPr>
          <p:nvPr/>
        </p:nvSpPr>
        <p:spPr>
          <a:xfrm>
            <a:off x="8488431" y="4578026"/>
            <a:ext cx="478148" cy="569324"/>
          </a:xfrm>
          <a:custGeom>
            <a:avLst/>
            <a:gdLst/>
            <a:ahLst/>
            <a:cxnLst/>
            <a:rect l="l" t="t" r="r" b="b"/>
            <a:pathLst>
              <a:path w="2721114" h="3240000">
                <a:moveTo>
                  <a:pt x="2179233" y="2431577"/>
                </a:moveTo>
                <a:lnTo>
                  <a:pt x="2179233" y="2611489"/>
                </a:lnTo>
                <a:lnTo>
                  <a:pt x="1999321" y="2611489"/>
                </a:lnTo>
                <a:lnTo>
                  <a:pt x="1999321" y="2780851"/>
                </a:lnTo>
                <a:lnTo>
                  <a:pt x="2179233" y="2780851"/>
                </a:lnTo>
                <a:lnTo>
                  <a:pt x="2179233" y="2960763"/>
                </a:lnTo>
                <a:lnTo>
                  <a:pt x="2348595" y="2960763"/>
                </a:lnTo>
                <a:lnTo>
                  <a:pt x="2348595" y="2780851"/>
                </a:lnTo>
                <a:lnTo>
                  <a:pt x="2528507" y="2780851"/>
                </a:lnTo>
                <a:lnTo>
                  <a:pt x="2528507" y="2611489"/>
                </a:lnTo>
                <a:lnTo>
                  <a:pt x="2348595" y="2611489"/>
                </a:lnTo>
                <a:lnTo>
                  <a:pt x="2348595" y="24315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7" name="Right Triangle 17">
            <a:extLst>
              <a:ext uri="{FF2B5EF4-FFF2-40B4-BE49-F238E27FC236}">
                <a16:creationId xmlns:a16="http://schemas.microsoft.com/office/drawing/2014/main" id="{5E5AE7B0-988E-44BF-89EA-013033086F96}"/>
              </a:ext>
            </a:extLst>
          </p:cNvPr>
          <p:cNvSpPr>
            <a:spLocks noChangeAspect="1"/>
          </p:cNvSpPr>
          <p:nvPr/>
        </p:nvSpPr>
        <p:spPr>
          <a:xfrm>
            <a:off x="10238515" y="4578026"/>
            <a:ext cx="478148" cy="569324"/>
          </a:xfrm>
          <a:custGeom>
            <a:avLst/>
            <a:gdLst/>
            <a:ahLst/>
            <a:cxnLst/>
            <a:rect l="l" t="t" r="r" b="b"/>
            <a:pathLst>
              <a:path w="2721114" h="3240000">
                <a:moveTo>
                  <a:pt x="2136698" y="2449196"/>
                </a:moveTo>
                <a:lnTo>
                  <a:pt x="2016940" y="2568954"/>
                </a:lnTo>
                <a:lnTo>
                  <a:pt x="2144156" y="2696170"/>
                </a:lnTo>
                <a:lnTo>
                  <a:pt x="2016940" y="2823386"/>
                </a:lnTo>
                <a:lnTo>
                  <a:pt x="2136698" y="2943144"/>
                </a:lnTo>
                <a:lnTo>
                  <a:pt x="2263914" y="2815928"/>
                </a:lnTo>
                <a:lnTo>
                  <a:pt x="2391130" y="2943144"/>
                </a:lnTo>
                <a:lnTo>
                  <a:pt x="2510888" y="2823386"/>
                </a:lnTo>
                <a:lnTo>
                  <a:pt x="2383672" y="2696170"/>
                </a:lnTo>
                <a:lnTo>
                  <a:pt x="2510888" y="2568954"/>
                </a:lnTo>
                <a:lnTo>
                  <a:pt x="2391130" y="2449196"/>
                </a:lnTo>
                <a:lnTo>
                  <a:pt x="2263914" y="2576412"/>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8" name="Oval 44">
            <a:extLst>
              <a:ext uri="{FF2B5EF4-FFF2-40B4-BE49-F238E27FC236}">
                <a16:creationId xmlns:a16="http://schemas.microsoft.com/office/drawing/2014/main" id="{94195A6D-E3B2-4E10-BD54-AC5E4FED7A15}"/>
              </a:ext>
            </a:extLst>
          </p:cNvPr>
          <p:cNvSpPr>
            <a:spLocks noChangeAspect="1"/>
          </p:cNvSpPr>
          <p:nvPr/>
        </p:nvSpPr>
        <p:spPr>
          <a:xfrm>
            <a:off x="11113556" y="4578026"/>
            <a:ext cx="478148" cy="569324"/>
          </a:xfrm>
          <a:custGeom>
            <a:avLst/>
            <a:gdLst/>
            <a:ahLst/>
            <a:cxnLst/>
            <a:rect l="l" t="t" r="r" b="b"/>
            <a:pathLst>
              <a:path w="2721114" h="3240000">
                <a:moveTo>
                  <a:pt x="2519839" y="2469622"/>
                </a:moveTo>
                <a:lnTo>
                  <a:pt x="2201779" y="2787682"/>
                </a:lnTo>
                <a:lnTo>
                  <a:pt x="2003023" y="2588926"/>
                </a:lnTo>
                <a:lnTo>
                  <a:pt x="1901669" y="2690281"/>
                </a:lnTo>
                <a:lnTo>
                  <a:pt x="2203868" y="2992480"/>
                </a:lnTo>
                <a:lnTo>
                  <a:pt x="2305222" y="2891125"/>
                </a:lnTo>
                <a:lnTo>
                  <a:pt x="2303133" y="2889037"/>
                </a:lnTo>
                <a:lnTo>
                  <a:pt x="2621194" y="2570977"/>
                </a:lnTo>
                <a:close/>
                <a:moveTo>
                  <a:pt x="2263914" y="2238970"/>
                </a:moveTo>
                <a:cubicBezTo>
                  <a:pt x="2516419" y="2238970"/>
                  <a:pt x="2721114" y="2443665"/>
                  <a:pt x="2721114" y="2696170"/>
                </a:cubicBezTo>
                <a:cubicBezTo>
                  <a:pt x="2721114" y="2948675"/>
                  <a:pt x="2516419" y="3153370"/>
                  <a:pt x="2263914" y="3153370"/>
                </a:cubicBezTo>
                <a:cubicBezTo>
                  <a:pt x="2011409" y="3153370"/>
                  <a:pt x="1806714" y="2948675"/>
                  <a:pt x="1806714" y="2696170"/>
                </a:cubicBezTo>
                <a:cubicBezTo>
                  <a:pt x="1806714" y="2443665"/>
                  <a:pt x="2011409" y="2238970"/>
                  <a:pt x="2263914" y="2238970"/>
                </a:cubicBezTo>
                <a:close/>
                <a:moveTo>
                  <a:pt x="1576134" y="17032"/>
                </a:moveTo>
                <a:lnTo>
                  <a:pt x="2276728" y="17032"/>
                </a:lnTo>
                <a:lnTo>
                  <a:pt x="2276728" y="17033"/>
                </a:lnTo>
                <a:lnTo>
                  <a:pt x="1576135" y="17033"/>
                </a:lnTo>
                <a:close/>
                <a:moveTo>
                  <a:pt x="0" y="17032"/>
                </a:moveTo>
                <a:lnTo>
                  <a:pt x="1321887" y="17032"/>
                </a:lnTo>
                <a:lnTo>
                  <a:pt x="1321887" y="996125"/>
                </a:lnTo>
                <a:lnTo>
                  <a:pt x="2276728" y="996125"/>
                </a:lnTo>
                <a:lnTo>
                  <a:pt x="2276728" y="2160187"/>
                </a:lnTo>
                <a:cubicBezTo>
                  <a:pt x="1979345" y="2161001"/>
                  <a:pt x="1738579" y="2402384"/>
                  <a:pt x="1738579" y="2700000"/>
                </a:cubicBezTo>
                <a:cubicBezTo>
                  <a:pt x="1738579" y="2997617"/>
                  <a:pt x="1979345" y="3238999"/>
                  <a:pt x="2276728" y="3239814"/>
                </a:cubicBezTo>
                <a:lnTo>
                  <a:pt x="2276728" y="3240000"/>
                </a:lnTo>
                <a:lnTo>
                  <a:pt x="0" y="3240000"/>
                </a:lnTo>
                <a:close/>
                <a:moveTo>
                  <a:pt x="1436085" y="0"/>
                </a:moveTo>
                <a:lnTo>
                  <a:pt x="2287664" y="888809"/>
                </a:lnTo>
                <a:lnTo>
                  <a:pt x="1436085" y="888809"/>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313758320"/>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B</a:t>
            </a:r>
          </a:p>
        </p:txBody>
      </p:sp>
      <p:sp>
        <p:nvSpPr>
          <p:cNvPr id="54" name="Freeform 47">
            <a:extLst>
              <a:ext uri="{FF2B5EF4-FFF2-40B4-BE49-F238E27FC236}">
                <a16:creationId xmlns:a16="http://schemas.microsoft.com/office/drawing/2014/main" id="{C23D3A46-4648-419A-831A-39A9EF5FA6C6}"/>
              </a:ext>
            </a:extLst>
          </p:cNvPr>
          <p:cNvSpPr>
            <a:spLocks noChangeAspect="1"/>
          </p:cNvSpPr>
          <p:nvPr/>
        </p:nvSpPr>
        <p:spPr>
          <a:xfrm>
            <a:off x="4430860" y="1410562"/>
            <a:ext cx="530134" cy="529812"/>
          </a:xfrm>
          <a:custGeom>
            <a:avLst/>
            <a:gdLst>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5619 w 1901727"/>
              <a:gd name="connsiteY10" fmla="*/ 633909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7575 w 1901727"/>
              <a:gd name="connsiteY5" fmla="*/ 403907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72451 w 1901727"/>
              <a:gd name="connsiteY4" fmla="*/ 605860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01727"/>
              <a:gd name="connsiteY0" fmla="*/ 0 h 1985875"/>
              <a:gd name="connsiteX1" fmla="*/ 790984 w 1901727"/>
              <a:gd name="connsiteY1" fmla="*/ 0 h 1985875"/>
              <a:gd name="connsiteX2" fmla="*/ 1026596 w 1901727"/>
              <a:gd name="connsiteY2" fmla="*/ 5610 h 1985875"/>
              <a:gd name="connsiteX3" fmla="*/ 1020986 w 1901727"/>
              <a:gd name="connsiteY3" fmla="*/ 493664 h 1985875"/>
              <a:gd name="connsiteX4" fmla="*/ 1155622 w 1901727"/>
              <a:gd name="connsiteY4" fmla="*/ 572201 h 1985875"/>
              <a:gd name="connsiteX5" fmla="*/ 1351965 w 1901727"/>
              <a:gd name="connsiteY5" fmla="*/ 375858 h 1985875"/>
              <a:gd name="connsiteX6" fmla="*/ 1901727 w 1901727"/>
              <a:gd name="connsiteY6" fmla="*/ 1924167 h 1985875"/>
              <a:gd name="connsiteX7" fmla="*/ 992937 w 1901727"/>
              <a:gd name="connsiteY7" fmla="*/ 1480991 h 1985875"/>
              <a:gd name="connsiteX8" fmla="*/ 1054645 w 1901727"/>
              <a:gd name="connsiteY8" fmla="*/ 1121963 h 1985875"/>
              <a:gd name="connsiteX9" fmla="*/ 1088304 w 1901727"/>
              <a:gd name="connsiteY9" fmla="*/ 757325 h 1985875"/>
              <a:gd name="connsiteX10" fmla="*/ 920009 w 1901727"/>
              <a:gd name="connsiteY10" fmla="*/ 611470 h 1985875"/>
              <a:gd name="connsiteX11" fmla="*/ 729276 w 1901727"/>
              <a:gd name="connsiteY11" fmla="*/ 751715 h 1985875"/>
              <a:gd name="connsiteX12" fmla="*/ 740495 w 1901727"/>
              <a:gd name="connsiteY12" fmla="*/ 1161232 h 1985875"/>
              <a:gd name="connsiteX13" fmla="*/ 785374 w 1901727"/>
              <a:gd name="connsiteY13" fmla="*/ 1509040 h 1985875"/>
              <a:gd name="connsiteX14" fmla="*/ 0 w 1901727"/>
              <a:gd name="connsiteY14" fmla="*/ 1985875 h 1985875"/>
              <a:gd name="connsiteX15" fmla="*/ 437565 w 1901727"/>
              <a:gd name="connsiteY15" fmla="*/ 387077 h 1985875"/>
              <a:gd name="connsiteX16" fmla="*/ 650738 w 1901727"/>
              <a:gd name="connsiteY16" fmla="*/ 611470 h 1985875"/>
              <a:gd name="connsiteX17" fmla="*/ 813423 w 1901727"/>
              <a:gd name="connsiteY17" fmla="*/ 499274 h 1985875"/>
              <a:gd name="connsiteX18" fmla="*/ 790984 w 1901727"/>
              <a:gd name="connsiteY18" fmla="*/ 0 h 1985875"/>
              <a:gd name="connsiteX0" fmla="*/ 790984 w 1942424"/>
              <a:gd name="connsiteY0" fmla="*/ 0 h 1985875"/>
              <a:gd name="connsiteX1" fmla="*/ 790984 w 1942424"/>
              <a:gd name="connsiteY1" fmla="*/ 0 h 1985875"/>
              <a:gd name="connsiteX2" fmla="*/ 1026596 w 1942424"/>
              <a:gd name="connsiteY2" fmla="*/ 5610 h 1985875"/>
              <a:gd name="connsiteX3" fmla="*/ 1020986 w 1942424"/>
              <a:gd name="connsiteY3" fmla="*/ 493664 h 1985875"/>
              <a:gd name="connsiteX4" fmla="*/ 1155622 w 1942424"/>
              <a:gd name="connsiteY4" fmla="*/ 572201 h 1985875"/>
              <a:gd name="connsiteX5" fmla="*/ 1351965 w 1942424"/>
              <a:gd name="connsiteY5" fmla="*/ 375858 h 1985875"/>
              <a:gd name="connsiteX6" fmla="*/ 1901727 w 1942424"/>
              <a:gd name="connsiteY6" fmla="*/ 1924167 h 1985875"/>
              <a:gd name="connsiteX7" fmla="*/ 992937 w 1942424"/>
              <a:gd name="connsiteY7" fmla="*/ 1480991 h 1985875"/>
              <a:gd name="connsiteX8" fmla="*/ 1054645 w 1942424"/>
              <a:gd name="connsiteY8" fmla="*/ 1121963 h 1985875"/>
              <a:gd name="connsiteX9" fmla="*/ 1088304 w 1942424"/>
              <a:gd name="connsiteY9" fmla="*/ 757325 h 1985875"/>
              <a:gd name="connsiteX10" fmla="*/ 920009 w 1942424"/>
              <a:gd name="connsiteY10" fmla="*/ 611470 h 1985875"/>
              <a:gd name="connsiteX11" fmla="*/ 729276 w 1942424"/>
              <a:gd name="connsiteY11" fmla="*/ 751715 h 1985875"/>
              <a:gd name="connsiteX12" fmla="*/ 740495 w 1942424"/>
              <a:gd name="connsiteY12" fmla="*/ 1161232 h 1985875"/>
              <a:gd name="connsiteX13" fmla="*/ 785374 w 1942424"/>
              <a:gd name="connsiteY13" fmla="*/ 1509040 h 1985875"/>
              <a:gd name="connsiteX14" fmla="*/ 0 w 1942424"/>
              <a:gd name="connsiteY14" fmla="*/ 1985875 h 1985875"/>
              <a:gd name="connsiteX15" fmla="*/ 437565 w 1942424"/>
              <a:gd name="connsiteY15" fmla="*/ 387077 h 1985875"/>
              <a:gd name="connsiteX16" fmla="*/ 650738 w 1942424"/>
              <a:gd name="connsiteY16" fmla="*/ 611470 h 1985875"/>
              <a:gd name="connsiteX17" fmla="*/ 813423 w 1942424"/>
              <a:gd name="connsiteY17" fmla="*/ 499274 h 1985875"/>
              <a:gd name="connsiteX18" fmla="*/ 790984 w 1942424"/>
              <a:gd name="connsiteY18" fmla="*/ 0 h 1985875"/>
              <a:gd name="connsiteX0" fmla="*/ 790984 w 1942424"/>
              <a:gd name="connsiteY0" fmla="*/ 0 h 1985875"/>
              <a:gd name="connsiteX1" fmla="*/ 790984 w 1942424"/>
              <a:gd name="connsiteY1" fmla="*/ 0 h 1985875"/>
              <a:gd name="connsiteX2" fmla="*/ 1026596 w 1942424"/>
              <a:gd name="connsiteY2" fmla="*/ 5610 h 1985875"/>
              <a:gd name="connsiteX3" fmla="*/ 1020986 w 1942424"/>
              <a:gd name="connsiteY3" fmla="*/ 493664 h 1985875"/>
              <a:gd name="connsiteX4" fmla="*/ 1155622 w 1942424"/>
              <a:gd name="connsiteY4" fmla="*/ 572201 h 1985875"/>
              <a:gd name="connsiteX5" fmla="*/ 1351965 w 1942424"/>
              <a:gd name="connsiteY5" fmla="*/ 375858 h 1985875"/>
              <a:gd name="connsiteX6" fmla="*/ 1901727 w 1942424"/>
              <a:gd name="connsiteY6" fmla="*/ 1924167 h 1985875"/>
              <a:gd name="connsiteX7" fmla="*/ 992937 w 1942424"/>
              <a:gd name="connsiteY7" fmla="*/ 1480991 h 1985875"/>
              <a:gd name="connsiteX8" fmla="*/ 1054645 w 1942424"/>
              <a:gd name="connsiteY8" fmla="*/ 1121963 h 1985875"/>
              <a:gd name="connsiteX9" fmla="*/ 1088304 w 1942424"/>
              <a:gd name="connsiteY9" fmla="*/ 757325 h 1985875"/>
              <a:gd name="connsiteX10" fmla="*/ 920009 w 1942424"/>
              <a:gd name="connsiteY10" fmla="*/ 611470 h 1985875"/>
              <a:gd name="connsiteX11" fmla="*/ 729276 w 1942424"/>
              <a:gd name="connsiteY11" fmla="*/ 751715 h 1985875"/>
              <a:gd name="connsiteX12" fmla="*/ 740495 w 1942424"/>
              <a:gd name="connsiteY12" fmla="*/ 1161232 h 1985875"/>
              <a:gd name="connsiteX13" fmla="*/ 785374 w 1942424"/>
              <a:gd name="connsiteY13" fmla="*/ 1509040 h 1985875"/>
              <a:gd name="connsiteX14" fmla="*/ 0 w 1942424"/>
              <a:gd name="connsiteY14" fmla="*/ 1985875 h 1985875"/>
              <a:gd name="connsiteX15" fmla="*/ 437565 w 1942424"/>
              <a:gd name="connsiteY15" fmla="*/ 387077 h 1985875"/>
              <a:gd name="connsiteX16" fmla="*/ 650738 w 1942424"/>
              <a:gd name="connsiteY16" fmla="*/ 611470 h 1985875"/>
              <a:gd name="connsiteX17" fmla="*/ 813423 w 1942424"/>
              <a:gd name="connsiteY17" fmla="*/ 499274 h 1985875"/>
              <a:gd name="connsiteX18" fmla="*/ 790984 w 194242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54645 w 1946874"/>
              <a:gd name="connsiteY8" fmla="*/ 112196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54645 w 1946874"/>
              <a:gd name="connsiteY8" fmla="*/ 112196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992937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71474 w 1946874"/>
              <a:gd name="connsiteY7" fmla="*/ 1480991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61232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37565 w 1946874"/>
              <a:gd name="connsiteY15" fmla="*/ 387077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20736 w 1946874"/>
              <a:gd name="connsiteY15" fmla="*/ 375858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790984 w 1946874"/>
              <a:gd name="connsiteY0" fmla="*/ 0 h 1985875"/>
              <a:gd name="connsiteX1" fmla="*/ 790984 w 1946874"/>
              <a:gd name="connsiteY1" fmla="*/ 0 h 1985875"/>
              <a:gd name="connsiteX2" fmla="*/ 1026596 w 1946874"/>
              <a:gd name="connsiteY2" fmla="*/ 5610 h 1985875"/>
              <a:gd name="connsiteX3" fmla="*/ 1020986 w 1946874"/>
              <a:gd name="connsiteY3" fmla="*/ 493664 h 1985875"/>
              <a:gd name="connsiteX4" fmla="*/ 1155622 w 1946874"/>
              <a:gd name="connsiteY4" fmla="*/ 572201 h 1985875"/>
              <a:gd name="connsiteX5" fmla="*/ 1351965 w 1946874"/>
              <a:gd name="connsiteY5" fmla="*/ 375858 h 1985875"/>
              <a:gd name="connsiteX6" fmla="*/ 1901727 w 1946874"/>
              <a:gd name="connsiteY6" fmla="*/ 1924167 h 1985875"/>
              <a:gd name="connsiteX7" fmla="*/ 1054644 w 1946874"/>
              <a:gd name="connsiteY7" fmla="*/ 1486600 h 1985875"/>
              <a:gd name="connsiteX8" fmla="*/ 1037816 w 1946874"/>
              <a:gd name="connsiteY8" fmla="*/ 1144403 h 1985875"/>
              <a:gd name="connsiteX9" fmla="*/ 1088304 w 1946874"/>
              <a:gd name="connsiteY9" fmla="*/ 757325 h 1985875"/>
              <a:gd name="connsiteX10" fmla="*/ 920009 w 1946874"/>
              <a:gd name="connsiteY10" fmla="*/ 611470 h 1985875"/>
              <a:gd name="connsiteX11" fmla="*/ 729276 w 1946874"/>
              <a:gd name="connsiteY11" fmla="*/ 751715 h 1985875"/>
              <a:gd name="connsiteX12" fmla="*/ 740495 w 1946874"/>
              <a:gd name="connsiteY12" fmla="*/ 1161232 h 1985875"/>
              <a:gd name="connsiteX13" fmla="*/ 785374 w 1946874"/>
              <a:gd name="connsiteY13" fmla="*/ 1509040 h 1985875"/>
              <a:gd name="connsiteX14" fmla="*/ 0 w 1946874"/>
              <a:gd name="connsiteY14" fmla="*/ 1985875 h 1985875"/>
              <a:gd name="connsiteX15" fmla="*/ 420736 w 1946874"/>
              <a:gd name="connsiteY15" fmla="*/ 375858 h 1985875"/>
              <a:gd name="connsiteX16" fmla="*/ 650738 w 1946874"/>
              <a:gd name="connsiteY16" fmla="*/ 611470 h 1985875"/>
              <a:gd name="connsiteX17" fmla="*/ 813423 w 1946874"/>
              <a:gd name="connsiteY17" fmla="*/ 499274 h 1985875"/>
              <a:gd name="connsiteX18" fmla="*/ 790984 w 1946874"/>
              <a:gd name="connsiteY18" fmla="*/ 0 h 1985875"/>
              <a:gd name="connsiteX0" fmla="*/ 858302 w 2014192"/>
              <a:gd name="connsiteY0" fmla="*/ 0 h 1958316"/>
              <a:gd name="connsiteX1" fmla="*/ 858302 w 2014192"/>
              <a:gd name="connsiteY1" fmla="*/ 0 h 1958316"/>
              <a:gd name="connsiteX2" fmla="*/ 1093914 w 2014192"/>
              <a:gd name="connsiteY2" fmla="*/ 5610 h 1958316"/>
              <a:gd name="connsiteX3" fmla="*/ 1088304 w 2014192"/>
              <a:gd name="connsiteY3" fmla="*/ 493664 h 1958316"/>
              <a:gd name="connsiteX4" fmla="*/ 1222940 w 2014192"/>
              <a:gd name="connsiteY4" fmla="*/ 572201 h 1958316"/>
              <a:gd name="connsiteX5" fmla="*/ 1419283 w 2014192"/>
              <a:gd name="connsiteY5" fmla="*/ 375858 h 1958316"/>
              <a:gd name="connsiteX6" fmla="*/ 1969045 w 2014192"/>
              <a:gd name="connsiteY6" fmla="*/ 1924167 h 1958316"/>
              <a:gd name="connsiteX7" fmla="*/ 1121962 w 2014192"/>
              <a:gd name="connsiteY7" fmla="*/ 1486600 h 1958316"/>
              <a:gd name="connsiteX8" fmla="*/ 1105134 w 2014192"/>
              <a:gd name="connsiteY8" fmla="*/ 1144403 h 1958316"/>
              <a:gd name="connsiteX9" fmla="*/ 1155622 w 2014192"/>
              <a:gd name="connsiteY9" fmla="*/ 757325 h 1958316"/>
              <a:gd name="connsiteX10" fmla="*/ 987327 w 2014192"/>
              <a:gd name="connsiteY10" fmla="*/ 611470 h 1958316"/>
              <a:gd name="connsiteX11" fmla="*/ 796594 w 2014192"/>
              <a:gd name="connsiteY11" fmla="*/ 751715 h 1958316"/>
              <a:gd name="connsiteX12" fmla="*/ 807813 w 2014192"/>
              <a:gd name="connsiteY12" fmla="*/ 1161232 h 1958316"/>
              <a:gd name="connsiteX13" fmla="*/ 852692 w 2014192"/>
              <a:gd name="connsiteY13" fmla="*/ 1509040 h 1958316"/>
              <a:gd name="connsiteX14" fmla="*/ 0 w 2014192"/>
              <a:gd name="connsiteY14" fmla="*/ 1952216 h 1958316"/>
              <a:gd name="connsiteX15" fmla="*/ 488054 w 2014192"/>
              <a:gd name="connsiteY15" fmla="*/ 375858 h 1958316"/>
              <a:gd name="connsiteX16" fmla="*/ 718056 w 2014192"/>
              <a:gd name="connsiteY16" fmla="*/ 611470 h 1958316"/>
              <a:gd name="connsiteX17" fmla="*/ 880741 w 2014192"/>
              <a:gd name="connsiteY17" fmla="*/ 499274 h 1958316"/>
              <a:gd name="connsiteX18" fmla="*/ 858302 w 2014192"/>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41893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41893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930674 w 2103393"/>
              <a:gd name="connsiteY13" fmla="*/ 1480991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897014 w 2103393"/>
              <a:gd name="connsiteY12" fmla="*/ 1161232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194335 w 2103393"/>
              <a:gd name="connsiteY8" fmla="*/ 1144403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227994 w 2103393"/>
              <a:gd name="connsiteY8" fmla="*/ 1194891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8316"/>
              <a:gd name="connsiteX1" fmla="*/ 947503 w 2103393"/>
              <a:gd name="connsiteY1" fmla="*/ 0 h 1958316"/>
              <a:gd name="connsiteX2" fmla="*/ 1183115 w 2103393"/>
              <a:gd name="connsiteY2" fmla="*/ 5610 h 1958316"/>
              <a:gd name="connsiteX3" fmla="*/ 1177505 w 2103393"/>
              <a:gd name="connsiteY3" fmla="*/ 493664 h 1958316"/>
              <a:gd name="connsiteX4" fmla="*/ 1312141 w 2103393"/>
              <a:gd name="connsiteY4" fmla="*/ 572201 h 1958316"/>
              <a:gd name="connsiteX5" fmla="*/ 1508484 w 2103393"/>
              <a:gd name="connsiteY5" fmla="*/ 375858 h 1958316"/>
              <a:gd name="connsiteX6" fmla="*/ 2058246 w 2103393"/>
              <a:gd name="connsiteY6" fmla="*/ 1924167 h 1958316"/>
              <a:gd name="connsiteX7" fmla="*/ 1211163 w 2103393"/>
              <a:gd name="connsiteY7" fmla="*/ 1486600 h 1958316"/>
              <a:gd name="connsiteX8" fmla="*/ 1227994 w 2103393"/>
              <a:gd name="connsiteY8" fmla="*/ 1194891 h 1958316"/>
              <a:gd name="connsiteX9" fmla="*/ 1244823 w 2103393"/>
              <a:gd name="connsiteY9" fmla="*/ 757325 h 1958316"/>
              <a:gd name="connsiteX10" fmla="*/ 1076528 w 2103393"/>
              <a:gd name="connsiteY10" fmla="*/ 611470 h 1958316"/>
              <a:gd name="connsiteX11" fmla="*/ 885795 w 2103393"/>
              <a:gd name="connsiteY11" fmla="*/ 751715 h 1958316"/>
              <a:gd name="connsiteX12" fmla="*/ 919453 w 2103393"/>
              <a:gd name="connsiteY12" fmla="*/ 1189281 h 1958316"/>
              <a:gd name="connsiteX13" fmla="*/ 891405 w 2103393"/>
              <a:gd name="connsiteY13" fmla="*/ 1509040 h 1958316"/>
              <a:gd name="connsiteX14" fmla="*/ 89201 w 2103393"/>
              <a:gd name="connsiteY14" fmla="*/ 1952216 h 1958316"/>
              <a:gd name="connsiteX15" fmla="*/ 577255 w 2103393"/>
              <a:gd name="connsiteY15" fmla="*/ 375858 h 1958316"/>
              <a:gd name="connsiteX16" fmla="*/ 807257 w 2103393"/>
              <a:gd name="connsiteY16" fmla="*/ 611470 h 1958316"/>
              <a:gd name="connsiteX17" fmla="*/ 969942 w 2103393"/>
              <a:gd name="connsiteY17" fmla="*/ 499274 h 1958316"/>
              <a:gd name="connsiteX18" fmla="*/ 947503 w 2103393"/>
              <a:gd name="connsiteY18" fmla="*/ 0 h 1958316"/>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27994 w 2103393"/>
              <a:gd name="connsiteY8" fmla="*/ 1194891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22384 w 2103393"/>
              <a:gd name="connsiteY8" fmla="*/ 117806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59848"/>
              <a:gd name="connsiteX1" fmla="*/ 947503 w 2103393"/>
              <a:gd name="connsiteY1" fmla="*/ 0 h 1959848"/>
              <a:gd name="connsiteX2" fmla="*/ 1183115 w 2103393"/>
              <a:gd name="connsiteY2" fmla="*/ 5610 h 1959848"/>
              <a:gd name="connsiteX3" fmla="*/ 1177505 w 2103393"/>
              <a:gd name="connsiteY3" fmla="*/ 493664 h 1959848"/>
              <a:gd name="connsiteX4" fmla="*/ 1312141 w 2103393"/>
              <a:gd name="connsiteY4" fmla="*/ 572201 h 1959848"/>
              <a:gd name="connsiteX5" fmla="*/ 1508484 w 2103393"/>
              <a:gd name="connsiteY5" fmla="*/ 375858 h 1959848"/>
              <a:gd name="connsiteX6" fmla="*/ 2058246 w 2103393"/>
              <a:gd name="connsiteY6" fmla="*/ 1924167 h 1959848"/>
              <a:gd name="connsiteX7" fmla="*/ 1211163 w 2103393"/>
              <a:gd name="connsiteY7" fmla="*/ 1486600 h 1959848"/>
              <a:gd name="connsiteX8" fmla="*/ 1205554 w 2103393"/>
              <a:gd name="connsiteY8" fmla="*/ 1200502 h 1959848"/>
              <a:gd name="connsiteX9" fmla="*/ 1244823 w 2103393"/>
              <a:gd name="connsiteY9" fmla="*/ 757325 h 1959848"/>
              <a:gd name="connsiteX10" fmla="*/ 1076528 w 2103393"/>
              <a:gd name="connsiteY10" fmla="*/ 611470 h 1959848"/>
              <a:gd name="connsiteX11" fmla="*/ 885795 w 2103393"/>
              <a:gd name="connsiteY11" fmla="*/ 751715 h 1959848"/>
              <a:gd name="connsiteX12" fmla="*/ 919453 w 2103393"/>
              <a:gd name="connsiteY12" fmla="*/ 1189281 h 1959848"/>
              <a:gd name="connsiteX13" fmla="*/ 891405 w 2103393"/>
              <a:gd name="connsiteY13" fmla="*/ 1509040 h 1959848"/>
              <a:gd name="connsiteX14" fmla="*/ 89201 w 2103393"/>
              <a:gd name="connsiteY14" fmla="*/ 1952216 h 1959848"/>
              <a:gd name="connsiteX15" fmla="*/ 577255 w 2103393"/>
              <a:gd name="connsiteY15" fmla="*/ 375858 h 1959848"/>
              <a:gd name="connsiteX16" fmla="*/ 807257 w 2103393"/>
              <a:gd name="connsiteY16" fmla="*/ 611470 h 1959848"/>
              <a:gd name="connsiteX17" fmla="*/ 969942 w 2103393"/>
              <a:gd name="connsiteY17" fmla="*/ 499274 h 1959848"/>
              <a:gd name="connsiteX18" fmla="*/ 947503 w 2103393"/>
              <a:gd name="connsiteY18" fmla="*/ 0 h 1959848"/>
              <a:gd name="connsiteX0" fmla="*/ 947503 w 2103393"/>
              <a:gd name="connsiteY0" fmla="*/ 0 h 1961617"/>
              <a:gd name="connsiteX1" fmla="*/ 947503 w 2103393"/>
              <a:gd name="connsiteY1" fmla="*/ 0 h 1961617"/>
              <a:gd name="connsiteX2" fmla="*/ 1183115 w 2103393"/>
              <a:gd name="connsiteY2" fmla="*/ 5610 h 1961617"/>
              <a:gd name="connsiteX3" fmla="*/ 1177505 w 2103393"/>
              <a:gd name="connsiteY3" fmla="*/ 493664 h 1961617"/>
              <a:gd name="connsiteX4" fmla="*/ 1312141 w 2103393"/>
              <a:gd name="connsiteY4" fmla="*/ 572201 h 1961617"/>
              <a:gd name="connsiteX5" fmla="*/ 1508484 w 2103393"/>
              <a:gd name="connsiteY5" fmla="*/ 375858 h 1961617"/>
              <a:gd name="connsiteX6" fmla="*/ 2058246 w 2103393"/>
              <a:gd name="connsiteY6" fmla="*/ 1924167 h 1961617"/>
              <a:gd name="connsiteX7" fmla="*/ 1244822 w 2103393"/>
              <a:gd name="connsiteY7" fmla="*/ 1514649 h 1961617"/>
              <a:gd name="connsiteX8" fmla="*/ 1205554 w 2103393"/>
              <a:gd name="connsiteY8" fmla="*/ 1200502 h 1961617"/>
              <a:gd name="connsiteX9" fmla="*/ 1244823 w 2103393"/>
              <a:gd name="connsiteY9" fmla="*/ 757325 h 1961617"/>
              <a:gd name="connsiteX10" fmla="*/ 1076528 w 2103393"/>
              <a:gd name="connsiteY10" fmla="*/ 611470 h 1961617"/>
              <a:gd name="connsiteX11" fmla="*/ 885795 w 2103393"/>
              <a:gd name="connsiteY11" fmla="*/ 751715 h 1961617"/>
              <a:gd name="connsiteX12" fmla="*/ 919453 w 2103393"/>
              <a:gd name="connsiteY12" fmla="*/ 1189281 h 1961617"/>
              <a:gd name="connsiteX13" fmla="*/ 891405 w 2103393"/>
              <a:gd name="connsiteY13" fmla="*/ 1509040 h 1961617"/>
              <a:gd name="connsiteX14" fmla="*/ 89201 w 2103393"/>
              <a:gd name="connsiteY14" fmla="*/ 1952216 h 1961617"/>
              <a:gd name="connsiteX15" fmla="*/ 577255 w 2103393"/>
              <a:gd name="connsiteY15" fmla="*/ 375858 h 1961617"/>
              <a:gd name="connsiteX16" fmla="*/ 807257 w 2103393"/>
              <a:gd name="connsiteY16" fmla="*/ 611470 h 1961617"/>
              <a:gd name="connsiteX17" fmla="*/ 969942 w 2103393"/>
              <a:gd name="connsiteY17" fmla="*/ 499274 h 1961617"/>
              <a:gd name="connsiteX18" fmla="*/ 947503 w 2103393"/>
              <a:gd name="connsiteY18" fmla="*/ 0 h 1961617"/>
              <a:gd name="connsiteX0" fmla="*/ 947503 w 2103393"/>
              <a:gd name="connsiteY0" fmla="*/ 0 h 1961617"/>
              <a:gd name="connsiteX1" fmla="*/ 947503 w 2103393"/>
              <a:gd name="connsiteY1" fmla="*/ 0 h 1961617"/>
              <a:gd name="connsiteX2" fmla="*/ 1183115 w 2103393"/>
              <a:gd name="connsiteY2" fmla="*/ 5610 h 1961617"/>
              <a:gd name="connsiteX3" fmla="*/ 1177505 w 2103393"/>
              <a:gd name="connsiteY3" fmla="*/ 493664 h 1961617"/>
              <a:gd name="connsiteX4" fmla="*/ 1312141 w 2103393"/>
              <a:gd name="connsiteY4" fmla="*/ 572201 h 1961617"/>
              <a:gd name="connsiteX5" fmla="*/ 1508484 w 2103393"/>
              <a:gd name="connsiteY5" fmla="*/ 375858 h 1961617"/>
              <a:gd name="connsiteX6" fmla="*/ 2058246 w 2103393"/>
              <a:gd name="connsiteY6" fmla="*/ 1924167 h 1961617"/>
              <a:gd name="connsiteX7" fmla="*/ 1244822 w 2103393"/>
              <a:gd name="connsiteY7" fmla="*/ 1514649 h 1961617"/>
              <a:gd name="connsiteX8" fmla="*/ 1205554 w 2103393"/>
              <a:gd name="connsiteY8" fmla="*/ 1200502 h 1961617"/>
              <a:gd name="connsiteX9" fmla="*/ 1244823 w 2103393"/>
              <a:gd name="connsiteY9" fmla="*/ 757325 h 1961617"/>
              <a:gd name="connsiteX10" fmla="*/ 1076528 w 2103393"/>
              <a:gd name="connsiteY10" fmla="*/ 611470 h 1961617"/>
              <a:gd name="connsiteX11" fmla="*/ 885795 w 2103393"/>
              <a:gd name="connsiteY11" fmla="*/ 751715 h 1961617"/>
              <a:gd name="connsiteX12" fmla="*/ 919453 w 2103393"/>
              <a:gd name="connsiteY12" fmla="*/ 1189281 h 1961617"/>
              <a:gd name="connsiteX13" fmla="*/ 891405 w 2103393"/>
              <a:gd name="connsiteY13" fmla="*/ 1509040 h 1961617"/>
              <a:gd name="connsiteX14" fmla="*/ 89201 w 2103393"/>
              <a:gd name="connsiteY14" fmla="*/ 1952216 h 1961617"/>
              <a:gd name="connsiteX15" fmla="*/ 577255 w 2103393"/>
              <a:gd name="connsiteY15" fmla="*/ 375858 h 1961617"/>
              <a:gd name="connsiteX16" fmla="*/ 807257 w 2103393"/>
              <a:gd name="connsiteY16" fmla="*/ 611470 h 1961617"/>
              <a:gd name="connsiteX17" fmla="*/ 969942 w 2103393"/>
              <a:gd name="connsiteY17" fmla="*/ 499274 h 1961617"/>
              <a:gd name="connsiteX18" fmla="*/ 947503 w 2103393"/>
              <a:gd name="connsiteY18" fmla="*/ 0 h 1961617"/>
              <a:gd name="connsiteX0" fmla="*/ 947503 w 2103393"/>
              <a:gd name="connsiteY0" fmla="*/ 0 h 1963064"/>
              <a:gd name="connsiteX1" fmla="*/ 947503 w 2103393"/>
              <a:gd name="connsiteY1" fmla="*/ 0 h 1963064"/>
              <a:gd name="connsiteX2" fmla="*/ 1183115 w 2103393"/>
              <a:gd name="connsiteY2" fmla="*/ 5610 h 1963064"/>
              <a:gd name="connsiteX3" fmla="*/ 1177505 w 2103393"/>
              <a:gd name="connsiteY3" fmla="*/ 493664 h 1963064"/>
              <a:gd name="connsiteX4" fmla="*/ 1312141 w 2103393"/>
              <a:gd name="connsiteY4" fmla="*/ 572201 h 1963064"/>
              <a:gd name="connsiteX5" fmla="*/ 1508484 w 2103393"/>
              <a:gd name="connsiteY5" fmla="*/ 375858 h 1963064"/>
              <a:gd name="connsiteX6" fmla="*/ 2058246 w 2103393"/>
              <a:gd name="connsiteY6" fmla="*/ 1924167 h 1963064"/>
              <a:gd name="connsiteX7" fmla="*/ 1244822 w 2103393"/>
              <a:gd name="connsiteY7" fmla="*/ 1514649 h 1963064"/>
              <a:gd name="connsiteX8" fmla="*/ 1205554 w 2103393"/>
              <a:gd name="connsiteY8" fmla="*/ 1200502 h 1963064"/>
              <a:gd name="connsiteX9" fmla="*/ 1244823 w 2103393"/>
              <a:gd name="connsiteY9" fmla="*/ 757325 h 1963064"/>
              <a:gd name="connsiteX10" fmla="*/ 1076528 w 2103393"/>
              <a:gd name="connsiteY10" fmla="*/ 611470 h 1963064"/>
              <a:gd name="connsiteX11" fmla="*/ 885795 w 2103393"/>
              <a:gd name="connsiteY11" fmla="*/ 751715 h 1963064"/>
              <a:gd name="connsiteX12" fmla="*/ 919453 w 2103393"/>
              <a:gd name="connsiteY12" fmla="*/ 1189281 h 1963064"/>
              <a:gd name="connsiteX13" fmla="*/ 891405 w 2103393"/>
              <a:gd name="connsiteY13" fmla="*/ 1509040 h 1963064"/>
              <a:gd name="connsiteX14" fmla="*/ 89201 w 2103393"/>
              <a:gd name="connsiteY14" fmla="*/ 1952216 h 1963064"/>
              <a:gd name="connsiteX15" fmla="*/ 577255 w 2103393"/>
              <a:gd name="connsiteY15" fmla="*/ 375858 h 1963064"/>
              <a:gd name="connsiteX16" fmla="*/ 807257 w 2103393"/>
              <a:gd name="connsiteY16" fmla="*/ 611470 h 1963064"/>
              <a:gd name="connsiteX17" fmla="*/ 969942 w 2103393"/>
              <a:gd name="connsiteY17" fmla="*/ 499274 h 1963064"/>
              <a:gd name="connsiteX18" fmla="*/ 947503 w 2103393"/>
              <a:gd name="connsiteY18" fmla="*/ 0 h 1963064"/>
              <a:gd name="connsiteX0" fmla="*/ 947503 w 2103393"/>
              <a:gd name="connsiteY0" fmla="*/ 0 h 1964995"/>
              <a:gd name="connsiteX1" fmla="*/ 947503 w 2103393"/>
              <a:gd name="connsiteY1" fmla="*/ 0 h 1964995"/>
              <a:gd name="connsiteX2" fmla="*/ 1183115 w 2103393"/>
              <a:gd name="connsiteY2" fmla="*/ 5610 h 1964995"/>
              <a:gd name="connsiteX3" fmla="*/ 1177505 w 2103393"/>
              <a:gd name="connsiteY3" fmla="*/ 493664 h 1964995"/>
              <a:gd name="connsiteX4" fmla="*/ 1312141 w 2103393"/>
              <a:gd name="connsiteY4" fmla="*/ 572201 h 1964995"/>
              <a:gd name="connsiteX5" fmla="*/ 1508484 w 2103393"/>
              <a:gd name="connsiteY5" fmla="*/ 375858 h 1964995"/>
              <a:gd name="connsiteX6" fmla="*/ 2058246 w 2103393"/>
              <a:gd name="connsiteY6" fmla="*/ 1924167 h 1964995"/>
              <a:gd name="connsiteX7" fmla="*/ 1244822 w 2103393"/>
              <a:gd name="connsiteY7" fmla="*/ 1514649 h 1964995"/>
              <a:gd name="connsiteX8" fmla="*/ 1205554 w 2103393"/>
              <a:gd name="connsiteY8" fmla="*/ 1200502 h 1964995"/>
              <a:gd name="connsiteX9" fmla="*/ 1244823 w 2103393"/>
              <a:gd name="connsiteY9" fmla="*/ 757325 h 1964995"/>
              <a:gd name="connsiteX10" fmla="*/ 1076528 w 2103393"/>
              <a:gd name="connsiteY10" fmla="*/ 611470 h 1964995"/>
              <a:gd name="connsiteX11" fmla="*/ 885795 w 2103393"/>
              <a:gd name="connsiteY11" fmla="*/ 751715 h 1964995"/>
              <a:gd name="connsiteX12" fmla="*/ 919453 w 2103393"/>
              <a:gd name="connsiteY12" fmla="*/ 1189281 h 1964995"/>
              <a:gd name="connsiteX13" fmla="*/ 891405 w 2103393"/>
              <a:gd name="connsiteY13" fmla="*/ 1509040 h 1964995"/>
              <a:gd name="connsiteX14" fmla="*/ 89201 w 2103393"/>
              <a:gd name="connsiteY14" fmla="*/ 1952216 h 1964995"/>
              <a:gd name="connsiteX15" fmla="*/ 577255 w 2103393"/>
              <a:gd name="connsiteY15" fmla="*/ 375858 h 1964995"/>
              <a:gd name="connsiteX16" fmla="*/ 807257 w 2103393"/>
              <a:gd name="connsiteY16" fmla="*/ 611470 h 1964995"/>
              <a:gd name="connsiteX17" fmla="*/ 969942 w 2103393"/>
              <a:gd name="connsiteY17" fmla="*/ 499274 h 1964995"/>
              <a:gd name="connsiteX18" fmla="*/ 947503 w 2103393"/>
              <a:gd name="connsiteY18" fmla="*/ 0 h 1964995"/>
              <a:gd name="connsiteX0" fmla="*/ 947503 w 2103393"/>
              <a:gd name="connsiteY0" fmla="*/ 13781 h 1978776"/>
              <a:gd name="connsiteX1" fmla="*/ 947503 w 2103393"/>
              <a:gd name="connsiteY1" fmla="*/ 13781 h 1978776"/>
              <a:gd name="connsiteX2" fmla="*/ 1183115 w 2103393"/>
              <a:gd name="connsiteY2" fmla="*/ 19391 h 1978776"/>
              <a:gd name="connsiteX3" fmla="*/ 1177505 w 2103393"/>
              <a:gd name="connsiteY3" fmla="*/ 507445 h 1978776"/>
              <a:gd name="connsiteX4" fmla="*/ 1312141 w 2103393"/>
              <a:gd name="connsiteY4" fmla="*/ 585982 h 1978776"/>
              <a:gd name="connsiteX5" fmla="*/ 1508484 w 2103393"/>
              <a:gd name="connsiteY5" fmla="*/ 389639 h 1978776"/>
              <a:gd name="connsiteX6" fmla="*/ 2058246 w 2103393"/>
              <a:gd name="connsiteY6" fmla="*/ 1937948 h 1978776"/>
              <a:gd name="connsiteX7" fmla="*/ 1244822 w 2103393"/>
              <a:gd name="connsiteY7" fmla="*/ 1528430 h 1978776"/>
              <a:gd name="connsiteX8" fmla="*/ 1205554 w 2103393"/>
              <a:gd name="connsiteY8" fmla="*/ 1214283 h 1978776"/>
              <a:gd name="connsiteX9" fmla="*/ 1244823 w 2103393"/>
              <a:gd name="connsiteY9" fmla="*/ 771106 h 1978776"/>
              <a:gd name="connsiteX10" fmla="*/ 1076528 w 2103393"/>
              <a:gd name="connsiteY10" fmla="*/ 625251 h 1978776"/>
              <a:gd name="connsiteX11" fmla="*/ 885795 w 2103393"/>
              <a:gd name="connsiteY11" fmla="*/ 765496 h 1978776"/>
              <a:gd name="connsiteX12" fmla="*/ 919453 w 2103393"/>
              <a:gd name="connsiteY12" fmla="*/ 1203062 h 1978776"/>
              <a:gd name="connsiteX13" fmla="*/ 891405 w 2103393"/>
              <a:gd name="connsiteY13" fmla="*/ 1522821 h 1978776"/>
              <a:gd name="connsiteX14" fmla="*/ 89201 w 2103393"/>
              <a:gd name="connsiteY14" fmla="*/ 1965997 h 1978776"/>
              <a:gd name="connsiteX15" fmla="*/ 577255 w 2103393"/>
              <a:gd name="connsiteY15" fmla="*/ 389639 h 1978776"/>
              <a:gd name="connsiteX16" fmla="*/ 807257 w 2103393"/>
              <a:gd name="connsiteY16" fmla="*/ 625251 h 1978776"/>
              <a:gd name="connsiteX17" fmla="*/ 969942 w 2103393"/>
              <a:gd name="connsiteY17" fmla="*/ 513055 h 1978776"/>
              <a:gd name="connsiteX18" fmla="*/ 947503 w 2103393"/>
              <a:gd name="connsiteY18" fmla="*/ 13781 h 1978776"/>
              <a:gd name="connsiteX0" fmla="*/ 964333 w 2103393"/>
              <a:gd name="connsiteY0" fmla="*/ 55026 h 1980752"/>
              <a:gd name="connsiteX1" fmla="*/ 947503 w 2103393"/>
              <a:gd name="connsiteY1" fmla="*/ 15757 h 1980752"/>
              <a:gd name="connsiteX2" fmla="*/ 1183115 w 2103393"/>
              <a:gd name="connsiteY2" fmla="*/ 21367 h 1980752"/>
              <a:gd name="connsiteX3" fmla="*/ 1177505 w 2103393"/>
              <a:gd name="connsiteY3" fmla="*/ 509421 h 1980752"/>
              <a:gd name="connsiteX4" fmla="*/ 1312141 w 2103393"/>
              <a:gd name="connsiteY4" fmla="*/ 587958 h 1980752"/>
              <a:gd name="connsiteX5" fmla="*/ 1508484 w 2103393"/>
              <a:gd name="connsiteY5" fmla="*/ 391615 h 1980752"/>
              <a:gd name="connsiteX6" fmla="*/ 2058246 w 2103393"/>
              <a:gd name="connsiteY6" fmla="*/ 1939924 h 1980752"/>
              <a:gd name="connsiteX7" fmla="*/ 1244822 w 2103393"/>
              <a:gd name="connsiteY7" fmla="*/ 1530406 h 1980752"/>
              <a:gd name="connsiteX8" fmla="*/ 1205554 w 2103393"/>
              <a:gd name="connsiteY8" fmla="*/ 1216259 h 1980752"/>
              <a:gd name="connsiteX9" fmla="*/ 1244823 w 2103393"/>
              <a:gd name="connsiteY9" fmla="*/ 773082 h 1980752"/>
              <a:gd name="connsiteX10" fmla="*/ 1076528 w 2103393"/>
              <a:gd name="connsiteY10" fmla="*/ 627227 h 1980752"/>
              <a:gd name="connsiteX11" fmla="*/ 885795 w 2103393"/>
              <a:gd name="connsiteY11" fmla="*/ 767472 h 1980752"/>
              <a:gd name="connsiteX12" fmla="*/ 919453 w 2103393"/>
              <a:gd name="connsiteY12" fmla="*/ 1205038 h 1980752"/>
              <a:gd name="connsiteX13" fmla="*/ 891405 w 2103393"/>
              <a:gd name="connsiteY13" fmla="*/ 1524797 h 1980752"/>
              <a:gd name="connsiteX14" fmla="*/ 89201 w 2103393"/>
              <a:gd name="connsiteY14" fmla="*/ 1967973 h 1980752"/>
              <a:gd name="connsiteX15" fmla="*/ 577255 w 2103393"/>
              <a:gd name="connsiteY15" fmla="*/ 391615 h 1980752"/>
              <a:gd name="connsiteX16" fmla="*/ 807257 w 2103393"/>
              <a:gd name="connsiteY16" fmla="*/ 627227 h 1980752"/>
              <a:gd name="connsiteX17" fmla="*/ 969942 w 2103393"/>
              <a:gd name="connsiteY17" fmla="*/ 515031 h 1980752"/>
              <a:gd name="connsiteX18" fmla="*/ 964333 w 2103393"/>
              <a:gd name="connsiteY18" fmla="*/ 55026 h 1980752"/>
              <a:gd name="connsiteX0" fmla="*/ 913845 w 2103393"/>
              <a:gd name="connsiteY0" fmla="*/ 72662 h 1981559"/>
              <a:gd name="connsiteX1" fmla="*/ 947503 w 2103393"/>
              <a:gd name="connsiteY1" fmla="*/ 16564 h 1981559"/>
              <a:gd name="connsiteX2" fmla="*/ 1183115 w 2103393"/>
              <a:gd name="connsiteY2" fmla="*/ 22174 h 1981559"/>
              <a:gd name="connsiteX3" fmla="*/ 1177505 w 2103393"/>
              <a:gd name="connsiteY3" fmla="*/ 510228 h 1981559"/>
              <a:gd name="connsiteX4" fmla="*/ 1312141 w 2103393"/>
              <a:gd name="connsiteY4" fmla="*/ 588765 h 1981559"/>
              <a:gd name="connsiteX5" fmla="*/ 1508484 w 2103393"/>
              <a:gd name="connsiteY5" fmla="*/ 392422 h 1981559"/>
              <a:gd name="connsiteX6" fmla="*/ 2058246 w 2103393"/>
              <a:gd name="connsiteY6" fmla="*/ 1940731 h 1981559"/>
              <a:gd name="connsiteX7" fmla="*/ 1244822 w 2103393"/>
              <a:gd name="connsiteY7" fmla="*/ 1531213 h 1981559"/>
              <a:gd name="connsiteX8" fmla="*/ 1205554 w 2103393"/>
              <a:gd name="connsiteY8" fmla="*/ 1217066 h 1981559"/>
              <a:gd name="connsiteX9" fmla="*/ 1244823 w 2103393"/>
              <a:gd name="connsiteY9" fmla="*/ 773889 h 1981559"/>
              <a:gd name="connsiteX10" fmla="*/ 1076528 w 2103393"/>
              <a:gd name="connsiteY10" fmla="*/ 628034 h 1981559"/>
              <a:gd name="connsiteX11" fmla="*/ 885795 w 2103393"/>
              <a:gd name="connsiteY11" fmla="*/ 768279 h 1981559"/>
              <a:gd name="connsiteX12" fmla="*/ 919453 w 2103393"/>
              <a:gd name="connsiteY12" fmla="*/ 1205845 h 1981559"/>
              <a:gd name="connsiteX13" fmla="*/ 891405 w 2103393"/>
              <a:gd name="connsiteY13" fmla="*/ 1525604 h 1981559"/>
              <a:gd name="connsiteX14" fmla="*/ 89201 w 2103393"/>
              <a:gd name="connsiteY14" fmla="*/ 1968780 h 1981559"/>
              <a:gd name="connsiteX15" fmla="*/ 577255 w 2103393"/>
              <a:gd name="connsiteY15" fmla="*/ 392422 h 1981559"/>
              <a:gd name="connsiteX16" fmla="*/ 807257 w 2103393"/>
              <a:gd name="connsiteY16" fmla="*/ 628034 h 1981559"/>
              <a:gd name="connsiteX17" fmla="*/ 969942 w 2103393"/>
              <a:gd name="connsiteY17" fmla="*/ 515838 h 1981559"/>
              <a:gd name="connsiteX18" fmla="*/ 913845 w 2103393"/>
              <a:gd name="connsiteY18" fmla="*/ 72662 h 1981559"/>
              <a:gd name="connsiteX0" fmla="*/ 913845 w 2103393"/>
              <a:gd name="connsiteY0" fmla="*/ 103017 h 2011914"/>
              <a:gd name="connsiteX1" fmla="*/ 1003601 w 2103393"/>
              <a:gd name="connsiteY1" fmla="*/ 2040 h 2011914"/>
              <a:gd name="connsiteX2" fmla="*/ 1183115 w 2103393"/>
              <a:gd name="connsiteY2" fmla="*/ 52529 h 2011914"/>
              <a:gd name="connsiteX3" fmla="*/ 1177505 w 2103393"/>
              <a:gd name="connsiteY3" fmla="*/ 540583 h 2011914"/>
              <a:gd name="connsiteX4" fmla="*/ 1312141 w 2103393"/>
              <a:gd name="connsiteY4" fmla="*/ 619120 h 2011914"/>
              <a:gd name="connsiteX5" fmla="*/ 1508484 w 2103393"/>
              <a:gd name="connsiteY5" fmla="*/ 422777 h 2011914"/>
              <a:gd name="connsiteX6" fmla="*/ 2058246 w 2103393"/>
              <a:gd name="connsiteY6" fmla="*/ 1971086 h 2011914"/>
              <a:gd name="connsiteX7" fmla="*/ 1244822 w 2103393"/>
              <a:gd name="connsiteY7" fmla="*/ 1561568 h 2011914"/>
              <a:gd name="connsiteX8" fmla="*/ 1205554 w 2103393"/>
              <a:gd name="connsiteY8" fmla="*/ 1247421 h 2011914"/>
              <a:gd name="connsiteX9" fmla="*/ 1244823 w 2103393"/>
              <a:gd name="connsiteY9" fmla="*/ 804244 h 2011914"/>
              <a:gd name="connsiteX10" fmla="*/ 1076528 w 2103393"/>
              <a:gd name="connsiteY10" fmla="*/ 658389 h 2011914"/>
              <a:gd name="connsiteX11" fmla="*/ 885795 w 2103393"/>
              <a:gd name="connsiteY11" fmla="*/ 798634 h 2011914"/>
              <a:gd name="connsiteX12" fmla="*/ 919453 w 2103393"/>
              <a:gd name="connsiteY12" fmla="*/ 1236200 h 2011914"/>
              <a:gd name="connsiteX13" fmla="*/ 891405 w 2103393"/>
              <a:gd name="connsiteY13" fmla="*/ 1555959 h 2011914"/>
              <a:gd name="connsiteX14" fmla="*/ 89201 w 2103393"/>
              <a:gd name="connsiteY14" fmla="*/ 1999135 h 2011914"/>
              <a:gd name="connsiteX15" fmla="*/ 577255 w 2103393"/>
              <a:gd name="connsiteY15" fmla="*/ 422777 h 2011914"/>
              <a:gd name="connsiteX16" fmla="*/ 807257 w 2103393"/>
              <a:gd name="connsiteY16" fmla="*/ 658389 h 2011914"/>
              <a:gd name="connsiteX17" fmla="*/ 969942 w 2103393"/>
              <a:gd name="connsiteY17" fmla="*/ 546193 h 2011914"/>
              <a:gd name="connsiteX18" fmla="*/ 913845 w 2103393"/>
              <a:gd name="connsiteY18" fmla="*/ 103017 h 2011914"/>
              <a:gd name="connsiteX0" fmla="*/ 930675 w 2103393"/>
              <a:gd name="connsiteY0" fmla="*/ 67702 h 2010258"/>
              <a:gd name="connsiteX1" fmla="*/ 1003601 w 2103393"/>
              <a:gd name="connsiteY1" fmla="*/ 384 h 2010258"/>
              <a:gd name="connsiteX2" fmla="*/ 1183115 w 2103393"/>
              <a:gd name="connsiteY2" fmla="*/ 50873 h 2010258"/>
              <a:gd name="connsiteX3" fmla="*/ 1177505 w 2103393"/>
              <a:gd name="connsiteY3" fmla="*/ 538927 h 2010258"/>
              <a:gd name="connsiteX4" fmla="*/ 1312141 w 2103393"/>
              <a:gd name="connsiteY4" fmla="*/ 617464 h 2010258"/>
              <a:gd name="connsiteX5" fmla="*/ 1508484 w 2103393"/>
              <a:gd name="connsiteY5" fmla="*/ 421121 h 2010258"/>
              <a:gd name="connsiteX6" fmla="*/ 2058246 w 2103393"/>
              <a:gd name="connsiteY6" fmla="*/ 1969430 h 2010258"/>
              <a:gd name="connsiteX7" fmla="*/ 1244822 w 2103393"/>
              <a:gd name="connsiteY7" fmla="*/ 1559912 h 2010258"/>
              <a:gd name="connsiteX8" fmla="*/ 1205554 w 2103393"/>
              <a:gd name="connsiteY8" fmla="*/ 1245765 h 2010258"/>
              <a:gd name="connsiteX9" fmla="*/ 1244823 w 2103393"/>
              <a:gd name="connsiteY9" fmla="*/ 802588 h 2010258"/>
              <a:gd name="connsiteX10" fmla="*/ 1076528 w 2103393"/>
              <a:gd name="connsiteY10" fmla="*/ 656733 h 2010258"/>
              <a:gd name="connsiteX11" fmla="*/ 885795 w 2103393"/>
              <a:gd name="connsiteY11" fmla="*/ 796978 h 2010258"/>
              <a:gd name="connsiteX12" fmla="*/ 919453 w 2103393"/>
              <a:gd name="connsiteY12" fmla="*/ 1234544 h 2010258"/>
              <a:gd name="connsiteX13" fmla="*/ 891405 w 2103393"/>
              <a:gd name="connsiteY13" fmla="*/ 1554303 h 2010258"/>
              <a:gd name="connsiteX14" fmla="*/ 89201 w 2103393"/>
              <a:gd name="connsiteY14" fmla="*/ 1997479 h 2010258"/>
              <a:gd name="connsiteX15" fmla="*/ 577255 w 2103393"/>
              <a:gd name="connsiteY15" fmla="*/ 421121 h 2010258"/>
              <a:gd name="connsiteX16" fmla="*/ 807257 w 2103393"/>
              <a:gd name="connsiteY16" fmla="*/ 656733 h 2010258"/>
              <a:gd name="connsiteX17" fmla="*/ 969942 w 2103393"/>
              <a:gd name="connsiteY17" fmla="*/ 544537 h 2010258"/>
              <a:gd name="connsiteX18" fmla="*/ 930675 w 2103393"/>
              <a:gd name="connsiteY18" fmla="*/ 67702 h 2010258"/>
              <a:gd name="connsiteX0" fmla="*/ 930675 w 2103393"/>
              <a:gd name="connsiteY0" fmla="*/ 69239 h 2011795"/>
              <a:gd name="connsiteX1" fmla="*/ 1183115 w 2103393"/>
              <a:gd name="connsiteY1" fmla="*/ 52410 h 2011795"/>
              <a:gd name="connsiteX2" fmla="*/ 1177505 w 2103393"/>
              <a:gd name="connsiteY2" fmla="*/ 540464 h 2011795"/>
              <a:gd name="connsiteX3" fmla="*/ 1312141 w 2103393"/>
              <a:gd name="connsiteY3" fmla="*/ 619001 h 2011795"/>
              <a:gd name="connsiteX4" fmla="*/ 1508484 w 2103393"/>
              <a:gd name="connsiteY4" fmla="*/ 422658 h 2011795"/>
              <a:gd name="connsiteX5" fmla="*/ 2058246 w 2103393"/>
              <a:gd name="connsiteY5" fmla="*/ 1970967 h 2011795"/>
              <a:gd name="connsiteX6" fmla="*/ 1244822 w 2103393"/>
              <a:gd name="connsiteY6" fmla="*/ 1561449 h 2011795"/>
              <a:gd name="connsiteX7" fmla="*/ 1205554 w 2103393"/>
              <a:gd name="connsiteY7" fmla="*/ 1247302 h 2011795"/>
              <a:gd name="connsiteX8" fmla="*/ 1244823 w 2103393"/>
              <a:gd name="connsiteY8" fmla="*/ 804125 h 2011795"/>
              <a:gd name="connsiteX9" fmla="*/ 1076528 w 2103393"/>
              <a:gd name="connsiteY9" fmla="*/ 658270 h 2011795"/>
              <a:gd name="connsiteX10" fmla="*/ 885795 w 2103393"/>
              <a:gd name="connsiteY10" fmla="*/ 798515 h 2011795"/>
              <a:gd name="connsiteX11" fmla="*/ 919453 w 2103393"/>
              <a:gd name="connsiteY11" fmla="*/ 1236081 h 2011795"/>
              <a:gd name="connsiteX12" fmla="*/ 891405 w 2103393"/>
              <a:gd name="connsiteY12" fmla="*/ 1555840 h 2011795"/>
              <a:gd name="connsiteX13" fmla="*/ 89201 w 2103393"/>
              <a:gd name="connsiteY13" fmla="*/ 1999016 h 2011795"/>
              <a:gd name="connsiteX14" fmla="*/ 577255 w 2103393"/>
              <a:gd name="connsiteY14" fmla="*/ 422658 h 2011795"/>
              <a:gd name="connsiteX15" fmla="*/ 807257 w 2103393"/>
              <a:gd name="connsiteY15" fmla="*/ 658270 h 2011795"/>
              <a:gd name="connsiteX16" fmla="*/ 969942 w 2103393"/>
              <a:gd name="connsiteY16" fmla="*/ 546074 h 2011795"/>
              <a:gd name="connsiteX17" fmla="*/ 930675 w 2103393"/>
              <a:gd name="connsiteY17" fmla="*/ 69239 h 2011795"/>
              <a:gd name="connsiteX0" fmla="*/ 930675 w 2103393"/>
              <a:gd name="connsiteY0" fmla="*/ 63795 h 2006351"/>
              <a:gd name="connsiteX1" fmla="*/ 1183115 w 2103393"/>
              <a:gd name="connsiteY1" fmla="*/ 46966 h 2006351"/>
              <a:gd name="connsiteX2" fmla="*/ 1177505 w 2103393"/>
              <a:gd name="connsiteY2" fmla="*/ 535020 h 2006351"/>
              <a:gd name="connsiteX3" fmla="*/ 1312141 w 2103393"/>
              <a:gd name="connsiteY3" fmla="*/ 613557 h 2006351"/>
              <a:gd name="connsiteX4" fmla="*/ 1508484 w 2103393"/>
              <a:gd name="connsiteY4" fmla="*/ 417214 h 2006351"/>
              <a:gd name="connsiteX5" fmla="*/ 2058246 w 2103393"/>
              <a:gd name="connsiteY5" fmla="*/ 1965523 h 2006351"/>
              <a:gd name="connsiteX6" fmla="*/ 1244822 w 2103393"/>
              <a:gd name="connsiteY6" fmla="*/ 1556005 h 2006351"/>
              <a:gd name="connsiteX7" fmla="*/ 1205554 w 2103393"/>
              <a:gd name="connsiteY7" fmla="*/ 1241858 h 2006351"/>
              <a:gd name="connsiteX8" fmla="*/ 1244823 w 2103393"/>
              <a:gd name="connsiteY8" fmla="*/ 798681 h 2006351"/>
              <a:gd name="connsiteX9" fmla="*/ 1076528 w 2103393"/>
              <a:gd name="connsiteY9" fmla="*/ 652826 h 2006351"/>
              <a:gd name="connsiteX10" fmla="*/ 885795 w 2103393"/>
              <a:gd name="connsiteY10" fmla="*/ 793071 h 2006351"/>
              <a:gd name="connsiteX11" fmla="*/ 919453 w 2103393"/>
              <a:gd name="connsiteY11" fmla="*/ 1230637 h 2006351"/>
              <a:gd name="connsiteX12" fmla="*/ 891405 w 2103393"/>
              <a:gd name="connsiteY12" fmla="*/ 1550396 h 2006351"/>
              <a:gd name="connsiteX13" fmla="*/ 89201 w 2103393"/>
              <a:gd name="connsiteY13" fmla="*/ 1993572 h 2006351"/>
              <a:gd name="connsiteX14" fmla="*/ 577255 w 2103393"/>
              <a:gd name="connsiteY14" fmla="*/ 417214 h 2006351"/>
              <a:gd name="connsiteX15" fmla="*/ 807257 w 2103393"/>
              <a:gd name="connsiteY15" fmla="*/ 652826 h 2006351"/>
              <a:gd name="connsiteX16" fmla="*/ 969942 w 2103393"/>
              <a:gd name="connsiteY16" fmla="*/ 540630 h 2006351"/>
              <a:gd name="connsiteX17" fmla="*/ 930675 w 2103393"/>
              <a:gd name="connsiteY17" fmla="*/ 63795 h 2006351"/>
              <a:gd name="connsiteX0" fmla="*/ 930675 w 2103393"/>
              <a:gd name="connsiteY0" fmla="*/ 51191 h 2016186"/>
              <a:gd name="connsiteX1" fmla="*/ 1183115 w 2103393"/>
              <a:gd name="connsiteY1" fmla="*/ 56801 h 2016186"/>
              <a:gd name="connsiteX2" fmla="*/ 1177505 w 2103393"/>
              <a:gd name="connsiteY2" fmla="*/ 544855 h 2016186"/>
              <a:gd name="connsiteX3" fmla="*/ 1312141 w 2103393"/>
              <a:gd name="connsiteY3" fmla="*/ 623392 h 2016186"/>
              <a:gd name="connsiteX4" fmla="*/ 1508484 w 2103393"/>
              <a:gd name="connsiteY4" fmla="*/ 427049 h 2016186"/>
              <a:gd name="connsiteX5" fmla="*/ 2058246 w 2103393"/>
              <a:gd name="connsiteY5" fmla="*/ 1975358 h 2016186"/>
              <a:gd name="connsiteX6" fmla="*/ 1244822 w 2103393"/>
              <a:gd name="connsiteY6" fmla="*/ 1565840 h 2016186"/>
              <a:gd name="connsiteX7" fmla="*/ 1205554 w 2103393"/>
              <a:gd name="connsiteY7" fmla="*/ 1251693 h 2016186"/>
              <a:gd name="connsiteX8" fmla="*/ 1244823 w 2103393"/>
              <a:gd name="connsiteY8" fmla="*/ 808516 h 2016186"/>
              <a:gd name="connsiteX9" fmla="*/ 1076528 w 2103393"/>
              <a:gd name="connsiteY9" fmla="*/ 662661 h 2016186"/>
              <a:gd name="connsiteX10" fmla="*/ 885795 w 2103393"/>
              <a:gd name="connsiteY10" fmla="*/ 802906 h 2016186"/>
              <a:gd name="connsiteX11" fmla="*/ 919453 w 2103393"/>
              <a:gd name="connsiteY11" fmla="*/ 1240472 h 2016186"/>
              <a:gd name="connsiteX12" fmla="*/ 891405 w 2103393"/>
              <a:gd name="connsiteY12" fmla="*/ 1560231 h 2016186"/>
              <a:gd name="connsiteX13" fmla="*/ 89201 w 2103393"/>
              <a:gd name="connsiteY13" fmla="*/ 2003407 h 2016186"/>
              <a:gd name="connsiteX14" fmla="*/ 577255 w 2103393"/>
              <a:gd name="connsiteY14" fmla="*/ 427049 h 2016186"/>
              <a:gd name="connsiteX15" fmla="*/ 807257 w 2103393"/>
              <a:gd name="connsiteY15" fmla="*/ 662661 h 2016186"/>
              <a:gd name="connsiteX16" fmla="*/ 969942 w 2103393"/>
              <a:gd name="connsiteY16" fmla="*/ 550465 h 2016186"/>
              <a:gd name="connsiteX17" fmla="*/ 930675 w 2103393"/>
              <a:gd name="connsiteY17" fmla="*/ 51191 h 2016186"/>
              <a:gd name="connsiteX0" fmla="*/ 930675 w 2103393"/>
              <a:gd name="connsiteY0" fmla="*/ 47103 h 2012098"/>
              <a:gd name="connsiteX1" fmla="*/ 1183115 w 2103393"/>
              <a:gd name="connsiteY1" fmla="*/ 52713 h 2012098"/>
              <a:gd name="connsiteX2" fmla="*/ 1177505 w 2103393"/>
              <a:gd name="connsiteY2" fmla="*/ 540767 h 2012098"/>
              <a:gd name="connsiteX3" fmla="*/ 1312141 w 2103393"/>
              <a:gd name="connsiteY3" fmla="*/ 619304 h 2012098"/>
              <a:gd name="connsiteX4" fmla="*/ 1508484 w 2103393"/>
              <a:gd name="connsiteY4" fmla="*/ 422961 h 2012098"/>
              <a:gd name="connsiteX5" fmla="*/ 2058246 w 2103393"/>
              <a:gd name="connsiteY5" fmla="*/ 1971270 h 2012098"/>
              <a:gd name="connsiteX6" fmla="*/ 1244822 w 2103393"/>
              <a:gd name="connsiteY6" fmla="*/ 1561752 h 2012098"/>
              <a:gd name="connsiteX7" fmla="*/ 1205554 w 2103393"/>
              <a:gd name="connsiteY7" fmla="*/ 1247605 h 2012098"/>
              <a:gd name="connsiteX8" fmla="*/ 1244823 w 2103393"/>
              <a:gd name="connsiteY8" fmla="*/ 804428 h 2012098"/>
              <a:gd name="connsiteX9" fmla="*/ 1076528 w 2103393"/>
              <a:gd name="connsiteY9" fmla="*/ 658573 h 2012098"/>
              <a:gd name="connsiteX10" fmla="*/ 885795 w 2103393"/>
              <a:gd name="connsiteY10" fmla="*/ 798818 h 2012098"/>
              <a:gd name="connsiteX11" fmla="*/ 919453 w 2103393"/>
              <a:gd name="connsiteY11" fmla="*/ 1236384 h 2012098"/>
              <a:gd name="connsiteX12" fmla="*/ 891405 w 2103393"/>
              <a:gd name="connsiteY12" fmla="*/ 1556143 h 2012098"/>
              <a:gd name="connsiteX13" fmla="*/ 89201 w 2103393"/>
              <a:gd name="connsiteY13" fmla="*/ 1999319 h 2012098"/>
              <a:gd name="connsiteX14" fmla="*/ 577255 w 2103393"/>
              <a:gd name="connsiteY14" fmla="*/ 422961 h 2012098"/>
              <a:gd name="connsiteX15" fmla="*/ 807257 w 2103393"/>
              <a:gd name="connsiteY15" fmla="*/ 658573 h 2012098"/>
              <a:gd name="connsiteX16" fmla="*/ 969942 w 2103393"/>
              <a:gd name="connsiteY16" fmla="*/ 546377 h 2012098"/>
              <a:gd name="connsiteX17" fmla="*/ 930675 w 2103393"/>
              <a:gd name="connsiteY17" fmla="*/ 47103 h 2012098"/>
              <a:gd name="connsiteX0" fmla="*/ 930675 w 2103393"/>
              <a:gd name="connsiteY0" fmla="*/ 47103 h 2012098"/>
              <a:gd name="connsiteX1" fmla="*/ 1183115 w 2103393"/>
              <a:gd name="connsiteY1" fmla="*/ 52713 h 2012098"/>
              <a:gd name="connsiteX2" fmla="*/ 1177505 w 2103393"/>
              <a:gd name="connsiteY2" fmla="*/ 540767 h 2012098"/>
              <a:gd name="connsiteX3" fmla="*/ 1312141 w 2103393"/>
              <a:gd name="connsiteY3" fmla="*/ 619304 h 2012098"/>
              <a:gd name="connsiteX4" fmla="*/ 1508484 w 2103393"/>
              <a:gd name="connsiteY4" fmla="*/ 422961 h 2012098"/>
              <a:gd name="connsiteX5" fmla="*/ 2058246 w 2103393"/>
              <a:gd name="connsiteY5" fmla="*/ 1971270 h 2012098"/>
              <a:gd name="connsiteX6" fmla="*/ 1244822 w 2103393"/>
              <a:gd name="connsiteY6" fmla="*/ 1561752 h 2012098"/>
              <a:gd name="connsiteX7" fmla="*/ 1205554 w 2103393"/>
              <a:gd name="connsiteY7" fmla="*/ 1247605 h 2012098"/>
              <a:gd name="connsiteX8" fmla="*/ 1244823 w 2103393"/>
              <a:gd name="connsiteY8" fmla="*/ 804428 h 2012098"/>
              <a:gd name="connsiteX9" fmla="*/ 1076528 w 2103393"/>
              <a:gd name="connsiteY9" fmla="*/ 658573 h 2012098"/>
              <a:gd name="connsiteX10" fmla="*/ 885795 w 2103393"/>
              <a:gd name="connsiteY10" fmla="*/ 798818 h 2012098"/>
              <a:gd name="connsiteX11" fmla="*/ 919453 w 2103393"/>
              <a:gd name="connsiteY11" fmla="*/ 1236384 h 2012098"/>
              <a:gd name="connsiteX12" fmla="*/ 891405 w 2103393"/>
              <a:gd name="connsiteY12" fmla="*/ 1556143 h 2012098"/>
              <a:gd name="connsiteX13" fmla="*/ 89201 w 2103393"/>
              <a:gd name="connsiteY13" fmla="*/ 1999319 h 2012098"/>
              <a:gd name="connsiteX14" fmla="*/ 577255 w 2103393"/>
              <a:gd name="connsiteY14" fmla="*/ 422961 h 2012098"/>
              <a:gd name="connsiteX15" fmla="*/ 807257 w 2103393"/>
              <a:gd name="connsiteY15" fmla="*/ 658573 h 2012098"/>
              <a:gd name="connsiteX16" fmla="*/ 969942 w 2103393"/>
              <a:gd name="connsiteY16" fmla="*/ 546377 h 2012098"/>
              <a:gd name="connsiteX17" fmla="*/ 930675 w 2103393"/>
              <a:gd name="connsiteY17" fmla="*/ 47103 h 2012098"/>
              <a:gd name="connsiteX0" fmla="*/ 930675 w 2103393"/>
              <a:gd name="connsiteY0" fmla="*/ 24191 h 2051098"/>
              <a:gd name="connsiteX1" fmla="*/ 1183115 w 2103393"/>
              <a:gd name="connsiteY1" fmla="*/ 91713 h 2051098"/>
              <a:gd name="connsiteX2" fmla="*/ 1177505 w 2103393"/>
              <a:gd name="connsiteY2" fmla="*/ 579767 h 2051098"/>
              <a:gd name="connsiteX3" fmla="*/ 1312141 w 2103393"/>
              <a:gd name="connsiteY3" fmla="*/ 658304 h 2051098"/>
              <a:gd name="connsiteX4" fmla="*/ 1508484 w 2103393"/>
              <a:gd name="connsiteY4" fmla="*/ 461961 h 2051098"/>
              <a:gd name="connsiteX5" fmla="*/ 2058246 w 2103393"/>
              <a:gd name="connsiteY5" fmla="*/ 2010270 h 2051098"/>
              <a:gd name="connsiteX6" fmla="*/ 1244822 w 2103393"/>
              <a:gd name="connsiteY6" fmla="*/ 1600752 h 2051098"/>
              <a:gd name="connsiteX7" fmla="*/ 1205554 w 2103393"/>
              <a:gd name="connsiteY7" fmla="*/ 1286605 h 2051098"/>
              <a:gd name="connsiteX8" fmla="*/ 1244823 w 2103393"/>
              <a:gd name="connsiteY8" fmla="*/ 843428 h 2051098"/>
              <a:gd name="connsiteX9" fmla="*/ 1076528 w 2103393"/>
              <a:gd name="connsiteY9" fmla="*/ 697573 h 2051098"/>
              <a:gd name="connsiteX10" fmla="*/ 885795 w 2103393"/>
              <a:gd name="connsiteY10" fmla="*/ 837818 h 2051098"/>
              <a:gd name="connsiteX11" fmla="*/ 919453 w 2103393"/>
              <a:gd name="connsiteY11" fmla="*/ 1275384 h 2051098"/>
              <a:gd name="connsiteX12" fmla="*/ 891405 w 2103393"/>
              <a:gd name="connsiteY12" fmla="*/ 1595143 h 2051098"/>
              <a:gd name="connsiteX13" fmla="*/ 89201 w 2103393"/>
              <a:gd name="connsiteY13" fmla="*/ 2038319 h 2051098"/>
              <a:gd name="connsiteX14" fmla="*/ 577255 w 2103393"/>
              <a:gd name="connsiteY14" fmla="*/ 461961 h 2051098"/>
              <a:gd name="connsiteX15" fmla="*/ 807257 w 2103393"/>
              <a:gd name="connsiteY15" fmla="*/ 697573 h 2051098"/>
              <a:gd name="connsiteX16" fmla="*/ 969942 w 2103393"/>
              <a:gd name="connsiteY16" fmla="*/ 585377 h 2051098"/>
              <a:gd name="connsiteX17" fmla="*/ 930675 w 2103393"/>
              <a:gd name="connsiteY17" fmla="*/ 24191 h 2051098"/>
              <a:gd name="connsiteX0" fmla="*/ 930675 w 2103393"/>
              <a:gd name="connsiteY0" fmla="*/ 51153 h 2078060"/>
              <a:gd name="connsiteX1" fmla="*/ 1190398 w 2103393"/>
              <a:gd name="connsiteY1" fmla="*/ 49480 h 2078060"/>
              <a:gd name="connsiteX2" fmla="*/ 1177505 w 2103393"/>
              <a:gd name="connsiteY2" fmla="*/ 606729 h 2078060"/>
              <a:gd name="connsiteX3" fmla="*/ 1312141 w 2103393"/>
              <a:gd name="connsiteY3" fmla="*/ 685266 h 2078060"/>
              <a:gd name="connsiteX4" fmla="*/ 1508484 w 2103393"/>
              <a:gd name="connsiteY4" fmla="*/ 488923 h 2078060"/>
              <a:gd name="connsiteX5" fmla="*/ 2058246 w 2103393"/>
              <a:gd name="connsiteY5" fmla="*/ 2037232 h 2078060"/>
              <a:gd name="connsiteX6" fmla="*/ 1244822 w 2103393"/>
              <a:gd name="connsiteY6" fmla="*/ 1627714 h 2078060"/>
              <a:gd name="connsiteX7" fmla="*/ 1205554 w 2103393"/>
              <a:gd name="connsiteY7" fmla="*/ 1313567 h 2078060"/>
              <a:gd name="connsiteX8" fmla="*/ 1244823 w 2103393"/>
              <a:gd name="connsiteY8" fmla="*/ 870390 h 2078060"/>
              <a:gd name="connsiteX9" fmla="*/ 1076528 w 2103393"/>
              <a:gd name="connsiteY9" fmla="*/ 724535 h 2078060"/>
              <a:gd name="connsiteX10" fmla="*/ 885795 w 2103393"/>
              <a:gd name="connsiteY10" fmla="*/ 864780 h 2078060"/>
              <a:gd name="connsiteX11" fmla="*/ 919453 w 2103393"/>
              <a:gd name="connsiteY11" fmla="*/ 1302346 h 2078060"/>
              <a:gd name="connsiteX12" fmla="*/ 891405 w 2103393"/>
              <a:gd name="connsiteY12" fmla="*/ 1622105 h 2078060"/>
              <a:gd name="connsiteX13" fmla="*/ 89201 w 2103393"/>
              <a:gd name="connsiteY13" fmla="*/ 2065281 h 2078060"/>
              <a:gd name="connsiteX14" fmla="*/ 577255 w 2103393"/>
              <a:gd name="connsiteY14" fmla="*/ 488923 h 2078060"/>
              <a:gd name="connsiteX15" fmla="*/ 807257 w 2103393"/>
              <a:gd name="connsiteY15" fmla="*/ 724535 h 2078060"/>
              <a:gd name="connsiteX16" fmla="*/ 969942 w 2103393"/>
              <a:gd name="connsiteY16" fmla="*/ 612339 h 2078060"/>
              <a:gd name="connsiteX17" fmla="*/ 930675 w 2103393"/>
              <a:gd name="connsiteY17" fmla="*/ 51153 h 2078060"/>
              <a:gd name="connsiteX0" fmla="*/ 930675 w 2103393"/>
              <a:gd name="connsiteY0" fmla="*/ 57180 h 2084087"/>
              <a:gd name="connsiteX1" fmla="*/ 1190398 w 2103393"/>
              <a:gd name="connsiteY1" fmla="*/ 55507 h 2084087"/>
              <a:gd name="connsiteX2" fmla="*/ 1177505 w 2103393"/>
              <a:gd name="connsiteY2" fmla="*/ 612756 h 2084087"/>
              <a:gd name="connsiteX3" fmla="*/ 1312141 w 2103393"/>
              <a:gd name="connsiteY3" fmla="*/ 691293 h 2084087"/>
              <a:gd name="connsiteX4" fmla="*/ 1508484 w 2103393"/>
              <a:gd name="connsiteY4" fmla="*/ 494950 h 2084087"/>
              <a:gd name="connsiteX5" fmla="*/ 2058246 w 2103393"/>
              <a:gd name="connsiteY5" fmla="*/ 2043259 h 2084087"/>
              <a:gd name="connsiteX6" fmla="*/ 1244822 w 2103393"/>
              <a:gd name="connsiteY6" fmla="*/ 1633741 h 2084087"/>
              <a:gd name="connsiteX7" fmla="*/ 1205554 w 2103393"/>
              <a:gd name="connsiteY7" fmla="*/ 1319594 h 2084087"/>
              <a:gd name="connsiteX8" fmla="*/ 1244823 w 2103393"/>
              <a:gd name="connsiteY8" fmla="*/ 876417 h 2084087"/>
              <a:gd name="connsiteX9" fmla="*/ 1076528 w 2103393"/>
              <a:gd name="connsiteY9" fmla="*/ 730562 h 2084087"/>
              <a:gd name="connsiteX10" fmla="*/ 885795 w 2103393"/>
              <a:gd name="connsiteY10" fmla="*/ 870807 h 2084087"/>
              <a:gd name="connsiteX11" fmla="*/ 919453 w 2103393"/>
              <a:gd name="connsiteY11" fmla="*/ 1308373 h 2084087"/>
              <a:gd name="connsiteX12" fmla="*/ 891405 w 2103393"/>
              <a:gd name="connsiteY12" fmla="*/ 1628132 h 2084087"/>
              <a:gd name="connsiteX13" fmla="*/ 89201 w 2103393"/>
              <a:gd name="connsiteY13" fmla="*/ 2071308 h 2084087"/>
              <a:gd name="connsiteX14" fmla="*/ 577255 w 2103393"/>
              <a:gd name="connsiteY14" fmla="*/ 494950 h 2084087"/>
              <a:gd name="connsiteX15" fmla="*/ 807257 w 2103393"/>
              <a:gd name="connsiteY15" fmla="*/ 730562 h 2084087"/>
              <a:gd name="connsiteX16" fmla="*/ 969942 w 2103393"/>
              <a:gd name="connsiteY16" fmla="*/ 618366 h 2084087"/>
              <a:gd name="connsiteX17" fmla="*/ 930675 w 2103393"/>
              <a:gd name="connsiteY17" fmla="*/ 57180 h 2084087"/>
              <a:gd name="connsiteX0" fmla="*/ 930675 w 2103393"/>
              <a:gd name="connsiteY0" fmla="*/ 65797 h 2092704"/>
              <a:gd name="connsiteX1" fmla="*/ 1190398 w 2103393"/>
              <a:gd name="connsiteY1" fmla="*/ 64124 h 2092704"/>
              <a:gd name="connsiteX2" fmla="*/ 1177505 w 2103393"/>
              <a:gd name="connsiteY2" fmla="*/ 621373 h 2092704"/>
              <a:gd name="connsiteX3" fmla="*/ 1312141 w 2103393"/>
              <a:gd name="connsiteY3" fmla="*/ 699910 h 2092704"/>
              <a:gd name="connsiteX4" fmla="*/ 1508484 w 2103393"/>
              <a:gd name="connsiteY4" fmla="*/ 503567 h 2092704"/>
              <a:gd name="connsiteX5" fmla="*/ 2058246 w 2103393"/>
              <a:gd name="connsiteY5" fmla="*/ 2051876 h 2092704"/>
              <a:gd name="connsiteX6" fmla="*/ 1244822 w 2103393"/>
              <a:gd name="connsiteY6" fmla="*/ 1642358 h 2092704"/>
              <a:gd name="connsiteX7" fmla="*/ 1205554 w 2103393"/>
              <a:gd name="connsiteY7" fmla="*/ 1328211 h 2092704"/>
              <a:gd name="connsiteX8" fmla="*/ 1244823 w 2103393"/>
              <a:gd name="connsiteY8" fmla="*/ 885034 h 2092704"/>
              <a:gd name="connsiteX9" fmla="*/ 1076528 w 2103393"/>
              <a:gd name="connsiteY9" fmla="*/ 739179 h 2092704"/>
              <a:gd name="connsiteX10" fmla="*/ 885795 w 2103393"/>
              <a:gd name="connsiteY10" fmla="*/ 879424 h 2092704"/>
              <a:gd name="connsiteX11" fmla="*/ 919453 w 2103393"/>
              <a:gd name="connsiteY11" fmla="*/ 1316990 h 2092704"/>
              <a:gd name="connsiteX12" fmla="*/ 891405 w 2103393"/>
              <a:gd name="connsiteY12" fmla="*/ 1636749 h 2092704"/>
              <a:gd name="connsiteX13" fmla="*/ 89201 w 2103393"/>
              <a:gd name="connsiteY13" fmla="*/ 2079925 h 2092704"/>
              <a:gd name="connsiteX14" fmla="*/ 577255 w 2103393"/>
              <a:gd name="connsiteY14" fmla="*/ 503567 h 2092704"/>
              <a:gd name="connsiteX15" fmla="*/ 807257 w 2103393"/>
              <a:gd name="connsiteY15" fmla="*/ 739179 h 2092704"/>
              <a:gd name="connsiteX16" fmla="*/ 969942 w 2103393"/>
              <a:gd name="connsiteY16" fmla="*/ 626983 h 2092704"/>
              <a:gd name="connsiteX17" fmla="*/ 930675 w 2103393"/>
              <a:gd name="connsiteY17" fmla="*/ 65797 h 2092704"/>
              <a:gd name="connsiteX0" fmla="*/ 930675 w 2103393"/>
              <a:gd name="connsiteY0" fmla="*/ 65797 h 2092704"/>
              <a:gd name="connsiteX1" fmla="*/ 1190398 w 2103393"/>
              <a:gd name="connsiteY1" fmla="*/ 64124 h 2092704"/>
              <a:gd name="connsiteX2" fmla="*/ 1177505 w 2103393"/>
              <a:gd name="connsiteY2" fmla="*/ 621373 h 2092704"/>
              <a:gd name="connsiteX3" fmla="*/ 1312141 w 2103393"/>
              <a:gd name="connsiteY3" fmla="*/ 699910 h 2092704"/>
              <a:gd name="connsiteX4" fmla="*/ 1508484 w 2103393"/>
              <a:gd name="connsiteY4" fmla="*/ 503567 h 2092704"/>
              <a:gd name="connsiteX5" fmla="*/ 2058246 w 2103393"/>
              <a:gd name="connsiteY5" fmla="*/ 2051876 h 2092704"/>
              <a:gd name="connsiteX6" fmla="*/ 1244822 w 2103393"/>
              <a:gd name="connsiteY6" fmla="*/ 1642358 h 2092704"/>
              <a:gd name="connsiteX7" fmla="*/ 1205554 w 2103393"/>
              <a:gd name="connsiteY7" fmla="*/ 1328211 h 2092704"/>
              <a:gd name="connsiteX8" fmla="*/ 1244823 w 2103393"/>
              <a:gd name="connsiteY8" fmla="*/ 885034 h 2092704"/>
              <a:gd name="connsiteX9" fmla="*/ 1076528 w 2103393"/>
              <a:gd name="connsiteY9" fmla="*/ 739179 h 2092704"/>
              <a:gd name="connsiteX10" fmla="*/ 885795 w 2103393"/>
              <a:gd name="connsiteY10" fmla="*/ 879424 h 2092704"/>
              <a:gd name="connsiteX11" fmla="*/ 919453 w 2103393"/>
              <a:gd name="connsiteY11" fmla="*/ 1316990 h 2092704"/>
              <a:gd name="connsiteX12" fmla="*/ 891405 w 2103393"/>
              <a:gd name="connsiteY12" fmla="*/ 1636749 h 2092704"/>
              <a:gd name="connsiteX13" fmla="*/ 89201 w 2103393"/>
              <a:gd name="connsiteY13" fmla="*/ 2079925 h 2092704"/>
              <a:gd name="connsiteX14" fmla="*/ 577255 w 2103393"/>
              <a:gd name="connsiteY14" fmla="*/ 503567 h 2092704"/>
              <a:gd name="connsiteX15" fmla="*/ 807257 w 2103393"/>
              <a:gd name="connsiteY15" fmla="*/ 739179 h 2092704"/>
              <a:gd name="connsiteX16" fmla="*/ 969942 w 2103393"/>
              <a:gd name="connsiteY16" fmla="*/ 626983 h 2092704"/>
              <a:gd name="connsiteX17" fmla="*/ 930675 w 2103393"/>
              <a:gd name="connsiteY17" fmla="*/ 65797 h 2092704"/>
              <a:gd name="connsiteX0" fmla="*/ 930675 w 2103393"/>
              <a:gd name="connsiteY0" fmla="*/ 73853 h 2100760"/>
              <a:gd name="connsiteX1" fmla="*/ 1190398 w 2103393"/>
              <a:gd name="connsiteY1" fmla="*/ 72180 h 2100760"/>
              <a:gd name="connsiteX2" fmla="*/ 1177505 w 2103393"/>
              <a:gd name="connsiteY2" fmla="*/ 629429 h 2100760"/>
              <a:gd name="connsiteX3" fmla="*/ 1312141 w 2103393"/>
              <a:gd name="connsiteY3" fmla="*/ 707966 h 2100760"/>
              <a:gd name="connsiteX4" fmla="*/ 1508484 w 2103393"/>
              <a:gd name="connsiteY4" fmla="*/ 511623 h 2100760"/>
              <a:gd name="connsiteX5" fmla="*/ 2058246 w 2103393"/>
              <a:gd name="connsiteY5" fmla="*/ 2059932 h 2100760"/>
              <a:gd name="connsiteX6" fmla="*/ 1244822 w 2103393"/>
              <a:gd name="connsiteY6" fmla="*/ 1650414 h 2100760"/>
              <a:gd name="connsiteX7" fmla="*/ 1205554 w 2103393"/>
              <a:gd name="connsiteY7" fmla="*/ 1336267 h 2100760"/>
              <a:gd name="connsiteX8" fmla="*/ 1244823 w 2103393"/>
              <a:gd name="connsiteY8" fmla="*/ 893090 h 2100760"/>
              <a:gd name="connsiteX9" fmla="*/ 1076528 w 2103393"/>
              <a:gd name="connsiteY9" fmla="*/ 747235 h 2100760"/>
              <a:gd name="connsiteX10" fmla="*/ 885795 w 2103393"/>
              <a:gd name="connsiteY10" fmla="*/ 887480 h 2100760"/>
              <a:gd name="connsiteX11" fmla="*/ 919453 w 2103393"/>
              <a:gd name="connsiteY11" fmla="*/ 1325046 h 2100760"/>
              <a:gd name="connsiteX12" fmla="*/ 891405 w 2103393"/>
              <a:gd name="connsiteY12" fmla="*/ 1644805 h 2100760"/>
              <a:gd name="connsiteX13" fmla="*/ 89201 w 2103393"/>
              <a:gd name="connsiteY13" fmla="*/ 2087981 h 2100760"/>
              <a:gd name="connsiteX14" fmla="*/ 577255 w 2103393"/>
              <a:gd name="connsiteY14" fmla="*/ 511623 h 2100760"/>
              <a:gd name="connsiteX15" fmla="*/ 807257 w 2103393"/>
              <a:gd name="connsiteY15" fmla="*/ 747235 h 2100760"/>
              <a:gd name="connsiteX16" fmla="*/ 969942 w 2103393"/>
              <a:gd name="connsiteY16" fmla="*/ 635039 h 2100760"/>
              <a:gd name="connsiteX17" fmla="*/ 930675 w 2103393"/>
              <a:gd name="connsiteY17" fmla="*/ 73853 h 2100760"/>
              <a:gd name="connsiteX0" fmla="*/ 930675 w 2103393"/>
              <a:gd name="connsiteY0" fmla="*/ 77953 h 2104860"/>
              <a:gd name="connsiteX1" fmla="*/ 1190398 w 2103393"/>
              <a:gd name="connsiteY1" fmla="*/ 76280 h 2104860"/>
              <a:gd name="connsiteX2" fmla="*/ 1177505 w 2103393"/>
              <a:gd name="connsiteY2" fmla="*/ 633529 h 2104860"/>
              <a:gd name="connsiteX3" fmla="*/ 1312141 w 2103393"/>
              <a:gd name="connsiteY3" fmla="*/ 712066 h 2104860"/>
              <a:gd name="connsiteX4" fmla="*/ 1508484 w 2103393"/>
              <a:gd name="connsiteY4" fmla="*/ 515723 h 2104860"/>
              <a:gd name="connsiteX5" fmla="*/ 2058246 w 2103393"/>
              <a:gd name="connsiteY5" fmla="*/ 2064032 h 2104860"/>
              <a:gd name="connsiteX6" fmla="*/ 1244822 w 2103393"/>
              <a:gd name="connsiteY6" fmla="*/ 1654514 h 2104860"/>
              <a:gd name="connsiteX7" fmla="*/ 1205554 w 2103393"/>
              <a:gd name="connsiteY7" fmla="*/ 1340367 h 2104860"/>
              <a:gd name="connsiteX8" fmla="*/ 1244823 w 2103393"/>
              <a:gd name="connsiteY8" fmla="*/ 897190 h 2104860"/>
              <a:gd name="connsiteX9" fmla="*/ 1076528 w 2103393"/>
              <a:gd name="connsiteY9" fmla="*/ 751335 h 2104860"/>
              <a:gd name="connsiteX10" fmla="*/ 885795 w 2103393"/>
              <a:gd name="connsiteY10" fmla="*/ 891580 h 2104860"/>
              <a:gd name="connsiteX11" fmla="*/ 919453 w 2103393"/>
              <a:gd name="connsiteY11" fmla="*/ 1329146 h 2104860"/>
              <a:gd name="connsiteX12" fmla="*/ 891405 w 2103393"/>
              <a:gd name="connsiteY12" fmla="*/ 1648905 h 2104860"/>
              <a:gd name="connsiteX13" fmla="*/ 89201 w 2103393"/>
              <a:gd name="connsiteY13" fmla="*/ 2092081 h 2104860"/>
              <a:gd name="connsiteX14" fmla="*/ 577255 w 2103393"/>
              <a:gd name="connsiteY14" fmla="*/ 515723 h 2104860"/>
              <a:gd name="connsiteX15" fmla="*/ 807257 w 2103393"/>
              <a:gd name="connsiteY15" fmla="*/ 751335 h 2104860"/>
              <a:gd name="connsiteX16" fmla="*/ 969942 w 2103393"/>
              <a:gd name="connsiteY16" fmla="*/ 639139 h 2104860"/>
              <a:gd name="connsiteX17" fmla="*/ 930675 w 2103393"/>
              <a:gd name="connsiteY17" fmla="*/ 77953 h 2104860"/>
              <a:gd name="connsiteX0" fmla="*/ 930675 w 2103393"/>
              <a:gd name="connsiteY0" fmla="*/ 71187 h 2098094"/>
              <a:gd name="connsiteX1" fmla="*/ 1190398 w 2103393"/>
              <a:gd name="connsiteY1" fmla="*/ 69514 h 2098094"/>
              <a:gd name="connsiteX2" fmla="*/ 1177505 w 2103393"/>
              <a:gd name="connsiteY2" fmla="*/ 626763 h 2098094"/>
              <a:gd name="connsiteX3" fmla="*/ 1312141 w 2103393"/>
              <a:gd name="connsiteY3" fmla="*/ 705300 h 2098094"/>
              <a:gd name="connsiteX4" fmla="*/ 1508484 w 2103393"/>
              <a:gd name="connsiteY4" fmla="*/ 508957 h 2098094"/>
              <a:gd name="connsiteX5" fmla="*/ 2058246 w 2103393"/>
              <a:gd name="connsiteY5" fmla="*/ 2057266 h 2098094"/>
              <a:gd name="connsiteX6" fmla="*/ 1244822 w 2103393"/>
              <a:gd name="connsiteY6" fmla="*/ 1647748 h 2098094"/>
              <a:gd name="connsiteX7" fmla="*/ 1205554 w 2103393"/>
              <a:gd name="connsiteY7" fmla="*/ 1333601 h 2098094"/>
              <a:gd name="connsiteX8" fmla="*/ 1244823 w 2103393"/>
              <a:gd name="connsiteY8" fmla="*/ 890424 h 2098094"/>
              <a:gd name="connsiteX9" fmla="*/ 1076528 w 2103393"/>
              <a:gd name="connsiteY9" fmla="*/ 744569 h 2098094"/>
              <a:gd name="connsiteX10" fmla="*/ 885795 w 2103393"/>
              <a:gd name="connsiteY10" fmla="*/ 884814 h 2098094"/>
              <a:gd name="connsiteX11" fmla="*/ 919453 w 2103393"/>
              <a:gd name="connsiteY11" fmla="*/ 1322380 h 2098094"/>
              <a:gd name="connsiteX12" fmla="*/ 891405 w 2103393"/>
              <a:gd name="connsiteY12" fmla="*/ 1642139 h 2098094"/>
              <a:gd name="connsiteX13" fmla="*/ 89201 w 2103393"/>
              <a:gd name="connsiteY13" fmla="*/ 2085315 h 2098094"/>
              <a:gd name="connsiteX14" fmla="*/ 577255 w 2103393"/>
              <a:gd name="connsiteY14" fmla="*/ 508957 h 2098094"/>
              <a:gd name="connsiteX15" fmla="*/ 807257 w 2103393"/>
              <a:gd name="connsiteY15" fmla="*/ 744569 h 2098094"/>
              <a:gd name="connsiteX16" fmla="*/ 969942 w 2103393"/>
              <a:gd name="connsiteY16" fmla="*/ 632373 h 2098094"/>
              <a:gd name="connsiteX17" fmla="*/ 930675 w 2103393"/>
              <a:gd name="connsiteY17" fmla="*/ 71187 h 2098094"/>
              <a:gd name="connsiteX0" fmla="*/ 930675 w 2103393"/>
              <a:gd name="connsiteY0" fmla="*/ 75207 h 2102114"/>
              <a:gd name="connsiteX1" fmla="*/ 1190398 w 2103393"/>
              <a:gd name="connsiteY1" fmla="*/ 73534 h 2102114"/>
              <a:gd name="connsiteX2" fmla="*/ 1177505 w 2103393"/>
              <a:gd name="connsiteY2" fmla="*/ 630783 h 2102114"/>
              <a:gd name="connsiteX3" fmla="*/ 1312141 w 2103393"/>
              <a:gd name="connsiteY3" fmla="*/ 709320 h 2102114"/>
              <a:gd name="connsiteX4" fmla="*/ 1508484 w 2103393"/>
              <a:gd name="connsiteY4" fmla="*/ 512977 h 2102114"/>
              <a:gd name="connsiteX5" fmla="*/ 2058246 w 2103393"/>
              <a:gd name="connsiteY5" fmla="*/ 2061286 h 2102114"/>
              <a:gd name="connsiteX6" fmla="*/ 1244822 w 2103393"/>
              <a:gd name="connsiteY6" fmla="*/ 1651768 h 2102114"/>
              <a:gd name="connsiteX7" fmla="*/ 1205554 w 2103393"/>
              <a:gd name="connsiteY7" fmla="*/ 1337621 h 2102114"/>
              <a:gd name="connsiteX8" fmla="*/ 1244823 w 2103393"/>
              <a:gd name="connsiteY8" fmla="*/ 894444 h 2102114"/>
              <a:gd name="connsiteX9" fmla="*/ 1076528 w 2103393"/>
              <a:gd name="connsiteY9" fmla="*/ 748589 h 2102114"/>
              <a:gd name="connsiteX10" fmla="*/ 885795 w 2103393"/>
              <a:gd name="connsiteY10" fmla="*/ 888834 h 2102114"/>
              <a:gd name="connsiteX11" fmla="*/ 919453 w 2103393"/>
              <a:gd name="connsiteY11" fmla="*/ 1326400 h 2102114"/>
              <a:gd name="connsiteX12" fmla="*/ 891405 w 2103393"/>
              <a:gd name="connsiteY12" fmla="*/ 1646159 h 2102114"/>
              <a:gd name="connsiteX13" fmla="*/ 89201 w 2103393"/>
              <a:gd name="connsiteY13" fmla="*/ 2089335 h 2102114"/>
              <a:gd name="connsiteX14" fmla="*/ 577255 w 2103393"/>
              <a:gd name="connsiteY14" fmla="*/ 512977 h 2102114"/>
              <a:gd name="connsiteX15" fmla="*/ 807257 w 2103393"/>
              <a:gd name="connsiteY15" fmla="*/ 748589 h 2102114"/>
              <a:gd name="connsiteX16" fmla="*/ 969942 w 2103393"/>
              <a:gd name="connsiteY16" fmla="*/ 636393 h 2102114"/>
              <a:gd name="connsiteX17" fmla="*/ 930675 w 2103393"/>
              <a:gd name="connsiteY17" fmla="*/ 75207 h 2102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03393" h="2102114">
                <a:moveTo>
                  <a:pt x="930675" y="75207"/>
                </a:moveTo>
                <a:cubicBezTo>
                  <a:pt x="914336" y="-26367"/>
                  <a:pt x="1202803" y="-23213"/>
                  <a:pt x="1190398" y="73534"/>
                </a:cubicBezTo>
                <a:lnTo>
                  <a:pt x="1177505" y="630783"/>
                </a:lnTo>
                <a:lnTo>
                  <a:pt x="1312141" y="709320"/>
                </a:lnTo>
                <a:cubicBezTo>
                  <a:pt x="1349539" y="621433"/>
                  <a:pt x="1403768" y="466228"/>
                  <a:pt x="1508484" y="512977"/>
                </a:cubicBezTo>
                <a:cubicBezTo>
                  <a:pt x="1961009" y="692492"/>
                  <a:pt x="2211581" y="1696648"/>
                  <a:pt x="2058246" y="2061286"/>
                </a:cubicBezTo>
                <a:cubicBezTo>
                  <a:pt x="1912391" y="2233320"/>
                  <a:pt x="1542142" y="1816322"/>
                  <a:pt x="1244822" y="1651768"/>
                </a:cubicBezTo>
                <a:cubicBezTo>
                  <a:pt x="1113927" y="1590061"/>
                  <a:pt x="1184984" y="1466646"/>
                  <a:pt x="1205554" y="1337621"/>
                </a:cubicBezTo>
                <a:cubicBezTo>
                  <a:pt x="1233603" y="1238514"/>
                  <a:pt x="1127017" y="1161846"/>
                  <a:pt x="1244823" y="894444"/>
                </a:cubicBezTo>
                <a:cubicBezTo>
                  <a:pt x="1188725" y="845826"/>
                  <a:pt x="1155065" y="802817"/>
                  <a:pt x="1076528" y="748589"/>
                </a:cubicBezTo>
                <a:cubicBezTo>
                  <a:pt x="973682" y="789728"/>
                  <a:pt x="949373" y="842086"/>
                  <a:pt x="885795" y="888834"/>
                </a:cubicBezTo>
                <a:cubicBezTo>
                  <a:pt x="951243" y="1053389"/>
                  <a:pt x="898883" y="1240382"/>
                  <a:pt x="919453" y="1326400"/>
                </a:cubicBezTo>
                <a:cubicBezTo>
                  <a:pt x="930673" y="1432986"/>
                  <a:pt x="1003602" y="1595671"/>
                  <a:pt x="891405" y="1646159"/>
                </a:cubicBezTo>
                <a:cubicBezTo>
                  <a:pt x="685711" y="1737785"/>
                  <a:pt x="311722" y="2121123"/>
                  <a:pt x="89201" y="2089335"/>
                </a:cubicBezTo>
                <a:cubicBezTo>
                  <a:pt x="-118362" y="2035107"/>
                  <a:pt x="33103" y="774768"/>
                  <a:pt x="577255" y="512977"/>
                </a:cubicBezTo>
                <a:cubicBezTo>
                  <a:pt x="704411" y="464359"/>
                  <a:pt x="736199" y="673791"/>
                  <a:pt x="807257" y="748589"/>
                </a:cubicBezTo>
                <a:lnTo>
                  <a:pt x="969942" y="636393"/>
                </a:lnTo>
                <a:cubicBezTo>
                  <a:pt x="968072" y="483058"/>
                  <a:pt x="947112" y="235825"/>
                  <a:pt x="930675" y="7520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5" name="Freeform 48">
            <a:extLst>
              <a:ext uri="{FF2B5EF4-FFF2-40B4-BE49-F238E27FC236}">
                <a16:creationId xmlns:a16="http://schemas.microsoft.com/office/drawing/2014/main" id="{67772B45-BD3F-44C4-8C3C-0A45A7F5D7AA}"/>
              </a:ext>
            </a:extLst>
          </p:cNvPr>
          <p:cNvSpPr>
            <a:spLocks noChangeAspect="1"/>
          </p:cNvSpPr>
          <p:nvPr/>
        </p:nvSpPr>
        <p:spPr>
          <a:xfrm>
            <a:off x="5278002" y="1454850"/>
            <a:ext cx="529812" cy="441236"/>
          </a:xfrm>
          <a:custGeom>
            <a:avLst/>
            <a:gdLst/>
            <a:ahLst/>
            <a:cxnLst/>
            <a:rect l="l" t="t" r="r" b="b"/>
            <a:pathLst>
              <a:path w="3240001" h="2698329">
                <a:moveTo>
                  <a:pt x="2548075" y="5025"/>
                </a:moveTo>
                <a:cubicBezTo>
                  <a:pt x="2888705" y="21427"/>
                  <a:pt x="3205543" y="144443"/>
                  <a:pt x="3236875" y="324866"/>
                </a:cubicBezTo>
                <a:cubicBezTo>
                  <a:pt x="3272384" y="584869"/>
                  <a:pt x="3000845" y="793843"/>
                  <a:pt x="2654112" y="922630"/>
                </a:cubicBezTo>
                <a:cubicBezTo>
                  <a:pt x="2512076" y="1002818"/>
                  <a:pt x="2288579" y="1396468"/>
                  <a:pt x="2077615" y="1155904"/>
                </a:cubicBezTo>
                <a:cubicBezTo>
                  <a:pt x="1902159" y="985808"/>
                  <a:pt x="1914692" y="662627"/>
                  <a:pt x="1946024" y="426923"/>
                </a:cubicBezTo>
                <a:cubicBezTo>
                  <a:pt x="1958557" y="234957"/>
                  <a:pt x="1977355" y="79442"/>
                  <a:pt x="2209208" y="25983"/>
                </a:cubicBezTo>
                <a:cubicBezTo>
                  <a:pt x="2318345" y="5936"/>
                  <a:pt x="2434532" y="-443"/>
                  <a:pt x="2548075" y="5025"/>
                </a:cubicBezTo>
                <a:close/>
                <a:moveTo>
                  <a:pt x="1184195" y="86"/>
                </a:moveTo>
                <a:cubicBezTo>
                  <a:pt x="1412849" y="2955"/>
                  <a:pt x="1621488" y="77771"/>
                  <a:pt x="1732975" y="244677"/>
                </a:cubicBezTo>
                <a:cubicBezTo>
                  <a:pt x="1866656" y="436642"/>
                  <a:pt x="1793548" y="672347"/>
                  <a:pt x="1801904" y="871602"/>
                </a:cubicBezTo>
                <a:cubicBezTo>
                  <a:pt x="1820702" y="1041698"/>
                  <a:pt x="1996160" y="1255532"/>
                  <a:pt x="1889631" y="1396469"/>
                </a:cubicBezTo>
                <a:cubicBezTo>
                  <a:pt x="1714174" y="1644320"/>
                  <a:pt x="1482324" y="1717219"/>
                  <a:pt x="1300601" y="1906754"/>
                </a:cubicBezTo>
                <a:cubicBezTo>
                  <a:pt x="1068750" y="2152178"/>
                  <a:pt x="736639" y="2754803"/>
                  <a:pt x="442124" y="2694054"/>
                </a:cubicBezTo>
                <a:cubicBezTo>
                  <a:pt x="189385" y="2609005"/>
                  <a:pt x="149697" y="2276103"/>
                  <a:pt x="78680" y="2016101"/>
                </a:cubicBezTo>
                <a:cubicBezTo>
                  <a:pt x="-50823" y="1442635"/>
                  <a:pt x="-61268" y="759824"/>
                  <a:pt x="366928" y="302996"/>
                </a:cubicBezTo>
                <a:cubicBezTo>
                  <a:pt x="563141" y="111638"/>
                  <a:pt x="890211" y="-3604"/>
                  <a:pt x="1184195" y="86"/>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Freeform 49">
            <a:extLst>
              <a:ext uri="{FF2B5EF4-FFF2-40B4-BE49-F238E27FC236}">
                <a16:creationId xmlns:a16="http://schemas.microsoft.com/office/drawing/2014/main" id="{7993CC28-260D-4BB5-BA6E-195B880D9905}"/>
              </a:ext>
            </a:extLst>
          </p:cNvPr>
          <p:cNvSpPr>
            <a:spLocks noChangeAspect="1"/>
          </p:cNvSpPr>
          <p:nvPr/>
        </p:nvSpPr>
        <p:spPr>
          <a:xfrm>
            <a:off x="6995432" y="1440016"/>
            <a:ext cx="470907" cy="470907"/>
          </a:xfrm>
          <a:custGeom>
            <a:avLst/>
            <a:gdLst>
              <a:gd name="connsiteX0" fmla="*/ 1054645 w 3259303"/>
              <a:gd name="connsiteY0" fmla="*/ 0 h 3248084"/>
              <a:gd name="connsiteX1" fmla="*/ 1469772 w 3259303"/>
              <a:gd name="connsiteY1" fmla="*/ 28049 h 3248084"/>
              <a:gd name="connsiteX2" fmla="*/ 1682945 w 3259303"/>
              <a:gd name="connsiteY2" fmla="*/ 740496 h 3248084"/>
              <a:gd name="connsiteX3" fmla="*/ 2417830 w 3259303"/>
              <a:gd name="connsiteY3" fmla="*/ 566592 h 3248084"/>
              <a:gd name="connsiteX4" fmla="*/ 3259303 w 3259303"/>
              <a:gd name="connsiteY4" fmla="*/ 1834410 h 3248084"/>
              <a:gd name="connsiteX5" fmla="*/ 2311244 w 3259303"/>
              <a:gd name="connsiteY5" fmla="*/ 3113448 h 3248084"/>
              <a:gd name="connsiteX6" fmla="*/ 622689 w 3259303"/>
              <a:gd name="connsiteY6" fmla="*/ 2670273 h 3248084"/>
              <a:gd name="connsiteX7" fmla="*/ 398297 w 3259303"/>
              <a:gd name="connsiteY7" fmla="*/ 3248084 h 3248084"/>
              <a:gd name="connsiteX8" fmla="*/ 0 w 3259303"/>
              <a:gd name="connsiteY8" fmla="*/ 3242474 h 3248084"/>
              <a:gd name="connsiteX9" fmla="*/ 218783 w 3259303"/>
              <a:gd name="connsiteY9" fmla="*/ 2333684 h 3248084"/>
              <a:gd name="connsiteX10" fmla="*/ 1593187 w 3259303"/>
              <a:gd name="connsiteY10" fmla="*/ 1997095 h 3248084"/>
              <a:gd name="connsiteX11" fmla="*/ 1250989 w 3259303"/>
              <a:gd name="connsiteY11" fmla="*/ 964889 h 3248084"/>
              <a:gd name="connsiteX12" fmla="*/ 1054645 w 3259303"/>
              <a:gd name="connsiteY12" fmla="*/ 0 h 3248084"/>
              <a:gd name="connsiteX0" fmla="*/ 1054645 w 3259303"/>
              <a:gd name="connsiteY0" fmla="*/ 0 h 3225645"/>
              <a:gd name="connsiteX1" fmla="*/ 1469772 w 3259303"/>
              <a:gd name="connsiteY1" fmla="*/ 5610 h 3225645"/>
              <a:gd name="connsiteX2" fmla="*/ 1682945 w 3259303"/>
              <a:gd name="connsiteY2" fmla="*/ 718057 h 3225645"/>
              <a:gd name="connsiteX3" fmla="*/ 2417830 w 3259303"/>
              <a:gd name="connsiteY3" fmla="*/ 544153 h 3225645"/>
              <a:gd name="connsiteX4" fmla="*/ 3259303 w 3259303"/>
              <a:gd name="connsiteY4" fmla="*/ 1811971 h 3225645"/>
              <a:gd name="connsiteX5" fmla="*/ 2311244 w 3259303"/>
              <a:gd name="connsiteY5" fmla="*/ 3091009 h 3225645"/>
              <a:gd name="connsiteX6" fmla="*/ 622689 w 3259303"/>
              <a:gd name="connsiteY6" fmla="*/ 2647834 h 3225645"/>
              <a:gd name="connsiteX7" fmla="*/ 398297 w 3259303"/>
              <a:gd name="connsiteY7" fmla="*/ 3225645 h 3225645"/>
              <a:gd name="connsiteX8" fmla="*/ 0 w 3259303"/>
              <a:gd name="connsiteY8" fmla="*/ 3220035 h 3225645"/>
              <a:gd name="connsiteX9" fmla="*/ 218783 w 3259303"/>
              <a:gd name="connsiteY9" fmla="*/ 2311245 h 3225645"/>
              <a:gd name="connsiteX10" fmla="*/ 1593187 w 3259303"/>
              <a:gd name="connsiteY10" fmla="*/ 1974656 h 3225645"/>
              <a:gd name="connsiteX11" fmla="*/ 1250989 w 3259303"/>
              <a:gd name="connsiteY11" fmla="*/ 942450 h 3225645"/>
              <a:gd name="connsiteX12" fmla="*/ 1054645 w 3259303"/>
              <a:gd name="connsiteY12" fmla="*/ 0 h 3225645"/>
              <a:gd name="connsiteX0" fmla="*/ 1054645 w 3259303"/>
              <a:gd name="connsiteY0" fmla="*/ 0 h 3242475"/>
              <a:gd name="connsiteX1" fmla="*/ 1469772 w 3259303"/>
              <a:gd name="connsiteY1" fmla="*/ 22440 h 3242475"/>
              <a:gd name="connsiteX2" fmla="*/ 1682945 w 3259303"/>
              <a:gd name="connsiteY2" fmla="*/ 734887 h 3242475"/>
              <a:gd name="connsiteX3" fmla="*/ 2417830 w 3259303"/>
              <a:gd name="connsiteY3" fmla="*/ 560983 h 3242475"/>
              <a:gd name="connsiteX4" fmla="*/ 3259303 w 3259303"/>
              <a:gd name="connsiteY4" fmla="*/ 1828801 h 3242475"/>
              <a:gd name="connsiteX5" fmla="*/ 2311244 w 3259303"/>
              <a:gd name="connsiteY5" fmla="*/ 3107839 h 3242475"/>
              <a:gd name="connsiteX6" fmla="*/ 622689 w 3259303"/>
              <a:gd name="connsiteY6" fmla="*/ 2664664 h 3242475"/>
              <a:gd name="connsiteX7" fmla="*/ 398297 w 3259303"/>
              <a:gd name="connsiteY7" fmla="*/ 3242475 h 3242475"/>
              <a:gd name="connsiteX8" fmla="*/ 0 w 3259303"/>
              <a:gd name="connsiteY8" fmla="*/ 3236865 h 3242475"/>
              <a:gd name="connsiteX9" fmla="*/ 218783 w 3259303"/>
              <a:gd name="connsiteY9" fmla="*/ 2328075 h 3242475"/>
              <a:gd name="connsiteX10" fmla="*/ 1593187 w 3259303"/>
              <a:gd name="connsiteY10" fmla="*/ 1991486 h 3242475"/>
              <a:gd name="connsiteX11" fmla="*/ 1250989 w 3259303"/>
              <a:gd name="connsiteY11" fmla="*/ 959280 h 3242475"/>
              <a:gd name="connsiteX12" fmla="*/ 1054645 w 3259303"/>
              <a:gd name="connsiteY12" fmla="*/ 0 h 3242475"/>
              <a:gd name="connsiteX0" fmla="*/ 1054645 w 3259303"/>
              <a:gd name="connsiteY0" fmla="*/ 0 h 3242475"/>
              <a:gd name="connsiteX1" fmla="*/ 1464162 w 3259303"/>
              <a:gd name="connsiteY1" fmla="*/ 1 h 3242475"/>
              <a:gd name="connsiteX2" fmla="*/ 1682945 w 3259303"/>
              <a:gd name="connsiteY2" fmla="*/ 734887 h 3242475"/>
              <a:gd name="connsiteX3" fmla="*/ 2417830 w 3259303"/>
              <a:gd name="connsiteY3" fmla="*/ 560983 h 3242475"/>
              <a:gd name="connsiteX4" fmla="*/ 3259303 w 3259303"/>
              <a:gd name="connsiteY4" fmla="*/ 1828801 h 3242475"/>
              <a:gd name="connsiteX5" fmla="*/ 2311244 w 3259303"/>
              <a:gd name="connsiteY5" fmla="*/ 3107839 h 3242475"/>
              <a:gd name="connsiteX6" fmla="*/ 622689 w 3259303"/>
              <a:gd name="connsiteY6" fmla="*/ 2664664 h 3242475"/>
              <a:gd name="connsiteX7" fmla="*/ 398297 w 3259303"/>
              <a:gd name="connsiteY7" fmla="*/ 3242475 h 3242475"/>
              <a:gd name="connsiteX8" fmla="*/ 0 w 3259303"/>
              <a:gd name="connsiteY8" fmla="*/ 3236865 h 3242475"/>
              <a:gd name="connsiteX9" fmla="*/ 218783 w 3259303"/>
              <a:gd name="connsiteY9" fmla="*/ 2328075 h 3242475"/>
              <a:gd name="connsiteX10" fmla="*/ 1593187 w 3259303"/>
              <a:gd name="connsiteY10" fmla="*/ 1991486 h 3242475"/>
              <a:gd name="connsiteX11" fmla="*/ 1250989 w 3259303"/>
              <a:gd name="connsiteY11" fmla="*/ 959280 h 3242475"/>
              <a:gd name="connsiteX12" fmla="*/ 1054645 w 3259303"/>
              <a:gd name="connsiteY12" fmla="*/ 0 h 3242475"/>
              <a:gd name="connsiteX0" fmla="*/ 1065864 w 3259303"/>
              <a:gd name="connsiteY0" fmla="*/ 5609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5609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218783 w 3259303"/>
              <a:gd name="connsiteY9" fmla="*/ 2328074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37566 w 3259303"/>
              <a:gd name="connsiteY9" fmla="*/ 2260757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37566 w 3259303"/>
              <a:gd name="connsiteY9" fmla="*/ 2260757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93187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76358 w 3259303"/>
              <a:gd name="connsiteY10" fmla="*/ 1991485 h 3242474"/>
              <a:gd name="connsiteX11" fmla="*/ 1250989 w 3259303"/>
              <a:gd name="connsiteY11" fmla="*/ 959279 h 3242474"/>
              <a:gd name="connsiteX12" fmla="*/ 1065864 w 3259303"/>
              <a:gd name="connsiteY12" fmla="*/ 16828 h 3242474"/>
              <a:gd name="connsiteX0" fmla="*/ 1065864 w 3259303"/>
              <a:gd name="connsiteY0" fmla="*/ 16828 h 3242474"/>
              <a:gd name="connsiteX1" fmla="*/ 1464162 w 3259303"/>
              <a:gd name="connsiteY1" fmla="*/ 0 h 3242474"/>
              <a:gd name="connsiteX2" fmla="*/ 1682945 w 3259303"/>
              <a:gd name="connsiteY2" fmla="*/ 734886 h 3242474"/>
              <a:gd name="connsiteX3" fmla="*/ 2417830 w 3259303"/>
              <a:gd name="connsiteY3" fmla="*/ 560982 h 3242474"/>
              <a:gd name="connsiteX4" fmla="*/ 3259303 w 3259303"/>
              <a:gd name="connsiteY4" fmla="*/ 1828800 h 3242474"/>
              <a:gd name="connsiteX5" fmla="*/ 2311244 w 3259303"/>
              <a:gd name="connsiteY5" fmla="*/ 3107838 h 3242474"/>
              <a:gd name="connsiteX6" fmla="*/ 622689 w 3259303"/>
              <a:gd name="connsiteY6" fmla="*/ 2664663 h 3242474"/>
              <a:gd name="connsiteX7" fmla="*/ 398297 w 3259303"/>
              <a:gd name="connsiteY7" fmla="*/ 3242474 h 3242474"/>
              <a:gd name="connsiteX8" fmla="*/ 0 w 3259303"/>
              <a:gd name="connsiteY8" fmla="*/ 3236864 h 3242474"/>
              <a:gd name="connsiteX9" fmla="*/ 448785 w 3259303"/>
              <a:gd name="connsiteY9" fmla="*/ 2232708 h 3242474"/>
              <a:gd name="connsiteX10" fmla="*/ 1576358 w 3259303"/>
              <a:gd name="connsiteY10" fmla="*/ 1991485 h 3242474"/>
              <a:gd name="connsiteX11" fmla="*/ 1250989 w 3259303"/>
              <a:gd name="connsiteY11" fmla="*/ 959279 h 3242474"/>
              <a:gd name="connsiteX12" fmla="*/ 1065864 w 3259303"/>
              <a:gd name="connsiteY12" fmla="*/ 16828 h 3242474"/>
              <a:gd name="connsiteX0" fmla="*/ 1004156 w 3197595"/>
              <a:gd name="connsiteY0" fmla="*/ 16828 h 3242474"/>
              <a:gd name="connsiteX1" fmla="*/ 1402454 w 3197595"/>
              <a:gd name="connsiteY1" fmla="*/ 0 h 3242474"/>
              <a:gd name="connsiteX2" fmla="*/ 1621237 w 3197595"/>
              <a:gd name="connsiteY2" fmla="*/ 734886 h 3242474"/>
              <a:gd name="connsiteX3" fmla="*/ 2356122 w 3197595"/>
              <a:gd name="connsiteY3" fmla="*/ 560982 h 3242474"/>
              <a:gd name="connsiteX4" fmla="*/ 3197595 w 3197595"/>
              <a:gd name="connsiteY4" fmla="*/ 1828800 h 3242474"/>
              <a:gd name="connsiteX5" fmla="*/ 2249536 w 3197595"/>
              <a:gd name="connsiteY5" fmla="*/ 3107838 h 3242474"/>
              <a:gd name="connsiteX6" fmla="*/ 560981 w 3197595"/>
              <a:gd name="connsiteY6" fmla="*/ 2664663 h 3242474"/>
              <a:gd name="connsiteX7" fmla="*/ 336589 w 3197595"/>
              <a:gd name="connsiteY7" fmla="*/ 3242474 h 3242474"/>
              <a:gd name="connsiteX8" fmla="*/ 0 w 3197595"/>
              <a:gd name="connsiteY8" fmla="*/ 3236864 h 3242474"/>
              <a:gd name="connsiteX9" fmla="*/ 387077 w 3197595"/>
              <a:gd name="connsiteY9" fmla="*/ 2232708 h 3242474"/>
              <a:gd name="connsiteX10" fmla="*/ 1514650 w 3197595"/>
              <a:gd name="connsiteY10" fmla="*/ 1991485 h 3242474"/>
              <a:gd name="connsiteX11" fmla="*/ 1189281 w 3197595"/>
              <a:gd name="connsiteY11" fmla="*/ 959279 h 3242474"/>
              <a:gd name="connsiteX12" fmla="*/ 1004156 w 3197595"/>
              <a:gd name="connsiteY12" fmla="*/ 16828 h 3242474"/>
              <a:gd name="connsiteX0" fmla="*/ 1011476 w 3204915"/>
              <a:gd name="connsiteY0" fmla="*/ 16828 h 3242474"/>
              <a:gd name="connsiteX1" fmla="*/ 1409774 w 3204915"/>
              <a:gd name="connsiteY1" fmla="*/ 0 h 3242474"/>
              <a:gd name="connsiteX2" fmla="*/ 1628557 w 3204915"/>
              <a:gd name="connsiteY2" fmla="*/ 734886 h 3242474"/>
              <a:gd name="connsiteX3" fmla="*/ 2363442 w 3204915"/>
              <a:gd name="connsiteY3" fmla="*/ 560982 h 3242474"/>
              <a:gd name="connsiteX4" fmla="*/ 3204915 w 3204915"/>
              <a:gd name="connsiteY4" fmla="*/ 1828800 h 3242474"/>
              <a:gd name="connsiteX5" fmla="*/ 2256856 w 3204915"/>
              <a:gd name="connsiteY5" fmla="*/ 3107838 h 3242474"/>
              <a:gd name="connsiteX6" fmla="*/ 568301 w 3204915"/>
              <a:gd name="connsiteY6" fmla="*/ 2664663 h 3242474"/>
              <a:gd name="connsiteX7" fmla="*/ 343909 w 3204915"/>
              <a:gd name="connsiteY7" fmla="*/ 3242474 h 3242474"/>
              <a:gd name="connsiteX8" fmla="*/ 7320 w 3204915"/>
              <a:gd name="connsiteY8" fmla="*/ 3236864 h 3242474"/>
              <a:gd name="connsiteX9" fmla="*/ 394397 w 3204915"/>
              <a:gd name="connsiteY9" fmla="*/ 2232708 h 3242474"/>
              <a:gd name="connsiteX10" fmla="*/ 1521970 w 3204915"/>
              <a:gd name="connsiteY10" fmla="*/ 1991485 h 3242474"/>
              <a:gd name="connsiteX11" fmla="*/ 1196601 w 3204915"/>
              <a:gd name="connsiteY11" fmla="*/ 959279 h 3242474"/>
              <a:gd name="connsiteX12" fmla="*/ 1011476 w 3204915"/>
              <a:gd name="connsiteY12" fmla="*/ 16828 h 3242474"/>
              <a:gd name="connsiteX0" fmla="*/ 1007292 w 3200731"/>
              <a:gd name="connsiteY0" fmla="*/ 16828 h 3242474"/>
              <a:gd name="connsiteX1" fmla="*/ 1405590 w 3200731"/>
              <a:gd name="connsiteY1" fmla="*/ 0 h 3242474"/>
              <a:gd name="connsiteX2" fmla="*/ 1624373 w 3200731"/>
              <a:gd name="connsiteY2" fmla="*/ 734886 h 3242474"/>
              <a:gd name="connsiteX3" fmla="*/ 2359258 w 3200731"/>
              <a:gd name="connsiteY3" fmla="*/ 560982 h 3242474"/>
              <a:gd name="connsiteX4" fmla="*/ 3200731 w 3200731"/>
              <a:gd name="connsiteY4" fmla="*/ 1828800 h 3242474"/>
              <a:gd name="connsiteX5" fmla="*/ 2252672 w 3200731"/>
              <a:gd name="connsiteY5" fmla="*/ 3107838 h 3242474"/>
              <a:gd name="connsiteX6" fmla="*/ 564117 w 3200731"/>
              <a:gd name="connsiteY6" fmla="*/ 2664663 h 3242474"/>
              <a:gd name="connsiteX7" fmla="*/ 339725 w 3200731"/>
              <a:gd name="connsiteY7" fmla="*/ 3242474 h 3242474"/>
              <a:gd name="connsiteX8" fmla="*/ 3136 w 3200731"/>
              <a:gd name="connsiteY8" fmla="*/ 3236864 h 3242474"/>
              <a:gd name="connsiteX9" fmla="*/ 390213 w 3200731"/>
              <a:gd name="connsiteY9" fmla="*/ 2232708 h 3242474"/>
              <a:gd name="connsiteX10" fmla="*/ 1517786 w 3200731"/>
              <a:gd name="connsiteY10" fmla="*/ 1991485 h 3242474"/>
              <a:gd name="connsiteX11" fmla="*/ 1192417 w 3200731"/>
              <a:gd name="connsiteY11" fmla="*/ 959279 h 3242474"/>
              <a:gd name="connsiteX12" fmla="*/ 1007292 w 3200731"/>
              <a:gd name="connsiteY12" fmla="*/ 16828 h 3242474"/>
              <a:gd name="connsiteX0" fmla="*/ 1051443 w 3244882"/>
              <a:gd name="connsiteY0" fmla="*/ 16828 h 3242474"/>
              <a:gd name="connsiteX1" fmla="*/ 1449741 w 3244882"/>
              <a:gd name="connsiteY1" fmla="*/ 0 h 3242474"/>
              <a:gd name="connsiteX2" fmla="*/ 1668524 w 3244882"/>
              <a:gd name="connsiteY2" fmla="*/ 734886 h 3242474"/>
              <a:gd name="connsiteX3" fmla="*/ 2403409 w 3244882"/>
              <a:gd name="connsiteY3" fmla="*/ 560982 h 3242474"/>
              <a:gd name="connsiteX4" fmla="*/ 3244882 w 3244882"/>
              <a:gd name="connsiteY4" fmla="*/ 1828800 h 3242474"/>
              <a:gd name="connsiteX5" fmla="*/ 2296823 w 3244882"/>
              <a:gd name="connsiteY5" fmla="*/ 3107838 h 3242474"/>
              <a:gd name="connsiteX6" fmla="*/ 608268 w 3244882"/>
              <a:gd name="connsiteY6" fmla="*/ 2664663 h 3242474"/>
              <a:gd name="connsiteX7" fmla="*/ 383876 w 3244882"/>
              <a:gd name="connsiteY7" fmla="*/ 3242474 h 3242474"/>
              <a:gd name="connsiteX8" fmla="*/ 2408 w 3244882"/>
              <a:gd name="connsiteY8" fmla="*/ 3236864 h 3242474"/>
              <a:gd name="connsiteX9" fmla="*/ 434364 w 3244882"/>
              <a:gd name="connsiteY9" fmla="*/ 2232708 h 3242474"/>
              <a:gd name="connsiteX10" fmla="*/ 1561937 w 3244882"/>
              <a:gd name="connsiteY10" fmla="*/ 1991485 h 3242474"/>
              <a:gd name="connsiteX11" fmla="*/ 1236568 w 3244882"/>
              <a:gd name="connsiteY11" fmla="*/ 959279 h 3242474"/>
              <a:gd name="connsiteX12" fmla="*/ 1051443 w 3244882"/>
              <a:gd name="connsiteY12" fmla="*/ 16828 h 3242474"/>
              <a:gd name="connsiteX0" fmla="*/ 1049313 w 3242752"/>
              <a:gd name="connsiteY0" fmla="*/ 16828 h 3242474"/>
              <a:gd name="connsiteX1" fmla="*/ 1447611 w 3242752"/>
              <a:gd name="connsiteY1" fmla="*/ 0 h 3242474"/>
              <a:gd name="connsiteX2" fmla="*/ 1666394 w 3242752"/>
              <a:gd name="connsiteY2" fmla="*/ 734886 h 3242474"/>
              <a:gd name="connsiteX3" fmla="*/ 2401279 w 3242752"/>
              <a:gd name="connsiteY3" fmla="*/ 560982 h 3242474"/>
              <a:gd name="connsiteX4" fmla="*/ 3242752 w 3242752"/>
              <a:gd name="connsiteY4" fmla="*/ 1828800 h 3242474"/>
              <a:gd name="connsiteX5" fmla="*/ 2294693 w 3242752"/>
              <a:gd name="connsiteY5" fmla="*/ 3107838 h 3242474"/>
              <a:gd name="connsiteX6" fmla="*/ 606138 w 3242752"/>
              <a:gd name="connsiteY6" fmla="*/ 2664663 h 3242474"/>
              <a:gd name="connsiteX7" fmla="*/ 381746 w 3242752"/>
              <a:gd name="connsiteY7" fmla="*/ 3242474 h 3242474"/>
              <a:gd name="connsiteX8" fmla="*/ 278 w 3242752"/>
              <a:gd name="connsiteY8" fmla="*/ 3236864 h 3242474"/>
              <a:gd name="connsiteX9" fmla="*/ 432234 w 3242752"/>
              <a:gd name="connsiteY9" fmla="*/ 2232708 h 3242474"/>
              <a:gd name="connsiteX10" fmla="*/ 1559807 w 3242752"/>
              <a:gd name="connsiteY10" fmla="*/ 1991485 h 3242474"/>
              <a:gd name="connsiteX11" fmla="*/ 1234438 w 3242752"/>
              <a:gd name="connsiteY11" fmla="*/ 959279 h 3242474"/>
              <a:gd name="connsiteX12" fmla="*/ 1049313 w 3242752"/>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294415 w 3242474"/>
              <a:gd name="connsiteY5" fmla="*/ 3107838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242474"/>
              <a:gd name="connsiteY0" fmla="*/ 16828 h 3242474"/>
              <a:gd name="connsiteX1" fmla="*/ 1447333 w 3242474"/>
              <a:gd name="connsiteY1" fmla="*/ 0 h 3242474"/>
              <a:gd name="connsiteX2" fmla="*/ 1666116 w 3242474"/>
              <a:gd name="connsiteY2" fmla="*/ 734886 h 3242474"/>
              <a:gd name="connsiteX3" fmla="*/ 2401001 w 3242474"/>
              <a:gd name="connsiteY3" fmla="*/ 560982 h 3242474"/>
              <a:gd name="connsiteX4" fmla="*/ 3242474 w 3242474"/>
              <a:gd name="connsiteY4" fmla="*/ 1828800 h 3242474"/>
              <a:gd name="connsiteX5" fmla="*/ 2300025 w 3242474"/>
              <a:gd name="connsiteY5" fmla="*/ 3046130 h 3242474"/>
              <a:gd name="connsiteX6" fmla="*/ 605860 w 3242474"/>
              <a:gd name="connsiteY6" fmla="*/ 2664663 h 3242474"/>
              <a:gd name="connsiteX7" fmla="*/ 381468 w 3242474"/>
              <a:gd name="connsiteY7" fmla="*/ 3242474 h 3242474"/>
              <a:gd name="connsiteX8" fmla="*/ 0 w 3242474"/>
              <a:gd name="connsiteY8" fmla="*/ 3236864 h 3242474"/>
              <a:gd name="connsiteX9" fmla="*/ 431956 w 3242474"/>
              <a:gd name="connsiteY9" fmla="*/ 2232708 h 3242474"/>
              <a:gd name="connsiteX10" fmla="*/ 1559529 w 3242474"/>
              <a:gd name="connsiteY10" fmla="*/ 1991485 h 3242474"/>
              <a:gd name="connsiteX11" fmla="*/ 1234160 w 3242474"/>
              <a:gd name="connsiteY11" fmla="*/ 959279 h 3242474"/>
              <a:gd name="connsiteX12" fmla="*/ 1049035 w 3242474"/>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186376"/>
              <a:gd name="connsiteY0" fmla="*/ 16828 h 3242474"/>
              <a:gd name="connsiteX1" fmla="*/ 1447333 w 3186376"/>
              <a:gd name="connsiteY1" fmla="*/ 0 h 3242474"/>
              <a:gd name="connsiteX2" fmla="*/ 1666116 w 3186376"/>
              <a:gd name="connsiteY2" fmla="*/ 734886 h 3242474"/>
              <a:gd name="connsiteX3" fmla="*/ 2401001 w 3186376"/>
              <a:gd name="connsiteY3" fmla="*/ 560982 h 3242474"/>
              <a:gd name="connsiteX4" fmla="*/ 3186376 w 3186376"/>
              <a:gd name="connsiteY4" fmla="*/ 1828800 h 3242474"/>
              <a:gd name="connsiteX5" fmla="*/ 2300025 w 3186376"/>
              <a:gd name="connsiteY5" fmla="*/ 3046130 h 3242474"/>
              <a:gd name="connsiteX6" fmla="*/ 605860 w 3186376"/>
              <a:gd name="connsiteY6" fmla="*/ 2664663 h 3242474"/>
              <a:gd name="connsiteX7" fmla="*/ 381468 w 3186376"/>
              <a:gd name="connsiteY7" fmla="*/ 3242474 h 3242474"/>
              <a:gd name="connsiteX8" fmla="*/ 0 w 3186376"/>
              <a:gd name="connsiteY8" fmla="*/ 3236864 h 3242474"/>
              <a:gd name="connsiteX9" fmla="*/ 431956 w 3186376"/>
              <a:gd name="connsiteY9" fmla="*/ 2232708 h 3242474"/>
              <a:gd name="connsiteX10" fmla="*/ 1559529 w 3186376"/>
              <a:gd name="connsiteY10" fmla="*/ 1991485 h 3242474"/>
              <a:gd name="connsiteX11" fmla="*/ 1234160 w 3186376"/>
              <a:gd name="connsiteY11" fmla="*/ 959279 h 3242474"/>
              <a:gd name="connsiteX12" fmla="*/ 1049035 w 318637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23190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431956 w 3203206"/>
              <a:gd name="connsiteY9" fmla="*/ 223270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431956 w 3175157"/>
              <a:gd name="connsiteY9" fmla="*/ 223270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175157"/>
              <a:gd name="connsiteY0" fmla="*/ 16828 h 3242474"/>
              <a:gd name="connsiteX1" fmla="*/ 1447333 w 3175157"/>
              <a:gd name="connsiteY1" fmla="*/ 0 h 3242474"/>
              <a:gd name="connsiteX2" fmla="*/ 1666116 w 3175157"/>
              <a:gd name="connsiteY2" fmla="*/ 734886 h 3242474"/>
              <a:gd name="connsiteX3" fmla="*/ 2401001 w 3175157"/>
              <a:gd name="connsiteY3" fmla="*/ 560982 h 3242474"/>
              <a:gd name="connsiteX4" fmla="*/ 3175157 w 3175157"/>
              <a:gd name="connsiteY4" fmla="*/ 1834409 h 3242474"/>
              <a:gd name="connsiteX5" fmla="*/ 2300025 w 3175157"/>
              <a:gd name="connsiteY5" fmla="*/ 3046130 h 3242474"/>
              <a:gd name="connsiteX6" fmla="*/ 605860 w 3175157"/>
              <a:gd name="connsiteY6" fmla="*/ 2664663 h 3242474"/>
              <a:gd name="connsiteX7" fmla="*/ 381468 w 3175157"/>
              <a:gd name="connsiteY7" fmla="*/ 3242474 h 3242474"/>
              <a:gd name="connsiteX8" fmla="*/ 0 w 3175157"/>
              <a:gd name="connsiteY8" fmla="*/ 3236864 h 3242474"/>
              <a:gd name="connsiteX9" fmla="*/ 516103 w 3175157"/>
              <a:gd name="connsiteY9" fmla="*/ 2249538 h 3242474"/>
              <a:gd name="connsiteX10" fmla="*/ 1559529 w 3175157"/>
              <a:gd name="connsiteY10" fmla="*/ 1991485 h 3242474"/>
              <a:gd name="connsiteX11" fmla="*/ 1234160 w 3175157"/>
              <a:gd name="connsiteY11" fmla="*/ 959279 h 3242474"/>
              <a:gd name="connsiteX12" fmla="*/ 1049035 w 3175157"/>
              <a:gd name="connsiteY12" fmla="*/ 16828 h 3242474"/>
              <a:gd name="connsiteX0" fmla="*/ 1049035 w 3203206"/>
              <a:gd name="connsiteY0" fmla="*/ 16828 h 3242474"/>
              <a:gd name="connsiteX1" fmla="*/ 1447333 w 3203206"/>
              <a:gd name="connsiteY1" fmla="*/ 0 h 3242474"/>
              <a:gd name="connsiteX2" fmla="*/ 1666116 w 3203206"/>
              <a:gd name="connsiteY2" fmla="*/ 734886 h 3242474"/>
              <a:gd name="connsiteX3" fmla="*/ 2401001 w 3203206"/>
              <a:gd name="connsiteY3" fmla="*/ 560982 h 3242474"/>
              <a:gd name="connsiteX4" fmla="*/ 3203206 w 3203206"/>
              <a:gd name="connsiteY4" fmla="*/ 1834409 h 3242474"/>
              <a:gd name="connsiteX5" fmla="*/ 2300025 w 3203206"/>
              <a:gd name="connsiteY5" fmla="*/ 3046130 h 3242474"/>
              <a:gd name="connsiteX6" fmla="*/ 605860 w 3203206"/>
              <a:gd name="connsiteY6" fmla="*/ 2664663 h 3242474"/>
              <a:gd name="connsiteX7" fmla="*/ 381468 w 3203206"/>
              <a:gd name="connsiteY7" fmla="*/ 3242474 h 3242474"/>
              <a:gd name="connsiteX8" fmla="*/ 0 w 3203206"/>
              <a:gd name="connsiteY8" fmla="*/ 3236864 h 3242474"/>
              <a:gd name="connsiteX9" fmla="*/ 516103 w 3203206"/>
              <a:gd name="connsiteY9" fmla="*/ 2249538 h 3242474"/>
              <a:gd name="connsiteX10" fmla="*/ 1559529 w 3203206"/>
              <a:gd name="connsiteY10" fmla="*/ 1991485 h 3242474"/>
              <a:gd name="connsiteX11" fmla="*/ 1234160 w 3203206"/>
              <a:gd name="connsiteY11" fmla="*/ 959279 h 3242474"/>
              <a:gd name="connsiteX12" fmla="*/ 1049035 w 3203206"/>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 name="connsiteX0" fmla="*/ 1049035 w 3203570"/>
              <a:gd name="connsiteY0" fmla="*/ 16828 h 3242474"/>
              <a:gd name="connsiteX1" fmla="*/ 1447333 w 3203570"/>
              <a:gd name="connsiteY1" fmla="*/ 0 h 3242474"/>
              <a:gd name="connsiteX2" fmla="*/ 1666116 w 3203570"/>
              <a:gd name="connsiteY2" fmla="*/ 734886 h 3242474"/>
              <a:gd name="connsiteX3" fmla="*/ 2401001 w 3203570"/>
              <a:gd name="connsiteY3" fmla="*/ 560982 h 3242474"/>
              <a:gd name="connsiteX4" fmla="*/ 3203206 w 3203570"/>
              <a:gd name="connsiteY4" fmla="*/ 1834409 h 3242474"/>
              <a:gd name="connsiteX5" fmla="*/ 2300025 w 3203570"/>
              <a:gd name="connsiteY5" fmla="*/ 3046130 h 3242474"/>
              <a:gd name="connsiteX6" fmla="*/ 605860 w 3203570"/>
              <a:gd name="connsiteY6" fmla="*/ 2664663 h 3242474"/>
              <a:gd name="connsiteX7" fmla="*/ 381468 w 3203570"/>
              <a:gd name="connsiteY7" fmla="*/ 3242474 h 3242474"/>
              <a:gd name="connsiteX8" fmla="*/ 0 w 3203570"/>
              <a:gd name="connsiteY8" fmla="*/ 3236864 h 3242474"/>
              <a:gd name="connsiteX9" fmla="*/ 516103 w 3203570"/>
              <a:gd name="connsiteY9" fmla="*/ 2249538 h 3242474"/>
              <a:gd name="connsiteX10" fmla="*/ 1559529 w 3203570"/>
              <a:gd name="connsiteY10" fmla="*/ 1991485 h 3242474"/>
              <a:gd name="connsiteX11" fmla="*/ 1234160 w 3203570"/>
              <a:gd name="connsiteY11" fmla="*/ 959279 h 3242474"/>
              <a:gd name="connsiteX12" fmla="*/ 1049035 w 3203570"/>
              <a:gd name="connsiteY12" fmla="*/ 16828 h 3242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03570" h="3242474">
                <a:moveTo>
                  <a:pt x="1049035" y="16828"/>
                </a:moveTo>
                <a:lnTo>
                  <a:pt x="1447333" y="0"/>
                </a:lnTo>
                <a:cubicBezTo>
                  <a:pt x="1441724" y="284231"/>
                  <a:pt x="1413674" y="613340"/>
                  <a:pt x="1666116" y="734886"/>
                </a:cubicBezTo>
                <a:cubicBezTo>
                  <a:pt x="1888639" y="783504"/>
                  <a:pt x="1937256" y="473095"/>
                  <a:pt x="2401001" y="560982"/>
                </a:cubicBezTo>
                <a:cubicBezTo>
                  <a:pt x="2875965" y="635779"/>
                  <a:pt x="3216295" y="1035945"/>
                  <a:pt x="3203206" y="1834409"/>
                </a:cubicBezTo>
                <a:cubicBezTo>
                  <a:pt x="3175156" y="2587994"/>
                  <a:pt x="2844177" y="2814257"/>
                  <a:pt x="2300025" y="3046130"/>
                </a:cubicBezTo>
                <a:cubicBezTo>
                  <a:pt x="1406194" y="3347190"/>
                  <a:pt x="820903" y="2705801"/>
                  <a:pt x="605860" y="2664663"/>
                </a:cubicBezTo>
                <a:cubicBezTo>
                  <a:pt x="379598" y="2621655"/>
                  <a:pt x="355288" y="2954503"/>
                  <a:pt x="381468" y="3242474"/>
                </a:cubicBezTo>
                <a:lnTo>
                  <a:pt x="0" y="3236864"/>
                </a:lnTo>
                <a:cubicBezTo>
                  <a:pt x="9350" y="2823607"/>
                  <a:pt x="-31788" y="2191567"/>
                  <a:pt x="516103" y="2249538"/>
                </a:cubicBezTo>
                <a:cubicBezTo>
                  <a:pt x="918138" y="2305637"/>
                  <a:pt x="1303347" y="2423441"/>
                  <a:pt x="1559529" y="1991485"/>
                </a:cubicBezTo>
                <a:cubicBezTo>
                  <a:pt x="1720344" y="1686686"/>
                  <a:pt x="1701645" y="1337006"/>
                  <a:pt x="1234160" y="959279"/>
                </a:cubicBezTo>
                <a:cubicBezTo>
                  <a:pt x="1155622" y="891961"/>
                  <a:pt x="981717" y="516102"/>
                  <a:pt x="1049035" y="1682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7" name="Freeform 50">
            <a:extLst>
              <a:ext uri="{FF2B5EF4-FFF2-40B4-BE49-F238E27FC236}">
                <a16:creationId xmlns:a16="http://schemas.microsoft.com/office/drawing/2014/main" id="{605A5CD8-DE95-4E92-98B2-C8DFAA6AF85E}"/>
              </a:ext>
            </a:extLst>
          </p:cNvPr>
          <p:cNvSpPr>
            <a:spLocks noChangeAspect="1"/>
          </p:cNvSpPr>
          <p:nvPr/>
        </p:nvSpPr>
        <p:spPr>
          <a:xfrm>
            <a:off x="6115987" y="1451770"/>
            <a:ext cx="529812" cy="447396"/>
          </a:xfrm>
          <a:custGeom>
            <a:avLst/>
            <a:gdLst/>
            <a:ahLst/>
            <a:cxnLst/>
            <a:rect l="l" t="t" r="r" b="b"/>
            <a:pathLst>
              <a:path w="3213653" h="2719059">
                <a:moveTo>
                  <a:pt x="1378151" y="1333546"/>
                </a:moveTo>
                <a:cubicBezTo>
                  <a:pt x="1319627" y="1375402"/>
                  <a:pt x="1250513" y="1400241"/>
                  <a:pt x="1177640" y="1404742"/>
                </a:cubicBezTo>
                <a:cubicBezTo>
                  <a:pt x="1183273" y="1421668"/>
                  <a:pt x="1185388" y="1439329"/>
                  <a:pt x="1185029" y="1457608"/>
                </a:cubicBezTo>
                <a:lnTo>
                  <a:pt x="1182201" y="1517198"/>
                </a:lnTo>
                <a:cubicBezTo>
                  <a:pt x="1256472" y="1514781"/>
                  <a:pt x="1326341" y="1484168"/>
                  <a:pt x="1378151" y="1432005"/>
                </a:cubicBezTo>
                <a:close/>
                <a:moveTo>
                  <a:pt x="1765736" y="0"/>
                </a:moveTo>
                <a:cubicBezTo>
                  <a:pt x="1820598" y="0"/>
                  <a:pt x="1865072" y="44474"/>
                  <a:pt x="1865072" y="99336"/>
                </a:cubicBezTo>
                <a:lnTo>
                  <a:pt x="1865072" y="1145199"/>
                </a:lnTo>
                <a:cubicBezTo>
                  <a:pt x="1927584" y="1198906"/>
                  <a:pt x="2002197" y="1234373"/>
                  <a:pt x="2081262" y="1252128"/>
                </a:cubicBezTo>
                <a:cubicBezTo>
                  <a:pt x="2096727" y="1219747"/>
                  <a:pt x="2112543" y="1186289"/>
                  <a:pt x="2123992" y="1149920"/>
                </a:cubicBezTo>
                <a:cubicBezTo>
                  <a:pt x="1899600" y="1041464"/>
                  <a:pt x="1832282" y="585198"/>
                  <a:pt x="1933258" y="437473"/>
                </a:cubicBezTo>
                <a:cubicBezTo>
                  <a:pt x="2028156" y="327848"/>
                  <a:pt x="2131647" y="265468"/>
                  <a:pt x="2345195" y="261608"/>
                </a:cubicBezTo>
                <a:cubicBezTo>
                  <a:pt x="2375702" y="261056"/>
                  <a:pt x="2408455" y="261699"/>
                  <a:pt x="2443750" y="263569"/>
                </a:cubicBezTo>
                <a:cubicBezTo>
                  <a:pt x="2954244" y="291618"/>
                  <a:pt x="3189856" y="886259"/>
                  <a:pt x="3206686" y="1323824"/>
                </a:cubicBezTo>
                <a:cubicBezTo>
                  <a:pt x="3247823" y="2015701"/>
                  <a:pt x="3103839" y="2270013"/>
                  <a:pt x="2853267" y="2462617"/>
                </a:cubicBezTo>
                <a:cubicBezTo>
                  <a:pt x="2511068" y="2735627"/>
                  <a:pt x="2157650" y="2470097"/>
                  <a:pt x="2084722" y="2170906"/>
                </a:cubicBezTo>
                <a:cubicBezTo>
                  <a:pt x="2058544" y="2038140"/>
                  <a:pt x="2127730" y="1922204"/>
                  <a:pt x="2202528" y="1800658"/>
                </a:cubicBezTo>
                <a:lnTo>
                  <a:pt x="2143866" y="1730900"/>
                </a:lnTo>
                <a:cubicBezTo>
                  <a:pt x="2096151" y="1741682"/>
                  <a:pt x="2046910" y="1746675"/>
                  <a:pt x="1997032" y="1746402"/>
                </a:cubicBezTo>
                <a:lnTo>
                  <a:pt x="1887189" y="1736891"/>
                </a:lnTo>
                <a:lnTo>
                  <a:pt x="1887189" y="2619722"/>
                </a:lnTo>
                <a:cubicBezTo>
                  <a:pt x="1887189" y="2674584"/>
                  <a:pt x="1842715" y="2719058"/>
                  <a:pt x="1787853" y="2719058"/>
                </a:cubicBezTo>
                <a:cubicBezTo>
                  <a:pt x="1732991" y="2719058"/>
                  <a:pt x="1688517" y="2674584"/>
                  <a:pt x="1688517" y="2619722"/>
                </a:cubicBezTo>
                <a:lnTo>
                  <a:pt x="1688517" y="1730093"/>
                </a:lnTo>
                <a:cubicBezTo>
                  <a:pt x="1688517" y="1710960"/>
                  <a:pt x="1693926" y="1693091"/>
                  <a:pt x="1704798" y="1678857"/>
                </a:cubicBezTo>
                <a:cubicBezTo>
                  <a:pt x="1659024" y="1659660"/>
                  <a:pt x="1616387" y="1633873"/>
                  <a:pt x="1576823" y="1603655"/>
                </a:cubicBezTo>
                <a:lnTo>
                  <a:pt x="1576823" y="2619723"/>
                </a:lnTo>
                <a:cubicBezTo>
                  <a:pt x="1576823" y="2674585"/>
                  <a:pt x="1532349" y="2719059"/>
                  <a:pt x="1477487" y="2719059"/>
                </a:cubicBezTo>
                <a:cubicBezTo>
                  <a:pt x="1422625" y="2719059"/>
                  <a:pt x="1378151" y="2674585"/>
                  <a:pt x="1378151" y="2619723"/>
                </a:cubicBezTo>
                <a:lnTo>
                  <a:pt x="1378151" y="1615564"/>
                </a:lnTo>
                <a:cubicBezTo>
                  <a:pt x="1313743" y="1650180"/>
                  <a:pt x="1240907" y="1668612"/>
                  <a:pt x="1165758" y="1668570"/>
                </a:cubicBezTo>
                <a:lnTo>
                  <a:pt x="1143358" y="1665899"/>
                </a:lnTo>
                <a:cubicBezTo>
                  <a:pt x="1108602" y="1733381"/>
                  <a:pt x="1056017" y="1769960"/>
                  <a:pt x="1011125" y="1833465"/>
                </a:cubicBezTo>
                <a:cubicBezTo>
                  <a:pt x="1085923" y="1955011"/>
                  <a:pt x="1155109" y="2070947"/>
                  <a:pt x="1128931" y="2203713"/>
                </a:cubicBezTo>
                <a:cubicBezTo>
                  <a:pt x="1056003" y="2502904"/>
                  <a:pt x="702585" y="2768434"/>
                  <a:pt x="360386" y="2495424"/>
                </a:cubicBezTo>
                <a:cubicBezTo>
                  <a:pt x="109814" y="2302820"/>
                  <a:pt x="-34170" y="2048508"/>
                  <a:pt x="6967" y="1356631"/>
                </a:cubicBezTo>
                <a:cubicBezTo>
                  <a:pt x="23797" y="919066"/>
                  <a:pt x="259409" y="324425"/>
                  <a:pt x="769903" y="296376"/>
                </a:cubicBezTo>
                <a:cubicBezTo>
                  <a:pt x="805198" y="294506"/>
                  <a:pt x="837951" y="293863"/>
                  <a:pt x="868458" y="294415"/>
                </a:cubicBezTo>
                <a:cubicBezTo>
                  <a:pt x="1082006" y="298276"/>
                  <a:pt x="1185497" y="360655"/>
                  <a:pt x="1280395" y="470280"/>
                </a:cubicBezTo>
                <a:cubicBezTo>
                  <a:pt x="1381371" y="618005"/>
                  <a:pt x="1314053" y="1074271"/>
                  <a:pt x="1089661" y="1182727"/>
                </a:cubicBezTo>
                <a:cubicBezTo>
                  <a:pt x="1098183" y="1209798"/>
                  <a:pt x="1109125" y="1235256"/>
                  <a:pt x="1120578" y="1259840"/>
                </a:cubicBezTo>
                <a:cubicBezTo>
                  <a:pt x="1123656" y="1260899"/>
                  <a:pt x="1126770" y="1260948"/>
                  <a:pt x="1129891" y="1260950"/>
                </a:cubicBezTo>
                <a:cubicBezTo>
                  <a:pt x="1227949" y="1261006"/>
                  <a:pt x="1320161" y="1214330"/>
                  <a:pt x="1378151" y="1135267"/>
                </a:cubicBezTo>
                <a:lnTo>
                  <a:pt x="1378151" y="118395"/>
                </a:lnTo>
                <a:cubicBezTo>
                  <a:pt x="1378151" y="63533"/>
                  <a:pt x="1422625" y="19059"/>
                  <a:pt x="1477487" y="19059"/>
                </a:cubicBezTo>
                <a:cubicBezTo>
                  <a:pt x="1532349" y="19059"/>
                  <a:pt x="1576823" y="63533"/>
                  <a:pt x="1576823" y="118395"/>
                </a:cubicBezTo>
                <a:lnTo>
                  <a:pt x="1576823" y="1413063"/>
                </a:lnTo>
                <a:cubicBezTo>
                  <a:pt x="1680597" y="1536757"/>
                  <a:pt x="1834575" y="1607590"/>
                  <a:pt x="1997786" y="1608484"/>
                </a:cubicBezTo>
                <a:lnTo>
                  <a:pt x="2057480" y="1605248"/>
                </a:lnTo>
                <a:cubicBezTo>
                  <a:pt x="2038910" y="1561698"/>
                  <a:pt x="2027992" y="1505121"/>
                  <a:pt x="2028624" y="1424801"/>
                </a:cubicBezTo>
                <a:lnTo>
                  <a:pt x="2034537" y="1382501"/>
                </a:lnTo>
                <a:cubicBezTo>
                  <a:pt x="1972012" y="1367348"/>
                  <a:pt x="1912047" y="1342676"/>
                  <a:pt x="1856155" y="1310037"/>
                </a:cubicBezTo>
                <a:cubicBezTo>
                  <a:pt x="1840993" y="1344880"/>
                  <a:pt x="1806188" y="1369059"/>
                  <a:pt x="1765736" y="1369059"/>
                </a:cubicBezTo>
                <a:cubicBezTo>
                  <a:pt x="1710874" y="1369059"/>
                  <a:pt x="1666400" y="1324585"/>
                  <a:pt x="1666400" y="1269723"/>
                </a:cubicBezTo>
                <a:lnTo>
                  <a:pt x="1666400" y="99336"/>
                </a:lnTo>
                <a:cubicBezTo>
                  <a:pt x="1666400" y="44474"/>
                  <a:pt x="1710874" y="0"/>
                  <a:pt x="1765736"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8" name="Teardrop 9">
            <a:extLst>
              <a:ext uri="{FF2B5EF4-FFF2-40B4-BE49-F238E27FC236}">
                <a16:creationId xmlns:a16="http://schemas.microsoft.com/office/drawing/2014/main" id="{4408BA9B-C6A7-4C33-9FEA-0E214549F256}"/>
              </a:ext>
            </a:extLst>
          </p:cNvPr>
          <p:cNvSpPr>
            <a:spLocks noChangeAspect="1"/>
          </p:cNvSpPr>
          <p:nvPr/>
        </p:nvSpPr>
        <p:spPr>
          <a:xfrm rot="18900000">
            <a:off x="7840756" y="2475143"/>
            <a:ext cx="512877" cy="437727"/>
          </a:xfrm>
          <a:custGeom>
            <a:avLst/>
            <a:gdLst/>
            <a:ahLst/>
            <a:cxnLst/>
            <a:rect l="l" t="t" r="r" b="b"/>
            <a:pathLst>
              <a:path w="3552042" h="3031575">
                <a:moveTo>
                  <a:pt x="1499560" y="1284945"/>
                </a:moveTo>
                <a:lnTo>
                  <a:pt x="1272419" y="1057805"/>
                </a:lnTo>
                <a:lnTo>
                  <a:pt x="1054631" y="1275593"/>
                </a:lnTo>
                <a:lnTo>
                  <a:pt x="836843" y="1057805"/>
                </a:lnTo>
                <a:lnTo>
                  <a:pt x="609703" y="1284945"/>
                </a:lnTo>
                <a:lnTo>
                  <a:pt x="827491" y="1502733"/>
                </a:lnTo>
                <a:lnTo>
                  <a:pt x="609703" y="1720522"/>
                </a:lnTo>
                <a:lnTo>
                  <a:pt x="836843" y="1947662"/>
                </a:lnTo>
                <a:lnTo>
                  <a:pt x="1054631" y="1729874"/>
                </a:lnTo>
                <a:lnTo>
                  <a:pt x="1272419" y="1947662"/>
                </a:lnTo>
                <a:lnTo>
                  <a:pt x="1499560" y="1720522"/>
                </a:lnTo>
                <a:lnTo>
                  <a:pt x="1281771" y="1502733"/>
                </a:lnTo>
                <a:close/>
                <a:moveTo>
                  <a:pt x="3552042" y="1021270"/>
                </a:moveTo>
                <a:cubicBezTo>
                  <a:pt x="3346428" y="1488389"/>
                  <a:pt x="3240687" y="1885112"/>
                  <a:pt x="3146822" y="2229032"/>
                </a:cubicBezTo>
                <a:cubicBezTo>
                  <a:pt x="3047091" y="2666397"/>
                  <a:pt x="2787512" y="3031575"/>
                  <a:pt x="2344279" y="3031575"/>
                </a:cubicBezTo>
                <a:cubicBezTo>
                  <a:pt x="1991740" y="3031575"/>
                  <a:pt x="1692293" y="2804263"/>
                  <a:pt x="1587926" y="2487045"/>
                </a:cubicBezTo>
                <a:cubicBezTo>
                  <a:pt x="1859795" y="2308350"/>
                  <a:pt x="2033031" y="1980125"/>
                  <a:pt x="2117061" y="1611614"/>
                </a:cubicBezTo>
                <a:cubicBezTo>
                  <a:pt x="2127904" y="1571883"/>
                  <a:pt x="2138872" y="1531598"/>
                  <a:pt x="2150086" y="1490753"/>
                </a:cubicBezTo>
                <a:cubicBezTo>
                  <a:pt x="2212338" y="1465032"/>
                  <a:pt x="2277652" y="1444164"/>
                  <a:pt x="2344279" y="1426490"/>
                </a:cubicBezTo>
                <a:cubicBezTo>
                  <a:pt x="2764465" y="1315024"/>
                  <a:pt x="3073190" y="1226884"/>
                  <a:pt x="3552042" y="1021270"/>
                </a:cubicBezTo>
                <a:close/>
                <a:moveTo>
                  <a:pt x="2557365" y="0"/>
                </a:moveTo>
                <a:cubicBezTo>
                  <a:pt x="2295797" y="594236"/>
                  <a:pt x="2161281" y="1098917"/>
                  <a:pt x="2041873" y="1536428"/>
                </a:cubicBezTo>
                <a:cubicBezTo>
                  <a:pt x="1915003" y="2092812"/>
                  <a:pt x="1584785" y="2557364"/>
                  <a:pt x="1020937" y="2557364"/>
                </a:cubicBezTo>
                <a:cubicBezTo>
                  <a:pt x="457089" y="2557364"/>
                  <a:pt x="0" y="2100276"/>
                  <a:pt x="0" y="1536428"/>
                </a:cubicBezTo>
                <a:cubicBezTo>
                  <a:pt x="0" y="972580"/>
                  <a:pt x="475939" y="660066"/>
                  <a:pt x="1020937" y="515492"/>
                </a:cubicBezTo>
                <a:cubicBezTo>
                  <a:pt x="1555467" y="373694"/>
                  <a:pt x="1948204" y="261568"/>
                  <a:pt x="255736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9" name="Freeform 97">
            <a:extLst>
              <a:ext uri="{FF2B5EF4-FFF2-40B4-BE49-F238E27FC236}">
                <a16:creationId xmlns:a16="http://schemas.microsoft.com/office/drawing/2014/main" id="{EC2CC9E2-613C-4C7C-AA96-FC8E238EAB9F}"/>
              </a:ext>
            </a:extLst>
          </p:cNvPr>
          <p:cNvSpPr>
            <a:spLocks noChangeAspect="1"/>
          </p:cNvSpPr>
          <p:nvPr/>
        </p:nvSpPr>
        <p:spPr>
          <a:xfrm>
            <a:off x="8560808" y="1444151"/>
            <a:ext cx="619107" cy="462636"/>
          </a:xfrm>
          <a:custGeom>
            <a:avLst/>
            <a:gdLst/>
            <a:ahLst/>
            <a:cxnLst/>
            <a:rect l="l" t="t" r="r" b="b"/>
            <a:pathLst>
              <a:path w="3246245" h="2425805">
                <a:moveTo>
                  <a:pt x="2545666" y="706851"/>
                </a:moveTo>
                <a:cubicBezTo>
                  <a:pt x="2704742" y="706851"/>
                  <a:pt x="2833698" y="835807"/>
                  <a:pt x="2833698" y="994883"/>
                </a:cubicBezTo>
                <a:cubicBezTo>
                  <a:pt x="2833698" y="1153959"/>
                  <a:pt x="2704742" y="1282915"/>
                  <a:pt x="2545666" y="1282915"/>
                </a:cubicBezTo>
                <a:cubicBezTo>
                  <a:pt x="2386590" y="1282915"/>
                  <a:pt x="2257634" y="1153959"/>
                  <a:pt x="2257634" y="994883"/>
                </a:cubicBezTo>
                <a:cubicBezTo>
                  <a:pt x="2257634" y="835807"/>
                  <a:pt x="2386590" y="706851"/>
                  <a:pt x="2545666" y="706851"/>
                </a:cubicBezTo>
                <a:close/>
                <a:moveTo>
                  <a:pt x="700580" y="706851"/>
                </a:moveTo>
                <a:cubicBezTo>
                  <a:pt x="859656" y="706851"/>
                  <a:pt x="988612" y="835807"/>
                  <a:pt x="988612" y="994883"/>
                </a:cubicBezTo>
                <a:cubicBezTo>
                  <a:pt x="988612" y="1153959"/>
                  <a:pt x="859656" y="1282915"/>
                  <a:pt x="700580" y="1282915"/>
                </a:cubicBezTo>
                <a:cubicBezTo>
                  <a:pt x="541504" y="1282915"/>
                  <a:pt x="412548" y="1153959"/>
                  <a:pt x="412548" y="994883"/>
                </a:cubicBezTo>
                <a:cubicBezTo>
                  <a:pt x="412548" y="835807"/>
                  <a:pt x="541504" y="706851"/>
                  <a:pt x="700580" y="706851"/>
                </a:cubicBezTo>
                <a:close/>
                <a:moveTo>
                  <a:pt x="1619971" y="0"/>
                </a:moveTo>
                <a:cubicBezTo>
                  <a:pt x="1621025" y="5"/>
                  <a:pt x="1622076" y="12"/>
                  <a:pt x="1623123" y="141"/>
                </a:cubicBezTo>
                <a:cubicBezTo>
                  <a:pt x="1624170" y="12"/>
                  <a:pt x="1625221" y="5"/>
                  <a:pt x="1626275" y="0"/>
                </a:cubicBezTo>
                <a:lnTo>
                  <a:pt x="1626274" y="282"/>
                </a:lnTo>
                <a:cubicBezTo>
                  <a:pt x="1966825" y="4283"/>
                  <a:pt x="1974816" y="220494"/>
                  <a:pt x="2177568" y="171426"/>
                </a:cubicBezTo>
                <a:cubicBezTo>
                  <a:pt x="2600959" y="50212"/>
                  <a:pt x="2963165" y="85364"/>
                  <a:pt x="3172404" y="310875"/>
                </a:cubicBezTo>
                <a:cubicBezTo>
                  <a:pt x="3300075" y="473051"/>
                  <a:pt x="3301971" y="794993"/>
                  <a:pt x="2851767" y="1164523"/>
                </a:cubicBezTo>
                <a:cubicBezTo>
                  <a:pt x="2918303" y="1029844"/>
                  <a:pt x="2927052" y="857771"/>
                  <a:pt x="2799829" y="746887"/>
                </a:cubicBezTo>
                <a:cubicBezTo>
                  <a:pt x="3115459" y="786295"/>
                  <a:pt x="3165949" y="533368"/>
                  <a:pt x="3049873" y="419809"/>
                </a:cubicBezTo>
                <a:cubicBezTo>
                  <a:pt x="2811516" y="207658"/>
                  <a:pt x="2338612" y="298041"/>
                  <a:pt x="2253222" y="493802"/>
                </a:cubicBezTo>
                <a:cubicBezTo>
                  <a:pt x="2139861" y="783555"/>
                  <a:pt x="2165869" y="1185485"/>
                  <a:pt x="2076302" y="1369861"/>
                </a:cubicBezTo>
                <a:cubicBezTo>
                  <a:pt x="1906668" y="1634081"/>
                  <a:pt x="1716639" y="1881305"/>
                  <a:pt x="1713569" y="2080938"/>
                </a:cubicBezTo>
                <a:cubicBezTo>
                  <a:pt x="1706472" y="2158984"/>
                  <a:pt x="1709123" y="2405980"/>
                  <a:pt x="1625847" y="2423204"/>
                </a:cubicBezTo>
                <a:cubicBezTo>
                  <a:pt x="1625847" y="2424071"/>
                  <a:pt x="1625843" y="2424938"/>
                  <a:pt x="1625839" y="2425805"/>
                </a:cubicBezTo>
                <a:lnTo>
                  <a:pt x="1623123" y="2424507"/>
                </a:lnTo>
                <a:lnTo>
                  <a:pt x="1620407" y="2425805"/>
                </a:lnTo>
                <a:cubicBezTo>
                  <a:pt x="1620403" y="2424938"/>
                  <a:pt x="1620399" y="2424071"/>
                  <a:pt x="1620399" y="2423204"/>
                </a:cubicBezTo>
                <a:cubicBezTo>
                  <a:pt x="1537123" y="2405980"/>
                  <a:pt x="1539774" y="2158984"/>
                  <a:pt x="1532677" y="2080938"/>
                </a:cubicBezTo>
                <a:cubicBezTo>
                  <a:pt x="1529607" y="1881305"/>
                  <a:pt x="1339578" y="1634081"/>
                  <a:pt x="1169944" y="1369861"/>
                </a:cubicBezTo>
                <a:cubicBezTo>
                  <a:pt x="1080377" y="1185485"/>
                  <a:pt x="1106385" y="783555"/>
                  <a:pt x="993024" y="493802"/>
                </a:cubicBezTo>
                <a:cubicBezTo>
                  <a:pt x="907634" y="298041"/>
                  <a:pt x="434730" y="207658"/>
                  <a:pt x="196373" y="419809"/>
                </a:cubicBezTo>
                <a:cubicBezTo>
                  <a:pt x="80297" y="533368"/>
                  <a:pt x="130787" y="786295"/>
                  <a:pt x="446417" y="746887"/>
                </a:cubicBezTo>
                <a:cubicBezTo>
                  <a:pt x="319194" y="857771"/>
                  <a:pt x="327943" y="1029844"/>
                  <a:pt x="394479" y="1164523"/>
                </a:cubicBezTo>
                <a:cubicBezTo>
                  <a:pt x="-55725" y="794993"/>
                  <a:pt x="-53829" y="473051"/>
                  <a:pt x="73842" y="310875"/>
                </a:cubicBezTo>
                <a:cubicBezTo>
                  <a:pt x="283081" y="85364"/>
                  <a:pt x="645287" y="50212"/>
                  <a:pt x="1068678" y="171426"/>
                </a:cubicBezTo>
                <a:cubicBezTo>
                  <a:pt x="1271430" y="220494"/>
                  <a:pt x="1279421" y="4283"/>
                  <a:pt x="1619972" y="28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0" name="Donut 22">
            <a:extLst>
              <a:ext uri="{FF2B5EF4-FFF2-40B4-BE49-F238E27FC236}">
                <a16:creationId xmlns:a16="http://schemas.microsoft.com/office/drawing/2014/main" id="{CE7A0D83-9523-4EB8-8677-1D7D4415C973}"/>
              </a:ext>
            </a:extLst>
          </p:cNvPr>
          <p:cNvSpPr>
            <a:spLocks noChangeAspect="1"/>
          </p:cNvSpPr>
          <p:nvPr/>
        </p:nvSpPr>
        <p:spPr>
          <a:xfrm>
            <a:off x="10277429" y="1539784"/>
            <a:ext cx="529812" cy="271370"/>
          </a:xfrm>
          <a:custGeom>
            <a:avLst/>
            <a:gdLst/>
            <a:ahLst/>
            <a:cxnLst/>
            <a:rect l="l" t="t" r="r" b="b"/>
            <a:pathLst>
              <a:path w="3372524" h="1727404">
                <a:moveTo>
                  <a:pt x="1758003" y="666958"/>
                </a:moveTo>
                <a:cubicBezTo>
                  <a:pt x="1703684" y="666958"/>
                  <a:pt x="1659649" y="710993"/>
                  <a:pt x="1659649" y="765312"/>
                </a:cubicBezTo>
                <a:cubicBezTo>
                  <a:pt x="1659649" y="819631"/>
                  <a:pt x="1703684" y="863666"/>
                  <a:pt x="1758003" y="863666"/>
                </a:cubicBezTo>
                <a:cubicBezTo>
                  <a:pt x="1812322" y="863666"/>
                  <a:pt x="1856357" y="819631"/>
                  <a:pt x="1856357" y="765312"/>
                </a:cubicBezTo>
                <a:cubicBezTo>
                  <a:pt x="1856357" y="710993"/>
                  <a:pt x="1812322" y="666958"/>
                  <a:pt x="1758003" y="666958"/>
                </a:cubicBezTo>
                <a:close/>
                <a:moveTo>
                  <a:pt x="1686261" y="586208"/>
                </a:moveTo>
                <a:cubicBezTo>
                  <a:pt x="1849880" y="586208"/>
                  <a:pt x="1982519" y="718847"/>
                  <a:pt x="1982519" y="882466"/>
                </a:cubicBezTo>
                <a:cubicBezTo>
                  <a:pt x="1982519" y="1046085"/>
                  <a:pt x="1849880" y="1178724"/>
                  <a:pt x="1686261" y="1178724"/>
                </a:cubicBezTo>
                <a:cubicBezTo>
                  <a:pt x="1522642" y="1178724"/>
                  <a:pt x="1390003" y="1046085"/>
                  <a:pt x="1390003" y="882466"/>
                </a:cubicBezTo>
                <a:cubicBezTo>
                  <a:pt x="1390003" y="718847"/>
                  <a:pt x="1522642" y="586208"/>
                  <a:pt x="1686261" y="586208"/>
                </a:cubicBezTo>
                <a:close/>
                <a:moveTo>
                  <a:pt x="1686262" y="448985"/>
                </a:moveTo>
                <a:cubicBezTo>
                  <a:pt x="1446857" y="448985"/>
                  <a:pt x="1252780" y="643062"/>
                  <a:pt x="1252780" y="882467"/>
                </a:cubicBezTo>
                <a:cubicBezTo>
                  <a:pt x="1252780" y="1121872"/>
                  <a:pt x="1446857" y="1315949"/>
                  <a:pt x="1686262" y="1315949"/>
                </a:cubicBezTo>
                <a:cubicBezTo>
                  <a:pt x="1925667" y="1315949"/>
                  <a:pt x="2119744" y="1121872"/>
                  <a:pt x="2119744" y="882467"/>
                </a:cubicBezTo>
                <a:cubicBezTo>
                  <a:pt x="2119744" y="643062"/>
                  <a:pt x="1925667" y="448985"/>
                  <a:pt x="1686262" y="448985"/>
                </a:cubicBezTo>
                <a:close/>
                <a:moveTo>
                  <a:pt x="1893261" y="271274"/>
                </a:moveTo>
                <a:cubicBezTo>
                  <a:pt x="2150128" y="355123"/>
                  <a:pt x="2334334" y="597283"/>
                  <a:pt x="2334334" y="882467"/>
                </a:cubicBezTo>
                <a:cubicBezTo>
                  <a:pt x="2334334" y="1103921"/>
                  <a:pt x="2223259" y="1299432"/>
                  <a:pt x="2053457" y="1415856"/>
                </a:cubicBezTo>
                <a:cubicBezTo>
                  <a:pt x="2494577" y="1286853"/>
                  <a:pt x="2931337" y="1005905"/>
                  <a:pt x="2940842" y="882353"/>
                </a:cubicBezTo>
                <a:lnTo>
                  <a:pt x="2946401" y="882364"/>
                </a:lnTo>
                <a:lnTo>
                  <a:pt x="2943679" y="877137"/>
                </a:lnTo>
                <a:lnTo>
                  <a:pt x="2946401" y="872130"/>
                </a:lnTo>
                <a:lnTo>
                  <a:pt x="2941077" y="872141"/>
                </a:lnTo>
                <a:cubicBezTo>
                  <a:pt x="2875996" y="732702"/>
                  <a:pt x="2369865" y="377972"/>
                  <a:pt x="1893261" y="271274"/>
                </a:cubicBezTo>
                <a:close/>
                <a:moveTo>
                  <a:pt x="1525754" y="256843"/>
                </a:moveTo>
                <a:cubicBezTo>
                  <a:pt x="984953" y="339274"/>
                  <a:pt x="426123" y="752145"/>
                  <a:pt x="426123" y="877021"/>
                </a:cubicBezTo>
                <a:lnTo>
                  <a:pt x="426123" y="877247"/>
                </a:lnTo>
                <a:cubicBezTo>
                  <a:pt x="439083" y="984175"/>
                  <a:pt x="877625" y="1311577"/>
                  <a:pt x="1355183" y="1436828"/>
                </a:cubicBezTo>
                <a:cubicBezTo>
                  <a:pt x="1164798" y="1325758"/>
                  <a:pt x="1038190" y="1118898"/>
                  <a:pt x="1038190" y="882467"/>
                </a:cubicBezTo>
                <a:cubicBezTo>
                  <a:pt x="1038190" y="580157"/>
                  <a:pt x="1245184" y="326193"/>
                  <a:pt x="1525754" y="256843"/>
                </a:cubicBezTo>
                <a:close/>
                <a:moveTo>
                  <a:pt x="1682713" y="0"/>
                </a:moveTo>
                <a:cubicBezTo>
                  <a:pt x="2385858" y="36225"/>
                  <a:pt x="3265322" y="653066"/>
                  <a:pt x="3365400" y="875412"/>
                </a:cubicBezTo>
                <a:lnTo>
                  <a:pt x="3372524" y="875397"/>
                </a:lnTo>
                <a:lnTo>
                  <a:pt x="3368881" y="882344"/>
                </a:lnTo>
                <a:lnTo>
                  <a:pt x="3372524" y="889597"/>
                </a:lnTo>
                <a:lnTo>
                  <a:pt x="3365086" y="889581"/>
                </a:lnTo>
                <a:cubicBezTo>
                  <a:pt x="3348713" y="1110249"/>
                  <a:pt x="2385134" y="1692746"/>
                  <a:pt x="1682713" y="1727404"/>
                </a:cubicBezTo>
                <a:cubicBezTo>
                  <a:pt x="901706" y="1708470"/>
                  <a:pt x="21301" y="1064732"/>
                  <a:pt x="0" y="882497"/>
                </a:cubicBezTo>
                <a:lnTo>
                  <a:pt x="0" y="882184"/>
                </a:lnTo>
                <a:cubicBezTo>
                  <a:pt x="0" y="691908"/>
                  <a:pt x="901706" y="19770"/>
                  <a:pt x="168271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61" name="Freeform 99">
            <a:extLst>
              <a:ext uri="{FF2B5EF4-FFF2-40B4-BE49-F238E27FC236}">
                <a16:creationId xmlns:a16="http://schemas.microsoft.com/office/drawing/2014/main" id="{6EFBEDF3-F563-421B-9E3D-7024636F370F}"/>
              </a:ext>
            </a:extLst>
          </p:cNvPr>
          <p:cNvSpPr>
            <a:spLocks noChangeAspect="1"/>
          </p:cNvSpPr>
          <p:nvPr/>
        </p:nvSpPr>
        <p:spPr>
          <a:xfrm>
            <a:off x="7902810" y="1432248"/>
            <a:ext cx="388767" cy="486441"/>
          </a:xfrm>
          <a:custGeom>
            <a:avLst/>
            <a:gdLst/>
            <a:ahLst/>
            <a:cxnLst/>
            <a:rect l="l" t="t" r="r" b="b"/>
            <a:pathLst>
              <a:path w="2427821" h="3249943">
                <a:moveTo>
                  <a:pt x="1783445" y="477276"/>
                </a:moveTo>
                <a:cubicBezTo>
                  <a:pt x="1867295" y="479049"/>
                  <a:pt x="1940306" y="495815"/>
                  <a:pt x="1995323" y="528655"/>
                </a:cubicBezTo>
                <a:cubicBezTo>
                  <a:pt x="2375187" y="892595"/>
                  <a:pt x="1478983" y="963108"/>
                  <a:pt x="1620010" y="1047270"/>
                </a:cubicBezTo>
                <a:cubicBezTo>
                  <a:pt x="1920260" y="1267909"/>
                  <a:pt x="2179568" y="1563610"/>
                  <a:pt x="2275102" y="1879783"/>
                </a:cubicBezTo>
                <a:cubicBezTo>
                  <a:pt x="2386559" y="2264195"/>
                  <a:pt x="2620845" y="2969329"/>
                  <a:pt x="2118153" y="3196792"/>
                </a:cubicBezTo>
                <a:cubicBezTo>
                  <a:pt x="862559" y="3474297"/>
                  <a:pt x="146052" y="2612212"/>
                  <a:pt x="9574" y="1838839"/>
                </a:cubicBezTo>
                <a:cubicBezTo>
                  <a:pt x="-38192" y="1613652"/>
                  <a:pt x="98284" y="1313401"/>
                  <a:pt x="296177" y="1170100"/>
                </a:cubicBezTo>
                <a:cubicBezTo>
                  <a:pt x="391711" y="1081390"/>
                  <a:pt x="330296" y="876673"/>
                  <a:pt x="323472" y="671956"/>
                </a:cubicBezTo>
                <a:cubicBezTo>
                  <a:pt x="296177" y="474063"/>
                  <a:pt x="760199" y="351234"/>
                  <a:pt x="664666" y="1211043"/>
                </a:cubicBezTo>
                <a:cubicBezTo>
                  <a:pt x="853176" y="743465"/>
                  <a:pt x="1420091" y="469595"/>
                  <a:pt x="1783445" y="477276"/>
                </a:cubicBezTo>
                <a:close/>
                <a:moveTo>
                  <a:pt x="1024970" y="33"/>
                </a:moveTo>
                <a:cubicBezTo>
                  <a:pt x="1115949" y="3590"/>
                  <a:pt x="1140206" y="286408"/>
                  <a:pt x="1176458" y="269348"/>
                </a:cubicBezTo>
                <a:cubicBezTo>
                  <a:pt x="1251521" y="278446"/>
                  <a:pt x="1265168" y="21414"/>
                  <a:pt x="1401646" y="44160"/>
                </a:cubicBezTo>
                <a:cubicBezTo>
                  <a:pt x="1469884" y="71456"/>
                  <a:pt x="1374351" y="221581"/>
                  <a:pt x="1360703" y="310292"/>
                </a:cubicBezTo>
                <a:lnTo>
                  <a:pt x="1517652" y="453593"/>
                </a:lnTo>
                <a:cubicBezTo>
                  <a:pt x="974016" y="540030"/>
                  <a:pt x="901229" y="790238"/>
                  <a:pt x="753379" y="951737"/>
                </a:cubicBezTo>
                <a:lnTo>
                  <a:pt x="705610" y="644662"/>
                </a:lnTo>
                <a:lnTo>
                  <a:pt x="787497" y="521832"/>
                </a:lnTo>
                <a:cubicBezTo>
                  <a:pt x="712435" y="433122"/>
                  <a:pt x="446303" y="364883"/>
                  <a:pt x="562310" y="255701"/>
                </a:cubicBezTo>
                <a:cubicBezTo>
                  <a:pt x="739730" y="98751"/>
                  <a:pt x="862560" y="337587"/>
                  <a:pt x="1012685" y="378530"/>
                </a:cubicBezTo>
                <a:cubicBezTo>
                  <a:pt x="1010410" y="253426"/>
                  <a:pt x="796596" y="101025"/>
                  <a:pt x="1005861" y="3217"/>
                </a:cubicBezTo>
                <a:cubicBezTo>
                  <a:pt x="1012543" y="800"/>
                  <a:pt x="1018905" y="-204"/>
                  <a:pt x="1024970" y="33"/>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2" name="Oval 10">
            <a:extLst>
              <a:ext uri="{FF2B5EF4-FFF2-40B4-BE49-F238E27FC236}">
                <a16:creationId xmlns:a16="http://schemas.microsoft.com/office/drawing/2014/main" id="{8624E4A5-1602-4F93-B497-F8D7323B39B1}"/>
              </a:ext>
            </a:extLst>
          </p:cNvPr>
          <p:cNvSpPr/>
          <p:nvPr/>
        </p:nvSpPr>
        <p:spPr>
          <a:xfrm>
            <a:off x="9460302" y="1433265"/>
            <a:ext cx="486653" cy="484407"/>
          </a:xfrm>
          <a:custGeom>
            <a:avLst/>
            <a:gdLst/>
            <a:ahLst/>
            <a:cxnLst/>
            <a:rect l="l" t="t" r="r" b="b"/>
            <a:pathLst>
              <a:path w="3229769" h="3214867">
                <a:moveTo>
                  <a:pt x="388922" y="0"/>
                </a:moveTo>
                <a:cubicBezTo>
                  <a:pt x="481031" y="0"/>
                  <a:pt x="564991" y="34887"/>
                  <a:pt x="627459" y="93109"/>
                </a:cubicBezTo>
                <a:cubicBezTo>
                  <a:pt x="689927" y="34887"/>
                  <a:pt x="773888" y="0"/>
                  <a:pt x="865996" y="0"/>
                </a:cubicBezTo>
                <a:cubicBezTo>
                  <a:pt x="958105" y="0"/>
                  <a:pt x="1042065" y="34887"/>
                  <a:pt x="1104533" y="93109"/>
                </a:cubicBezTo>
                <a:cubicBezTo>
                  <a:pt x="1167001" y="34887"/>
                  <a:pt x="1250962" y="0"/>
                  <a:pt x="1343070" y="0"/>
                </a:cubicBezTo>
                <a:cubicBezTo>
                  <a:pt x="1435179" y="0"/>
                  <a:pt x="1519139" y="34887"/>
                  <a:pt x="1581607" y="93109"/>
                </a:cubicBezTo>
                <a:cubicBezTo>
                  <a:pt x="1644075" y="34887"/>
                  <a:pt x="1728036" y="0"/>
                  <a:pt x="1820144" y="0"/>
                </a:cubicBezTo>
                <a:cubicBezTo>
                  <a:pt x="1912253" y="0"/>
                  <a:pt x="1996213" y="34887"/>
                  <a:pt x="2058681" y="93109"/>
                </a:cubicBezTo>
                <a:cubicBezTo>
                  <a:pt x="2121149" y="34887"/>
                  <a:pt x="2205110" y="0"/>
                  <a:pt x="2297218" y="0"/>
                </a:cubicBezTo>
                <a:cubicBezTo>
                  <a:pt x="2389326" y="0"/>
                  <a:pt x="2473286" y="34887"/>
                  <a:pt x="2535755" y="93108"/>
                </a:cubicBezTo>
                <a:cubicBezTo>
                  <a:pt x="2598223" y="34887"/>
                  <a:pt x="2682183" y="0"/>
                  <a:pt x="2774291" y="0"/>
                </a:cubicBezTo>
                <a:cubicBezTo>
                  <a:pt x="2971429" y="0"/>
                  <a:pt x="3131241" y="159812"/>
                  <a:pt x="3131241" y="356950"/>
                </a:cubicBezTo>
                <a:cubicBezTo>
                  <a:pt x="3131241" y="414550"/>
                  <a:pt x="3117598" y="468963"/>
                  <a:pt x="3092026" y="516460"/>
                </a:cubicBezTo>
                <a:cubicBezTo>
                  <a:pt x="3176259" y="580602"/>
                  <a:pt x="3229769" y="682177"/>
                  <a:pt x="3229769" y="796250"/>
                </a:cubicBezTo>
                <a:cubicBezTo>
                  <a:pt x="3229769" y="902465"/>
                  <a:pt x="3183377" y="997845"/>
                  <a:pt x="3108820" y="1062184"/>
                </a:cubicBezTo>
                <a:cubicBezTo>
                  <a:pt x="3183377" y="1126523"/>
                  <a:pt x="3229769" y="1221903"/>
                  <a:pt x="3229769" y="1328118"/>
                </a:cubicBezTo>
                <a:cubicBezTo>
                  <a:pt x="3229769" y="1434333"/>
                  <a:pt x="3183377" y="1529713"/>
                  <a:pt x="3108820" y="1594052"/>
                </a:cubicBezTo>
                <a:cubicBezTo>
                  <a:pt x="3183377" y="1658391"/>
                  <a:pt x="3229769" y="1753771"/>
                  <a:pt x="3229769" y="1859986"/>
                </a:cubicBezTo>
                <a:cubicBezTo>
                  <a:pt x="3229769" y="2057124"/>
                  <a:pt x="3069957" y="2216936"/>
                  <a:pt x="2872819" y="2216936"/>
                </a:cubicBezTo>
                <a:lnTo>
                  <a:pt x="2849067" y="2214542"/>
                </a:lnTo>
                <a:cubicBezTo>
                  <a:pt x="2790894" y="2329236"/>
                  <a:pt x="2671548" y="2406987"/>
                  <a:pt x="2534043" y="2406987"/>
                </a:cubicBezTo>
                <a:cubicBezTo>
                  <a:pt x="2483158" y="2406987"/>
                  <a:pt x="2434760" y="2396340"/>
                  <a:pt x="2391120" y="2376775"/>
                </a:cubicBezTo>
                <a:cubicBezTo>
                  <a:pt x="2326908" y="2456876"/>
                  <a:pt x="2228003" y="2507238"/>
                  <a:pt x="2117336" y="2507238"/>
                </a:cubicBezTo>
                <a:lnTo>
                  <a:pt x="2081608" y="2503636"/>
                </a:lnTo>
                <a:cubicBezTo>
                  <a:pt x="2058765" y="2546355"/>
                  <a:pt x="2027330" y="2583686"/>
                  <a:pt x="1987704" y="2611019"/>
                </a:cubicBezTo>
                <a:cubicBezTo>
                  <a:pt x="2049806" y="2674751"/>
                  <a:pt x="2087711" y="2761907"/>
                  <a:pt x="2087711" y="2857917"/>
                </a:cubicBezTo>
                <a:cubicBezTo>
                  <a:pt x="2087711" y="3055055"/>
                  <a:pt x="1927899" y="3214867"/>
                  <a:pt x="1730761" y="3214867"/>
                </a:cubicBezTo>
                <a:cubicBezTo>
                  <a:pt x="1533623" y="3214867"/>
                  <a:pt x="1373811" y="3055055"/>
                  <a:pt x="1373811" y="2857917"/>
                </a:cubicBezTo>
                <a:cubicBezTo>
                  <a:pt x="1373811" y="2743560"/>
                  <a:pt x="1427588" y="2641764"/>
                  <a:pt x="1512161" y="2577627"/>
                </a:cubicBezTo>
                <a:cubicBezTo>
                  <a:pt x="1450743" y="2514125"/>
                  <a:pt x="1413385" y="2427536"/>
                  <a:pt x="1413385" y="2332221"/>
                </a:cubicBezTo>
                <a:cubicBezTo>
                  <a:pt x="1413385" y="2135083"/>
                  <a:pt x="1573197" y="1975271"/>
                  <a:pt x="1770335" y="1975271"/>
                </a:cubicBezTo>
                <a:lnTo>
                  <a:pt x="1806063" y="1978873"/>
                </a:lnTo>
                <a:cubicBezTo>
                  <a:pt x="1865384" y="1867935"/>
                  <a:pt x="1982649" y="1793338"/>
                  <a:pt x="2117336" y="1793338"/>
                </a:cubicBezTo>
                <a:cubicBezTo>
                  <a:pt x="2168221" y="1793338"/>
                  <a:pt x="2216619" y="1803986"/>
                  <a:pt x="2260259" y="1823550"/>
                </a:cubicBezTo>
                <a:cubicBezTo>
                  <a:pt x="2324471" y="1743450"/>
                  <a:pt x="2423376" y="1693087"/>
                  <a:pt x="2534043" y="1693087"/>
                </a:cubicBezTo>
                <a:lnTo>
                  <a:pt x="2557875" y="1695490"/>
                </a:lnTo>
                <a:cubicBezTo>
                  <a:pt x="2576891" y="1656391"/>
                  <a:pt x="2604151" y="1622242"/>
                  <a:pt x="2636819" y="1594052"/>
                </a:cubicBezTo>
                <a:cubicBezTo>
                  <a:pt x="2562261" y="1529713"/>
                  <a:pt x="2515869" y="1434333"/>
                  <a:pt x="2515869" y="1328118"/>
                </a:cubicBezTo>
                <a:cubicBezTo>
                  <a:pt x="2515869" y="1221903"/>
                  <a:pt x="2562261" y="1126523"/>
                  <a:pt x="2636819" y="1062184"/>
                </a:cubicBezTo>
                <a:cubicBezTo>
                  <a:pt x="2562261" y="997845"/>
                  <a:pt x="2515869" y="902465"/>
                  <a:pt x="2515869" y="796250"/>
                </a:cubicBezTo>
                <a:cubicBezTo>
                  <a:pt x="2515869" y="738650"/>
                  <a:pt x="2529512" y="684237"/>
                  <a:pt x="2555084" y="636740"/>
                </a:cubicBezTo>
                <a:lnTo>
                  <a:pt x="2537209" y="619592"/>
                </a:lnTo>
                <a:cubicBezTo>
                  <a:pt x="2474524" y="678496"/>
                  <a:pt x="2390006" y="713900"/>
                  <a:pt x="2297218" y="713900"/>
                </a:cubicBezTo>
                <a:cubicBezTo>
                  <a:pt x="2205110" y="713900"/>
                  <a:pt x="2121149" y="679013"/>
                  <a:pt x="2058681" y="620791"/>
                </a:cubicBezTo>
                <a:cubicBezTo>
                  <a:pt x="1996213" y="679013"/>
                  <a:pt x="1912253" y="713900"/>
                  <a:pt x="1820144" y="713900"/>
                </a:cubicBezTo>
                <a:cubicBezTo>
                  <a:pt x="1728036" y="713900"/>
                  <a:pt x="1644075" y="679013"/>
                  <a:pt x="1581607" y="620791"/>
                </a:cubicBezTo>
                <a:cubicBezTo>
                  <a:pt x="1519139" y="679013"/>
                  <a:pt x="1435179" y="713900"/>
                  <a:pt x="1343070" y="713900"/>
                </a:cubicBezTo>
                <a:cubicBezTo>
                  <a:pt x="1250962" y="713900"/>
                  <a:pt x="1167001" y="679013"/>
                  <a:pt x="1104533" y="620791"/>
                </a:cubicBezTo>
                <a:cubicBezTo>
                  <a:pt x="1042065" y="679013"/>
                  <a:pt x="958105" y="713900"/>
                  <a:pt x="865996" y="713900"/>
                </a:cubicBezTo>
                <a:cubicBezTo>
                  <a:pt x="773370" y="713900"/>
                  <a:pt x="688985" y="678620"/>
                  <a:pt x="626352" y="619878"/>
                </a:cubicBezTo>
                <a:cubicBezTo>
                  <a:pt x="623659" y="623930"/>
                  <a:pt x="620064" y="626957"/>
                  <a:pt x="616405" y="629911"/>
                </a:cubicBezTo>
                <a:cubicBezTo>
                  <a:pt x="686492" y="694366"/>
                  <a:pt x="729886" y="786957"/>
                  <a:pt x="729886" y="889683"/>
                </a:cubicBezTo>
                <a:cubicBezTo>
                  <a:pt x="729886" y="993972"/>
                  <a:pt x="685162" y="1087815"/>
                  <a:pt x="613058" y="1152216"/>
                </a:cubicBezTo>
                <a:cubicBezTo>
                  <a:pt x="675622" y="1216104"/>
                  <a:pt x="713900" y="1303645"/>
                  <a:pt x="713900" y="1400126"/>
                </a:cubicBezTo>
                <a:cubicBezTo>
                  <a:pt x="713900" y="1487795"/>
                  <a:pt x="682295" y="1568081"/>
                  <a:pt x="628622" y="1629172"/>
                </a:cubicBezTo>
                <a:cubicBezTo>
                  <a:pt x="691419" y="1693140"/>
                  <a:pt x="729886" y="1780874"/>
                  <a:pt x="729886" y="1877593"/>
                </a:cubicBezTo>
                <a:cubicBezTo>
                  <a:pt x="729886" y="2034043"/>
                  <a:pt x="629234" y="2166985"/>
                  <a:pt x="488639" y="2213706"/>
                </a:cubicBezTo>
                <a:lnTo>
                  <a:pt x="488639" y="2375547"/>
                </a:lnTo>
                <a:cubicBezTo>
                  <a:pt x="488639" y="2448277"/>
                  <a:pt x="429679" y="2507237"/>
                  <a:pt x="356949" y="2507237"/>
                </a:cubicBezTo>
                <a:cubicBezTo>
                  <a:pt x="284219" y="2507237"/>
                  <a:pt x="225259" y="2448277"/>
                  <a:pt x="225259" y="2375547"/>
                </a:cubicBezTo>
                <a:lnTo>
                  <a:pt x="225259" y="2201750"/>
                </a:lnTo>
                <a:cubicBezTo>
                  <a:pt x="101654" y="2146256"/>
                  <a:pt x="15986" y="2021929"/>
                  <a:pt x="15986" y="1877593"/>
                </a:cubicBezTo>
                <a:cubicBezTo>
                  <a:pt x="15986" y="1789924"/>
                  <a:pt x="47591" y="1709638"/>
                  <a:pt x="101264" y="1648547"/>
                </a:cubicBezTo>
                <a:cubicBezTo>
                  <a:pt x="38467" y="1584579"/>
                  <a:pt x="0" y="1496845"/>
                  <a:pt x="0" y="1400126"/>
                </a:cubicBezTo>
                <a:cubicBezTo>
                  <a:pt x="0" y="1295837"/>
                  <a:pt x="44724" y="1201994"/>
                  <a:pt x="116828" y="1137593"/>
                </a:cubicBezTo>
                <a:cubicBezTo>
                  <a:pt x="54264" y="1073704"/>
                  <a:pt x="15986" y="986164"/>
                  <a:pt x="15986" y="889683"/>
                </a:cubicBezTo>
                <a:cubicBezTo>
                  <a:pt x="15986" y="779482"/>
                  <a:pt x="65925" y="680945"/>
                  <a:pt x="145453" y="616722"/>
                </a:cubicBezTo>
                <a:cubicBezTo>
                  <a:pt x="75366" y="552267"/>
                  <a:pt x="31972" y="459676"/>
                  <a:pt x="31972" y="356950"/>
                </a:cubicBezTo>
                <a:cubicBezTo>
                  <a:pt x="31972" y="159812"/>
                  <a:pt x="191784" y="0"/>
                  <a:pt x="38892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3" name="Freeform 101">
            <a:extLst>
              <a:ext uri="{FF2B5EF4-FFF2-40B4-BE49-F238E27FC236}">
                <a16:creationId xmlns:a16="http://schemas.microsoft.com/office/drawing/2014/main" id="{398DE87D-E996-4168-8931-FBF1633FDCD5}"/>
              </a:ext>
            </a:extLst>
          </p:cNvPr>
          <p:cNvSpPr/>
          <p:nvPr/>
        </p:nvSpPr>
        <p:spPr>
          <a:xfrm>
            <a:off x="11180535" y="1485955"/>
            <a:ext cx="284691" cy="379029"/>
          </a:xfrm>
          <a:custGeom>
            <a:avLst/>
            <a:gdLst>
              <a:gd name="connsiteX0" fmla="*/ 143301 w 1910686"/>
              <a:gd name="connsiteY0" fmla="*/ 0 h 3268639"/>
              <a:gd name="connsiteX1" fmla="*/ 0 w 1910686"/>
              <a:gd name="connsiteY1" fmla="*/ 1705970 h 3268639"/>
              <a:gd name="connsiteX2" fmla="*/ 436728 w 1910686"/>
              <a:gd name="connsiteY2" fmla="*/ 3268639 h 3268639"/>
              <a:gd name="connsiteX3" fmla="*/ 928047 w 1910686"/>
              <a:gd name="connsiteY3" fmla="*/ 1944806 h 3268639"/>
              <a:gd name="connsiteX4" fmla="*/ 1364776 w 1910686"/>
              <a:gd name="connsiteY4" fmla="*/ 3268639 h 3268639"/>
              <a:gd name="connsiteX5" fmla="*/ 1910686 w 1910686"/>
              <a:gd name="connsiteY5" fmla="*/ 1726442 h 3268639"/>
              <a:gd name="connsiteX6" fmla="*/ 1603612 w 1910686"/>
              <a:gd name="connsiteY6" fmla="*/ 6824 h 3268639"/>
              <a:gd name="connsiteX7" fmla="*/ 1521725 w 1910686"/>
              <a:gd name="connsiteY7" fmla="*/ 20472 h 3268639"/>
              <a:gd name="connsiteX8" fmla="*/ 907576 w 1910686"/>
              <a:gd name="connsiteY8" fmla="*/ 163773 h 3268639"/>
              <a:gd name="connsiteX9" fmla="*/ 143301 w 1910686"/>
              <a:gd name="connsiteY9" fmla="*/ 0 h 3268639"/>
              <a:gd name="connsiteX0" fmla="*/ 143301 w 1910686"/>
              <a:gd name="connsiteY0" fmla="*/ 27296 h 3261815"/>
              <a:gd name="connsiteX1" fmla="*/ 0 w 1910686"/>
              <a:gd name="connsiteY1" fmla="*/ 1699146 h 3261815"/>
              <a:gd name="connsiteX2" fmla="*/ 436728 w 1910686"/>
              <a:gd name="connsiteY2" fmla="*/ 3261815 h 3261815"/>
              <a:gd name="connsiteX3" fmla="*/ 928047 w 1910686"/>
              <a:gd name="connsiteY3" fmla="*/ 1937982 h 3261815"/>
              <a:gd name="connsiteX4" fmla="*/ 1364776 w 1910686"/>
              <a:gd name="connsiteY4" fmla="*/ 3261815 h 3261815"/>
              <a:gd name="connsiteX5" fmla="*/ 1910686 w 1910686"/>
              <a:gd name="connsiteY5" fmla="*/ 1719618 h 3261815"/>
              <a:gd name="connsiteX6" fmla="*/ 1603612 w 1910686"/>
              <a:gd name="connsiteY6" fmla="*/ 0 h 3261815"/>
              <a:gd name="connsiteX7" fmla="*/ 1521725 w 1910686"/>
              <a:gd name="connsiteY7" fmla="*/ 13648 h 3261815"/>
              <a:gd name="connsiteX8" fmla="*/ 907576 w 1910686"/>
              <a:gd name="connsiteY8" fmla="*/ 156949 h 3261815"/>
              <a:gd name="connsiteX9" fmla="*/ 143301 w 1910686"/>
              <a:gd name="connsiteY9" fmla="*/ 27296 h 3261815"/>
              <a:gd name="connsiteX0" fmla="*/ 143301 w 1910686"/>
              <a:gd name="connsiteY0" fmla="*/ 27296 h 3261815"/>
              <a:gd name="connsiteX1" fmla="*/ 0 w 1910686"/>
              <a:gd name="connsiteY1" fmla="*/ 1699146 h 3261815"/>
              <a:gd name="connsiteX2" fmla="*/ 436728 w 1910686"/>
              <a:gd name="connsiteY2" fmla="*/ 3261815 h 3261815"/>
              <a:gd name="connsiteX3" fmla="*/ 928047 w 1910686"/>
              <a:gd name="connsiteY3" fmla="*/ 1937982 h 3261815"/>
              <a:gd name="connsiteX4" fmla="*/ 1364776 w 1910686"/>
              <a:gd name="connsiteY4" fmla="*/ 3261815 h 3261815"/>
              <a:gd name="connsiteX5" fmla="*/ 1910686 w 1910686"/>
              <a:gd name="connsiteY5" fmla="*/ 1719618 h 3261815"/>
              <a:gd name="connsiteX6" fmla="*/ 1603612 w 1910686"/>
              <a:gd name="connsiteY6" fmla="*/ 0 h 3261815"/>
              <a:gd name="connsiteX7" fmla="*/ 1521725 w 1910686"/>
              <a:gd name="connsiteY7" fmla="*/ 13648 h 3261815"/>
              <a:gd name="connsiteX8" fmla="*/ 907576 w 1910686"/>
              <a:gd name="connsiteY8" fmla="*/ 156949 h 3261815"/>
              <a:gd name="connsiteX9" fmla="*/ 143301 w 1910686"/>
              <a:gd name="connsiteY9" fmla="*/ 27296 h 3261815"/>
              <a:gd name="connsiteX0" fmla="*/ 326627 w 2094012"/>
              <a:gd name="connsiteY0" fmla="*/ 27296 h 3261815"/>
              <a:gd name="connsiteX1" fmla="*/ 183326 w 2094012"/>
              <a:gd name="connsiteY1" fmla="*/ 1699146 h 3261815"/>
              <a:gd name="connsiteX2" fmla="*/ 620054 w 2094012"/>
              <a:gd name="connsiteY2" fmla="*/ 3261815 h 3261815"/>
              <a:gd name="connsiteX3" fmla="*/ 1111373 w 2094012"/>
              <a:gd name="connsiteY3" fmla="*/ 1937982 h 3261815"/>
              <a:gd name="connsiteX4" fmla="*/ 1548102 w 2094012"/>
              <a:gd name="connsiteY4" fmla="*/ 3261815 h 3261815"/>
              <a:gd name="connsiteX5" fmla="*/ 2094012 w 2094012"/>
              <a:gd name="connsiteY5" fmla="*/ 1719618 h 3261815"/>
              <a:gd name="connsiteX6" fmla="*/ 1786938 w 2094012"/>
              <a:gd name="connsiteY6" fmla="*/ 0 h 3261815"/>
              <a:gd name="connsiteX7" fmla="*/ 1705051 w 2094012"/>
              <a:gd name="connsiteY7" fmla="*/ 13648 h 3261815"/>
              <a:gd name="connsiteX8" fmla="*/ 1090902 w 2094012"/>
              <a:gd name="connsiteY8" fmla="*/ 156949 h 3261815"/>
              <a:gd name="connsiteX9" fmla="*/ 326627 w 2094012"/>
              <a:gd name="connsiteY9" fmla="*/ 27296 h 3261815"/>
              <a:gd name="connsiteX0" fmla="*/ 402442 w 2169827"/>
              <a:gd name="connsiteY0" fmla="*/ 27296 h 3261815"/>
              <a:gd name="connsiteX1" fmla="*/ 259141 w 2169827"/>
              <a:gd name="connsiteY1" fmla="*/ 1699146 h 3261815"/>
              <a:gd name="connsiteX2" fmla="*/ 695869 w 2169827"/>
              <a:gd name="connsiteY2" fmla="*/ 3261815 h 3261815"/>
              <a:gd name="connsiteX3" fmla="*/ 1187188 w 2169827"/>
              <a:gd name="connsiteY3" fmla="*/ 1937982 h 3261815"/>
              <a:gd name="connsiteX4" fmla="*/ 1623917 w 2169827"/>
              <a:gd name="connsiteY4" fmla="*/ 3261815 h 3261815"/>
              <a:gd name="connsiteX5" fmla="*/ 2169827 w 2169827"/>
              <a:gd name="connsiteY5" fmla="*/ 1719618 h 3261815"/>
              <a:gd name="connsiteX6" fmla="*/ 1862753 w 2169827"/>
              <a:gd name="connsiteY6" fmla="*/ 0 h 3261815"/>
              <a:gd name="connsiteX7" fmla="*/ 1780866 w 2169827"/>
              <a:gd name="connsiteY7" fmla="*/ 13648 h 3261815"/>
              <a:gd name="connsiteX8" fmla="*/ 1166717 w 2169827"/>
              <a:gd name="connsiteY8" fmla="*/ 156949 h 3261815"/>
              <a:gd name="connsiteX9" fmla="*/ 402442 w 2169827"/>
              <a:gd name="connsiteY9" fmla="*/ 27296 h 3261815"/>
              <a:gd name="connsiteX0" fmla="*/ 402442 w 2169827"/>
              <a:gd name="connsiteY0" fmla="*/ 27296 h 3261815"/>
              <a:gd name="connsiteX1" fmla="*/ 259141 w 2169827"/>
              <a:gd name="connsiteY1" fmla="*/ 1699146 h 3261815"/>
              <a:gd name="connsiteX2" fmla="*/ 695869 w 2169827"/>
              <a:gd name="connsiteY2" fmla="*/ 3261815 h 3261815"/>
              <a:gd name="connsiteX3" fmla="*/ 1187188 w 2169827"/>
              <a:gd name="connsiteY3" fmla="*/ 1937982 h 3261815"/>
              <a:gd name="connsiteX4" fmla="*/ 1623917 w 2169827"/>
              <a:gd name="connsiteY4" fmla="*/ 3261815 h 3261815"/>
              <a:gd name="connsiteX5" fmla="*/ 2169827 w 2169827"/>
              <a:gd name="connsiteY5" fmla="*/ 1719618 h 3261815"/>
              <a:gd name="connsiteX6" fmla="*/ 1862753 w 2169827"/>
              <a:gd name="connsiteY6" fmla="*/ 0 h 3261815"/>
              <a:gd name="connsiteX7" fmla="*/ 1780866 w 2169827"/>
              <a:gd name="connsiteY7" fmla="*/ 13648 h 3261815"/>
              <a:gd name="connsiteX8" fmla="*/ 1166717 w 2169827"/>
              <a:gd name="connsiteY8" fmla="*/ 156949 h 3261815"/>
              <a:gd name="connsiteX9" fmla="*/ 402442 w 2169827"/>
              <a:gd name="connsiteY9" fmla="*/ 27296 h 3261815"/>
              <a:gd name="connsiteX0" fmla="*/ 377501 w 2144886"/>
              <a:gd name="connsiteY0" fmla="*/ 27296 h 3261815"/>
              <a:gd name="connsiteX1" fmla="*/ 295615 w 2144886"/>
              <a:gd name="connsiteY1" fmla="*/ 1774209 h 3261815"/>
              <a:gd name="connsiteX2" fmla="*/ 670928 w 2144886"/>
              <a:gd name="connsiteY2" fmla="*/ 3261815 h 3261815"/>
              <a:gd name="connsiteX3" fmla="*/ 1162247 w 2144886"/>
              <a:gd name="connsiteY3" fmla="*/ 1937982 h 3261815"/>
              <a:gd name="connsiteX4" fmla="*/ 1598976 w 2144886"/>
              <a:gd name="connsiteY4" fmla="*/ 3261815 h 3261815"/>
              <a:gd name="connsiteX5" fmla="*/ 2144886 w 2144886"/>
              <a:gd name="connsiteY5" fmla="*/ 1719618 h 3261815"/>
              <a:gd name="connsiteX6" fmla="*/ 1837812 w 2144886"/>
              <a:gd name="connsiteY6" fmla="*/ 0 h 3261815"/>
              <a:gd name="connsiteX7" fmla="*/ 1755925 w 2144886"/>
              <a:gd name="connsiteY7" fmla="*/ 13648 h 3261815"/>
              <a:gd name="connsiteX8" fmla="*/ 1141776 w 2144886"/>
              <a:gd name="connsiteY8" fmla="*/ 156949 h 3261815"/>
              <a:gd name="connsiteX9" fmla="*/ 377501 w 2144886"/>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08239 w 2175624"/>
              <a:gd name="connsiteY0" fmla="*/ 27296 h 3261815"/>
              <a:gd name="connsiteX1" fmla="*/ 326353 w 2175624"/>
              <a:gd name="connsiteY1" fmla="*/ 1774209 h 3261815"/>
              <a:gd name="connsiteX2" fmla="*/ 701666 w 2175624"/>
              <a:gd name="connsiteY2" fmla="*/ 3261815 h 3261815"/>
              <a:gd name="connsiteX3" fmla="*/ 1192985 w 2175624"/>
              <a:gd name="connsiteY3" fmla="*/ 1937982 h 3261815"/>
              <a:gd name="connsiteX4" fmla="*/ 1629714 w 2175624"/>
              <a:gd name="connsiteY4" fmla="*/ 3261815 h 3261815"/>
              <a:gd name="connsiteX5" fmla="*/ 2175624 w 2175624"/>
              <a:gd name="connsiteY5" fmla="*/ 1719618 h 3261815"/>
              <a:gd name="connsiteX6" fmla="*/ 1868550 w 2175624"/>
              <a:gd name="connsiteY6" fmla="*/ 0 h 3261815"/>
              <a:gd name="connsiteX7" fmla="*/ 1786663 w 2175624"/>
              <a:gd name="connsiteY7" fmla="*/ 13648 h 3261815"/>
              <a:gd name="connsiteX8" fmla="*/ 1172514 w 2175624"/>
              <a:gd name="connsiteY8" fmla="*/ 156949 h 3261815"/>
              <a:gd name="connsiteX9" fmla="*/ 408239 w 2175624"/>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195900 w 2178539"/>
              <a:gd name="connsiteY3" fmla="*/ 1937982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32629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680396 w 2178539"/>
              <a:gd name="connsiteY4" fmla="*/ 3261815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78539"/>
              <a:gd name="connsiteY0" fmla="*/ 27296 h 3261815"/>
              <a:gd name="connsiteX1" fmla="*/ 322444 w 2178539"/>
              <a:gd name="connsiteY1" fmla="*/ 1801504 h 3261815"/>
              <a:gd name="connsiteX2" fmla="*/ 704581 w 2178539"/>
              <a:gd name="connsiteY2" fmla="*/ 3261815 h 3261815"/>
              <a:gd name="connsiteX3" fmla="*/ 1216372 w 2178539"/>
              <a:gd name="connsiteY3" fmla="*/ 1951629 h 3261815"/>
              <a:gd name="connsiteX4" fmla="*/ 1707692 w 2178539"/>
              <a:gd name="connsiteY4" fmla="*/ 3254991 h 3261815"/>
              <a:gd name="connsiteX5" fmla="*/ 2178539 w 2178539"/>
              <a:gd name="connsiteY5" fmla="*/ 1719618 h 3261815"/>
              <a:gd name="connsiteX6" fmla="*/ 1871465 w 2178539"/>
              <a:gd name="connsiteY6" fmla="*/ 0 h 3261815"/>
              <a:gd name="connsiteX7" fmla="*/ 1789578 w 2178539"/>
              <a:gd name="connsiteY7" fmla="*/ 13648 h 3261815"/>
              <a:gd name="connsiteX8" fmla="*/ 1175429 w 2178539"/>
              <a:gd name="connsiteY8" fmla="*/ 156949 h 3261815"/>
              <a:gd name="connsiteX9" fmla="*/ 411154 w 2178539"/>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144420"/>
              <a:gd name="connsiteY0" fmla="*/ 27296 h 3261815"/>
              <a:gd name="connsiteX1" fmla="*/ 322444 w 2144420"/>
              <a:gd name="connsiteY1" fmla="*/ 1801504 h 3261815"/>
              <a:gd name="connsiteX2" fmla="*/ 704581 w 2144420"/>
              <a:gd name="connsiteY2" fmla="*/ 3261815 h 3261815"/>
              <a:gd name="connsiteX3" fmla="*/ 1216372 w 2144420"/>
              <a:gd name="connsiteY3" fmla="*/ 1951629 h 3261815"/>
              <a:gd name="connsiteX4" fmla="*/ 1707692 w 2144420"/>
              <a:gd name="connsiteY4" fmla="*/ 3254991 h 3261815"/>
              <a:gd name="connsiteX5" fmla="*/ 2144420 w 2144420"/>
              <a:gd name="connsiteY5" fmla="*/ 1753737 h 3261815"/>
              <a:gd name="connsiteX6" fmla="*/ 1871465 w 2144420"/>
              <a:gd name="connsiteY6" fmla="*/ 0 h 3261815"/>
              <a:gd name="connsiteX7" fmla="*/ 1789578 w 2144420"/>
              <a:gd name="connsiteY7" fmla="*/ 13648 h 3261815"/>
              <a:gd name="connsiteX8" fmla="*/ 1175429 w 2144420"/>
              <a:gd name="connsiteY8" fmla="*/ 156949 h 3261815"/>
              <a:gd name="connsiteX9" fmla="*/ 411154 w 2144420"/>
              <a:gd name="connsiteY9" fmla="*/ 27296 h 3261815"/>
              <a:gd name="connsiteX0" fmla="*/ 411154 w 2205171"/>
              <a:gd name="connsiteY0" fmla="*/ 27296 h 3261815"/>
              <a:gd name="connsiteX1" fmla="*/ 322444 w 2205171"/>
              <a:gd name="connsiteY1" fmla="*/ 1801504 h 3261815"/>
              <a:gd name="connsiteX2" fmla="*/ 704581 w 2205171"/>
              <a:gd name="connsiteY2" fmla="*/ 3261815 h 3261815"/>
              <a:gd name="connsiteX3" fmla="*/ 1216372 w 2205171"/>
              <a:gd name="connsiteY3" fmla="*/ 1951629 h 3261815"/>
              <a:gd name="connsiteX4" fmla="*/ 1707692 w 2205171"/>
              <a:gd name="connsiteY4" fmla="*/ 3254991 h 3261815"/>
              <a:gd name="connsiteX5" fmla="*/ 2144420 w 2205171"/>
              <a:gd name="connsiteY5" fmla="*/ 1753737 h 3261815"/>
              <a:gd name="connsiteX6" fmla="*/ 1871465 w 2205171"/>
              <a:gd name="connsiteY6" fmla="*/ 0 h 3261815"/>
              <a:gd name="connsiteX7" fmla="*/ 1789578 w 2205171"/>
              <a:gd name="connsiteY7" fmla="*/ 13648 h 3261815"/>
              <a:gd name="connsiteX8" fmla="*/ 1175429 w 2205171"/>
              <a:gd name="connsiteY8" fmla="*/ 156949 h 3261815"/>
              <a:gd name="connsiteX9" fmla="*/ 411154 w 2205171"/>
              <a:gd name="connsiteY9" fmla="*/ 27296 h 3261815"/>
              <a:gd name="connsiteX0" fmla="*/ 411154 w 2145061"/>
              <a:gd name="connsiteY0" fmla="*/ 23869 h 3258388"/>
              <a:gd name="connsiteX1" fmla="*/ 322444 w 2145061"/>
              <a:gd name="connsiteY1" fmla="*/ 1798077 h 3258388"/>
              <a:gd name="connsiteX2" fmla="*/ 704581 w 2145061"/>
              <a:gd name="connsiteY2" fmla="*/ 3258388 h 3258388"/>
              <a:gd name="connsiteX3" fmla="*/ 1216372 w 2145061"/>
              <a:gd name="connsiteY3" fmla="*/ 1948202 h 3258388"/>
              <a:gd name="connsiteX4" fmla="*/ 1707692 w 2145061"/>
              <a:gd name="connsiteY4" fmla="*/ 3251564 h 3258388"/>
              <a:gd name="connsiteX5" fmla="*/ 2144420 w 2145061"/>
              <a:gd name="connsiteY5" fmla="*/ 1750310 h 3258388"/>
              <a:gd name="connsiteX6" fmla="*/ 1789578 w 2145061"/>
              <a:gd name="connsiteY6" fmla="*/ 10221 h 3258388"/>
              <a:gd name="connsiteX7" fmla="*/ 1175429 w 2145061"/>
              <a:gd name="connsiteY7" fmla="*/ 153522 h 3258388"/>
              <a:gd name="connsiteX8" fmla="*/ 411154 w 2145061"/>
              <a:gd name="connsiteY8" fmla="*/ 23869 h 3258388"/>
              <a:gd name="connsiteX0" fmla="*/ 411154 w 2146076"/>
              <a:gd name="connsiteY0" fmla="*/ 23869 h 3258388"/>
              <a:gd name="connsiteX1" fmla="*/ 322444 w 2146076"/>
              <a:gd name="connsiteY1" fmla="*/ 1798077 h 3258388"/>
              <a:gd name="connsiteX2" fmla="*/ 704581 w 2146076"/>
              <a:gd name="connsiteY2" fmla="*/ 3258388 h 3258388"/>
              <a:gd name="connsiteX3" fmla="*/ 1216372 w 2146076"/>
              <a:gd name="connsiteY3" fmla="*/ 1948202 h 3258388"/>
              <a:gd name="connsiteX4" fmla="*/ 1707692 w 2146076"/>
              <a:gd name="connsiteY4" fmla="*/ 3251564 h 3258388"/>
              <a:gd name="connsiteX5" fmla="*/ 2144420 w 2146076"/>
              <a:gd name="connsiteY5" fmla="*/ 1750310 h 3258388"/>
              <a:gd name="connsiteX6" fmla="*/ 1926056 w 2146076"/>
              <a:gd name="connsiteY6" fmla="*/ 17045 h 3258388"/>
              <a:gd name="connsiteX7" fmla="*/ 1175429 w 2146076"/>
              <a:gd name="connsiteY7" fmla="*/ 153522 h 3258388"/>
              <a:gd name="connsiteX8" fmla="*/ 411154 w 2146076"/>
              <a:gd name="connsiteY8" fmla="*/ 23869 h 3258388"/>
              <a:gd name="connsiteX0" fmla="*/ 411154 w 2374416"/>
              <a:gd name="connsiteY0" fmla="*/ 23869 h 3258388"/>
              <a:gd name="connsiteX1" fmla="*/ 322444 w 2374416"/>
              <a:gd name="connsiteY1" fmla="*/ 1798077 h 3258388"/>
              <a:gd name="connsiteX2" fmla="*/ 704581 w 2374416"/>
              <a:gd name="connsiteY2" fmla="*/ 3258388 h 3258388"/>
              <a:gd name="connsiteX3" fmla="*/ 1216372 w 2374416"/>
              <a:gd name="connsiteY3" fmla="*/ 1948202 h 3258388"/>
              <a:gd name="connsiteX4" fmla="*/ 1707692 w 2374416"/>
              <a:gd name="connsiteY4" fmla="*/ 3251564 h 3258388"/>
              <a:gd name="connsiteX5" fmla="*/ 2144420 w 2374416"/>
              <a:gd name="connsiteY5" fmla="*/ 1750310 h 3258388"/>
              <a:gd name="connsiteX6" fmla="*/ 1926056 w 2374416"/>
              <a:gd name="connsiteY6" fmla="*/ 17045 h 3258388"/>
              <a:gd name="connsiteX7" fmla="*/ 1175429 w 2374416"/>
              <a:gd name="connsiteY7" fmla="*/ 153522 h 3258388"/>
              <a:gd name="connsiteX8" fmla="*/ 411154 w 2374416"/>
              <a:gd name="connsiteY8" fmla="*/ 23869 h 3258388"/>
              <a:gd name="connsiteX0" fmla="*/ 411154 w 2441693"/>
              <a:gd name="connsiteY0" fmla="*/ 23869 h 3258388"/>
              <a:gd name="connsiteX1" fmla="*/ 322444 w 2441693"/>
              <a:gd name="connsiteY1" fmla="*/ 1798077 h 3258388"/>
              <a:gd name="connsiteX2" fmla="*/ 704581 w 2441693"/>
              <a:gd name="connsiteY2" fmla="*/ 3258388 h 3258388"/>
              <a:gd name="connsiteX3" fmla="*/ 1216372 w 2441693"/>
              <a:gd name="connsiteY3" fmla="*/ 1948202 h 3258388"/>
              <a:gd name="connsiteX4" fmla="*/ 1707692 w 2441693"/>
              <a:gd name="connsiteY4" fmla="*/ 3251564 h 3258388"/>
              <a:gd name="connsiteX5" fmla="*/ 2144420 w 2441693"/>
              <a:gd name="connsiteY5" fmla="*/ 1750310 h 3258388"/>
              <a:gd name="connsiteX6" fmla="*/ 1926056 w 2441693"/>
              <a:gd name="connsiteY6" fmla="*/ 17045 h 3258388"/>
              <a:gd name="connsiteX7" fmla="*/ 1175429 w 2441693"/>
              <a:gd name="connsiteY7" fmla="*/ 153522 h 3258388"/>
              <a:gd name="connsiteX8" fmla="*/ 411154 w 2441693"/>
              <a:gd name="connsiteY8" fmla="*/ 23869 h 3258388"/>
              <a:gd name="connsiteX0" fmla="*/ 411154 w 2377348"/>
              <a:gd name="connsiteY0" fmla="*/ 23869 h 3258388"/>
              <a:gd name="connsiteX1" fmla="*/ 322444 w 2377348"/>
              <a:gd name="connsiteY1" fmla="*/ 1798077 h 3258388"/>
              <a:gd name="connsiteX2" fmla="*/ 704581 w 2377348"/>
              <a:gd name="connsiteY2" fmla="*/ 3258388 h 3258388"/>
              <a:gd name="connsiteX3" fmla="*/ 1216372 w 2377348"/>
              <a:gd name="connsiteY3" fmla="*/ 1948202 h 3258388"/>
              <a:gd name="connsiteX4" fmla="*/ 1707692 w 2377348"/>
              <a:gd name="connsiteY4" fmla="*/ 3251564 h 3258388"/>
              <a:gd name="connsiteX5" fmla="*/ 2144420 w 2377348"/>
              <a:gd name="connsiteY5" fmla="*/ 1750310 h 3258388"/>
              <a:gd name="connsiteX6" fmla="*/ 1926056 w 2377348"/>
              <a:gd name="connsiteY6" fmla="*/ 17045 h 3258388"/>
              <a:gd name="connsiteX7" fmla="*/ 1175429 w 2377348"/>
              <a:gd name="connsiteY7" fmla="*/ 153522 h 3258388"/>
              <a:gd name="connsiteX8" fmla="*/ 411154 w 2377348"/>
              <a:gd name="connsiteY8" fmla="*/ 23869 h 3258388"/>
              <a:gd name="connsiteX0" fmla="*/ 411154 w 2424220"/>
              <a:gd name="connsiteY0" fmla="*/ 23869 h 3258388"/>
              <a:gd name="connsiteX1" fmla="*/ 322444 w 2424220"/>
              <a:gd name="connsiteY1" fmla="*/ 1798077 h 3258388"/>
              <a:gd name="connsiteX2" fmla="*/ 704581 w 2424220"/>
              <a:gd name="connsiteY2" fmla="*/ 3258388 h 3258388"/>
              <a:gd name="connsiteX3" fmla="*/ 1216372 w 2424220"/>
              <a:gd name="connsiteY3" fmla="*/ 1948202 h 3258388"/>
              <a:gd name="connsiteX4" fmla="*/ 1707692 w 2424220"/>
              <a:gd name="connsiteY4" fmla="*/ 3251564 h 3258388"/>
              <a:gd name="connsiteX5" fmla="*/ 2144420 w 2424220"/>
              <a:gd name="connsiteY5" fmla="*/ 1750310 h 3258388"/>
              <a:gd name="connsiteX6" fmla="*/ 1926056 w 2424220"/>
              <a:gd name="connsiteY6" fmla="*/ 17045 h 3258388"/>
              <a:gd name="connsiteX7" fmla="*/ 1175429 w 2424220"/>
              <a:gd name="connsiteY7" fmla="*/ 153522 h 3258388"/>
              <a:gd name="connsiteX8" fmla="*/ 411154 w 2424220"/>
              <a:gd name="connsiteY8" fmla="*/ 23869 h 3258388"/>
              <a:gd name="connsiteX0" fmla="*/ 411154 w 2449010"/>
              <a:gd name="connsiteY0" fmla="*/ 23869 h 3258388"/>
              <a:gd name="connsiteX1" fmla="*/ 322444 w 2449010"/>
              <a:gd name="connsiteY1" fmla="*/ 1798077 h 3258388"/>
              <a:gd name="connsiteX2" fmla="*/ 704581 w 2449010"/>
              <a:gd name="connsiteY2" fmla="*/ 3258388 h 3258388"/>
              <a:gd name="connsiteX3" fmla="*/ 1216372 w 2449010"/>
              <a:gd name="connsiteY3" fmla="*/ 1948202 h 3258388"/>
              <a:gd name="connsiteX4" fmla="*/ 1707692 w 2449010"/>
              <a:gd name="connsiteY4" fmla="*/ 3251564 h 3258388"/>
              <a:gd name="connsiteX5" fmla="*/ 2144420 w 2449010"/>
              <a:gd name="connsiteY5" fmla="*/ 1750310 h 3258388"/>
              <a:gd name="connsiteX6" fmla="*/ 1926056 w 2449010"/>
              <a:gd name="connsiteY6" fmla="*/ 17045 h 3258388"/>
              <a:gd name="connsiteX7" fmla="*/ 1175429 w 2449010"/>
              <a:gd name="connsiteY7" fmla="*/ 153522 h 3258388"/>
              <a:gd name="connsiteX8" fmla="*/ 411154 w 2449010"/>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 name="connsiteX0" fmla="*/ 411154 w 2433593"/>
              <a:gd name="connsiteY0" fmla="*/ 23869 h 3258388"/>
              <a:gd name="connsiteX1" fmla="*/ 322444 w 2433593"/>
              <a:gd name="connsiteY1" fmla="*/ 1798077 h 3258388"/>
              <a:gd name="connsiteX2" fmla="*/ 704581 w 2433593"/>
              <a:gd name="connsiteY2" fmla="*/ 3258388 h 3258388"/>
              <a:gd name="connsiteX3" fmla="*/ 1216372 w 2433593"/>
              <a:gd name="connsiteY3" fmla="*/ 1948202 h 3258388"/>
              <a:gd name="connsiteX4" fmla="*/ 1707692 w 2433593"/>
              <a:gd name="connsiteY4" fmla="*/ 3251564 h 3258388"/>
              <a:gd name="connsiteX5" fmla="*/ 2144420 w 2433593"/>
              <a:gd name="connsiteY5" fmla="*/ 1750310 h 3258388"/>
              <a:gd name="connsiteX6" fmla="*/ 1926056 w 2433593"/>
              <a:gd name="connsiteY6" fmla="*/ 17045 h 3258388"/>
              <a:gd name="connsiteX7" fmla="*/ 1175429 w 2433593"/>
              <a:gd name="connsiteY7" fmla="*/ 153522 h 3258388"/>
              <a:gd name="connsiteX8" fmla="*/ 411154 w 2433593"/>
              <a:gd name="connsiteY8" fmla="*/ 23869 h 3258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3593" h="3258388">
                <a:moveTo>
                  <a:pt x="411154" y="23869"/>
                </a:moveTo>
                <a:cubicBezTo>
                  <a:pt x="-257586" y="355964"/>
                  <a:pt x="22194" y="1036078"/>
                  <a:pt x="322444" y="1798077"/>
                </a:cubicBezTo>
                <a:cubicBezTo>
                  <a:pt x="338366" y="2660163"/>
                  <a:pt x="545357" y="3249289"/>
                  <a:pt x="704581" y="3258388"/>
                </a:cubicBezTo>
                <a:cubicBezTo>
                  <a:pt x="1018479" y="3247015"/>
                  <a:pt x="779644" y="1925457"/>
                  <a:pt x="1216372" y="1948202"/>
                </a:cubicBezTo>
                <a:cubicBezTo>
                  <a:pt x="1580313" y="1945929"/>
                  <a:pt x="1473406" y="3281133"/>
                  <a:pt x="1707692" y="3251564"/>
                </a:cubicBezTo>
                <a:cubicBezTo>
                  <a:pt x="2048886" y="3121910"/>
                  <a:pt x="2001118" y="2180214"/>
                  <a:pt x="2144420" y="1750310"/>
                </a:cubicBezTo>
                <a:cubicBezTo>
                  <a:pt x="2451495" y="1080432"/>
                  <a:pt x="2681232" y="64812"/>
                  <a:pt x="1926056" y="17045"/>
                </a:cubicBezTo>
                <a:lnTo>
                  <a:pt x="1175429" y="153522"/>
                </a:lnTo>
                <a:cubicBezTo>
                  <a:pt x="920671" y="110304"/>
                  <a:pt x="679560" y="-62566"/>
                  <a:pt x="411154" y="2386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64" name="Group 102">
            <a:extLst>
              <a:ext uri="{FF2B5EF4-FFF2-40B4-BE49-F238E27FC236}">
                <a16:creationId xmlns:a16="http://schemas.microsoft.com/office/drawing/2014/main" id="{3B22177F-3D45-4A9B-976C-0E5FC31B92C4}"/>
              </a:ext>
            </a:extLst>
          </p:cNvPr>
          <p:cNvGrpSpPr>
            <a:grpSpLocks noChangeAspect="1"/>
          </p:cNvGrpSpPr>
          <p:nvPr/>
        </p:nvGrpSpPr>
        <p:grpSpPr>
          <a:xfrm>
            <a:off x="8707494" y="2429101"/>
            <a:ext cx="325734" cy="529812"/>
            <a:chOff x="2071598" y="2060848"/>
            <a:chExt cx="1917605" cy="3137144"/>
          </a:xfrm>
          <a:solidFill>
            <a:schemeClr val="accent4"/>
          </a:solidFill>
        </p:grpSpPr>
        <p:sp>
          <p:nvSpPr>
            <p:cNvPr id="65" name="Freeform 103">
              <a:extLst>
                <a:ext uri="{FF2B5EF4-FFF2-40B4-BE49-F238E27FC236}">
                  <a16:creationId xmlns:a16="http://schemas.microsoft.com/office/drawing/2014/main" id="{45551A25-8F0E-4347-975E-A924A7130E47}"/>
                </a:ext>
              </a:extLst>
            </p:cNvPr>
            <p:cNvSpPr/>
            <p:nvPr/>
          </p:nvSpPr>
          <p:spPr>
            <a:xfrm>
              <a:off x="2483768" y="206084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6" name="Freeform 104">
              <a:extLst>
                <a:ext uri="{FF2B5EF4-FFF2-40B4-BE49-F238E27FC236}">
                  <a16:creationId xmlns:a16="http://schemas.microsoft.com/office/drawing/2014/main" id="{1D56ED84-718A-4F64-9201-3371A122B353}"/>
                </a:ext>
              </a:extLst>
            </p:cNvPr>
            <p:cNvSpPr/>
            <p:nvPr/>
          </p:nvSpPr>
          <p:spPr>
            <a:xfrm rot="21253755">
              <a:off x="2170737" y="2710023"/>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7" name="Freeform 105">
              <a:extLst>
                <a:ext uri="{FF2B5EF4-FFF2-40B4-BE49-F238E27FC236}">
                  <a16:creationId xmlns:a16="http://schemas.microsoft.com/office/drawing/2014/main" id="{C13BBB19-70FE-4952-97D0-FDEBC2A1BBF6}"/>
                </a:ext>
              </a:extLst>
            </p:cNvPr>
            <p:cNvSpPr/>
            <p:nvPr/>
          </p:nvSpPr>
          <p:spPr>
            <a:xfrm rot="20634645">
              <a:off x="2071598" y="3466865"/>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8" name="Freeform 106">
              <a:extLst>
                <a:ext uri="{FF2B5EF4-FFF2-40B4-BE49-F238E27FC236}">
                  <a16:creationId xmlns:a16="http://schemas.microsoft.com/office/drawing/2014/main" id="{7ABD01DA-F7D7-478D-A532-2A1B78A013CF}"/>
                </a:ext>
              </a:extLst>
            </p:cNvPr>
            <p:cNvSpPr/>
            <p:nvPr/>
          </p:nvSpPr>
          <p:spPr>
            <a:xfrm rot="19632933">
              <a:off x="2257651" y="4182238"/>
              <a:ext cx="1505435" cy="1015754"/>
            </a:xfrm>
            <a:custGeom>
              <a:avLst/>
              <a:gdLst>
                <a:gd name="connsiteX0" fmla="*/ 812042 w 1535373"/>
                <a:gd name="connsiteY0" fmla="*/ 211541 h 921224"/>
                <a:gd name="connsiteX1" fmla="*/ 184245 w 1535373"/>
                <a:gd name="connsiteY1" fmla="*/ 0 h 921224"/>
                <a:gd name="connsiteX2" fmla="*/ 143301 w 1535373"/>
                <a:gd name="connsiteY2" fmla="*/ 293427 h 921224"/>
                <a:gd name="connsiteX3" fmla="*/ 0 w 1535373"/>
                <a:gd name="connsiteY3" fmla="*/ 477672 h 921224"/>
                <a:gd name="connsiteX4" fmla="*/ 600501 w 1535373"/>
                <a:gd name="connsiteY4" fmla="*/ 764275 h 921224"/>
                <a:gd name="connsiteX5" fmla="*/ 709684 w 1535373"/>
                <a:gd name="connsiteY5" fmla="*/ 655093 h 921224"/>
                <a:gd name="connsiteX6" fmla="*/ 887104 w 1535373"/>
                <a:gd name="connsiteY6" fmla="*/ 702860 h 921224"/>
                <a:gd name="connsiteX7" fmla="*/ 1201003 w 1535373"/>
                <a:gd name="connsiteY7" fmla="*/ 921224 h 921224"/>
                <a:gd name="connsiteX8" fmla="*/ 1535373 w 1535373"/>
                <a:gd name="connsiteY8" fmla="*/ 825690 h 921224"/>
                <a:gd name="connsiteX9" fmla="*/ 1201003 w 1535373"/>
                <a:gd name="connsiteY9" fmla="*/ 689212 h 921224"/>
                <a:gd name="connsiteX10" fmla="*/ 1262418 w 1535373"/>
                <a:gd name="connsiteY10" fmla="*/ 457200 h 921224"/>
                <a:gd name="connsiteX11" fmla="*/ 996287 w 1535373"/>
                <a:gd name="connsiteY11" fmla="*/ 348018 h 921224"/>
                <a:gd name="connsiteX12" fmla="*/ 921224 w 1535373"/>
                <a:gd name="connsiteY12" fmla="*/ 457200 h 921224"/>
                <a:gd name="connsiteX13" fmla="*/ 777922 w 1535373"/>
                <a:gd name="connsiteY13" fmla="*/ 395785 h 921224"/>
                <a:gd name="connsiteX14" fmla="*/ 812042 w 1535373"/>
                <a:gd name="connsiteY14" fmla="*/ 211541 h 921224"/>
                <a:gd name="connsiteX0" fmla="*/ 812042 w 1535373"/>
                <a:gd name="connsiteY0" fmla="*/ 191663 h 901346"/>
                <a:gd name="connsiteX1" fmla="*/ 208099 w 1535373"/>
                <a:gd name="connsiteY1" fmla="*/ 0 h 901346"/>
                <a:gd name="connsiteX2" fmla="*/ 143301 w 1535373"/>
                <a:gd name="connsiteY2" fmla="*/ 273549 h 901346"/>
                <a:gd name="connsiteX3" fmla="*/ 0 w 1535373"/>
                <a:gd name="connsiteY3" fmla="*/ 457794 h 901346"/>
                <a:gd name="connsiteX4" fmla="*/ 600501 w 1535373"/>
                <a:gd name="connsiteY4" fmla="*/ 744397 h 901346"/>
                <a:gd name="connsiteX5" fmla="*/ 709684 w 1535373"/>
                <a:gd name="connsiteY5" fmla="*/ 635215 h 901346"/>
                <a:gd name="connsiteX6" fmla="*/ 887104 w 1535373"/>
                <a:gd name="connsiteY6" fmla="*/ 682982 h 901346"/>
                <a:gd name="connsiteX7" fmla="*/ 1201003 w 1535373"/>
                <a:gd name="connsiteY7" fmla="*/ 901346 h 901346"/>
                <a:gd name="connsiteX8" fmla="*/ 1535373 w 1535373"/>
                <a:gd name="connsiteY8" fmla="*/ 805812 h 901346"/>
                <a:gd name="connsiteX9" fmla="*/ 1201003 w 1535373"/>
                <a:gd name="connsiteY9" fmla="*/ 669334 h 901346"/>
                <a:gd name="connsiteX10" fmla="*/ 1262418 w 1535373"/>
                <a:gd name="connsiteY10" fmla="*/ 437322 h 901346"/>
                <a:gd name="connsiteX11" fmla="*/ 996287 w 1535373"/>
                <a:gd name="connsiteY11" fmla="*/ 328140 h 901346"/>
                <a:gd name="connsiteX12" fmla="*/ 921224 w 1535373"/>
                <a:gd name="connsiteY12" fmla="*/ 437322 h 901346"/>
                <a:gd name="connsiteX13" fmla="*/ 777922 w 1535373"/>
                <a:gd name="connsiteY13" fmla="*/ 375907 h 901346"/>
                <a:gd name="connsiteX14" fmla="*/ 812042 w 1535373"/>
                <a:gd name="connsiteY14" fmla="*/ 191663 h 901346"/>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43301 w 1535373"/>
                <a:gd name="connsiteY2" fmla="*/ 286235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812042 w 1535373"/>
                <a:gd name="connsiteY0" fmla="*/ 204349 h 914032"/>
                <a:gd name="connsiteX1" fmla="*/ 208099 w 1535373"/>
                <a:gd name="connsiteY1" fmla="*/ 12686 h 914032"/>
                <a:gd name="connsiteX2" fmla="*/ 159203 w 1535373"/>
                <a:gd name="connsiteY2" fmla="*/ 306113 h 914032"/>
                <a:gd name="connsiteX3" fmla="*/ 0 w 1535373"/>
                <a:gd name="connsiteY3" fmla="*/ 470480 h 914032"/>
                <a:gd name="connsiteX4" fmla="*/ 600501 w 1535373"/>
                <a:gd name="connsiteY4" fmla="*/ 757083 h 914032"/>
                <a:gd name="connsiteX5" fmla="*/ 709684 w 1535373"/>
                <a:gd name="connsiteY5" fmla="*/ 647901 h 914032"/>
                <a:gd name="connsiteX6" fmla="*/ 887104 w 1535373"/>
                <a:gd name="connsiteY6" fmla="*/ 695668 h 914032"/>
                <a:gd name="connsiteX7" fmla="*/ 1201003 w 1535373"/>
                <a:gd name="connsiteY7" fmla="*/ 914032 h 914032"/>
                <a:gd name="connsiteX8" fmla="*/ 1535373 w 1535373"/>
                <a:gd name="connsiteY8" fmla="*/ 818498 h 914032"/>
                <a:gd name="connsiteX9" fmla="*/ 1201003 w 1535373"/>
                <a:gd name="connsiteY9" fmla="*/ 682020 h 914032"/>
                <a:gd name="connsiteX10" fmla="*/ 1262418 w 1535373"/>
                <a:gd name="connsiteY10" fmla="*/ 450008 h 914032"/>
                <a:gd name="connsiteX11" fmla="*/ 996287 w 1535373"/>
                <a:gd name="connsiteY11" fmla="*/ 340826 h 914032"/>
                <a:gd name="connsiteX12" fmla="*/ 921224 w 1535373"/>
                <a:gd name="connsiteY12" fmla="*/ 450008 h 914032"/>
                <a:gd name="connsiteX13" fmla="*/ 777922 w 1535373"/>
                <a:gd name="connsiteY13" fmla="*/ 388593 h 914032"/>
                <a:gd name="connsiteX14" fmla="*/ 812042 w 1535373"/>
                <a:gd name="connsiteY14" fmla="*/ 204349 h 914032"/>
                <a:gd name="connsiteX0" fmla="*/ 788188 w 1511519"/>
                <a:gd name="connsiteY0" fmla="*/ 204349 h 914032"/>
                <a:gd name="connsiteX1" fmla="*/ 184245 w 1511519"/>
                <a:gd name="connsiteY1" fmla="*/ 12686 h 914032"/>
                <a:gd name="connsiteX2" fmla="*/ 135349 w 1511519"/>
                <a:gd name="connsiteY2" fmla="*/ 306113 h 914032"/>
                <a:gd name="connsiteX3" fmla="*/ 0 w 1511519"/>
                <a:gd name="connsiteY3" fmla="*/ 518188 h 914032"/>
                <a:gd name="connsiteX4" fmla="*/ 576647 w 1511519"/>
                <a:gd name="connsiteY4" fmla="*/ 757083 h 914032"/>
                <a:gd name="connsiteX5" fmla="*/ 685830 w 1511519"/>
                <a:gd name="connsiteY5" fmla="*/ 647901 h 914032"/>
                <a:gd name="connsiteX6" fmla="*/ 863250 w 1511519"/>
                <a:gd name="connsiteY6" fmla="*/ 695668 h 914032"/>
                <a:gd name="connsiteX7" fmla="*/ 1177149 w 1511519"/>
                <a:gd name="connsiteY7" fmla="*/ 914032 h 914032"/>
                <a:gd name="connsiteX8" fmla="*/ 1511519 w 1511519"/>
                <a:gd name="connsiteY8" fmla="*/ 818498 h 914032"/>
                <a:gd name="connsiteX9" fmla="*/ 1177149 w 1511519"/>
                <a:gd name="connsiteY9" fmla="*/ 682020 h 914032"/>
                <a:gd name="connsiteX10" fmla="*/ 1238564 w 1511519"/>
                <a:gd name="connsiteY10" fmla="*/ 450008 h 914032"/>
                <a:gd name="connsiteX11" fmla="*/ 972433 w 1511519"/>
                <a:gd name="connsiteY11" fmla="*/ 340826 h 914032"/>
                <a:gd name="connsiteX12" fmla="*/ 897370 w 1511519"/>
                <a:gd name="connsiteY12" fmla="*/ 450008 h 914032"/>
                <a:gd name="connsiteX13" fmla="*/ 754068 w 1511519"/>
                <a:gd name="connsiteY13" fmla="*/ 388593 h 914032"/>
                <a:gd name="connsiteX14" fmla="*/ 788188 w 1511519"/>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2902 w 1526233"/>
                <a:gd name="connsiteY0" fmla="*/ 204349 h 914032"/>
                <a:gd name="connsiteX1" fmla="*/ 198959 w 1526233"/>
                <a:gd name="connsiteY1" fmla="*/ 12686 h 914032"/>
                <a:gd name="connsiteX2" fmla="*/ 150063 w 1526233"/>
                <a:gd name="connsiteY2" fmla="*/ 306113 h 914032"/>
                <a:gd name="connsiteX3" fmla="*/ 14714 w 1526233"/>
                <a:gd name="connsiteY3" fmla="*/ 518188 h 914032"/>
                <a:gd name="connsiteX4" fmla="*/ 591361 w 1526233"/>
                <a:gd name="connsiteY4" fmla="*/ 757083 h 914032"/>
                <a:gd name="connsiteX5" fmla="*/ 700544 w 1526233"/>
                <a:gd name="connsiteY5" fmla="*/ 647901 h 914032"/>
                <a:gd name="connsiteX6" fmla="*/ 877964 w 1526233"/>
                <a:gd name="connsiteY6" fmla="*/ 695668 h 914032"/>
                <a:gd name="connsiteX7" fmla="*/ 1191863 w 1526233"/>
                <a:gd name="connsiteY7" fmla="*/ 914032 h 914032"/>
                <a:gd name="connsiteX8" fmla="*/ 1526233 w 1526233"/>
                <a:gd name="connsiteY8" fmla="*/ 818498 h 914032"/>
                <a:gd name="connsiteX9" fmla="*/ 1191863 w 1526233"/>
                <a:gd name="connsiteY9" fmla="*/ 682020 h 914032"/>
                <a:gd name="connsiteX10" fmla="*/ 1253278 w 1526233"/>
                <a:gd name="connsiteY10" fmla="*/ 450008 h 914032"/>
                <a:gd name="connsiteX11" fmla="*/ 987147 w 1526233"/>
                <a:gd name="connsiteY11" fmla="*/ 340826 h 914032"/>
                <a:gd name="connsiteX12" fmla="*/ 912084 w 1526233"/>
                <a:gd name="connsiteY12" fmla="*/ 450008 h 914032"/>
                <a:gd name="connsiteX13" fmla="*/ 768782 w 1526233"/>
                <a:gd name="connsiteY13" fmla="*/ 388593 h 914032"/>
                <a:gd name="connsiteX14" fmla="*/ 802902 w 1526233"/>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588668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52279 w 1523540"/>
                <a:gd name="connsiteY4" fmla="*/ 757083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697851 w 1523540"/>
                <a:gd name="connsiteY5" fmla="*/ 647901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75271 w 1523540"/>
                <a:gd name="connsiteY6" fmla="*/ 695668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14032"/>
                <a:gd name="connsiteX1" fmla="*/ 196266 w 1523540"/>
                <a:gd name="connsiteY1" fmla="*/ 12686 h 914032"/>
                <a:gd name="connsiteX2" fmla="*/ 147370 w 1523540"/>
                <a:gd name="connsiteY2" fmla="*/ 306113 h 914032"/>
                <a:gd name="connsiteX3" fmla="*/ 12021 w 1523540"/>
                <a:gd name="connsiteY3" fmla="*/ 518188 h 914032"/>
                <a:gd name="connsiteX4" fmla="*/ 636377 w 1523540"/>
                <a:gd name="connsiteY4" fmla="*/ 741181 h 914032"/>
                <a:gd name="connsiteX5" fmla="*/ 705803 w 1523540"/>
                <a:gd name="connsiteY5" fmla="*/ 624047 h 914032"/>
                <a:gd name="connsiteX6" fmla="*/ 859369 w 1523540"/>
                <a:gd name="connsiteY6" fmla="*/ 679765 h 914032"/>
                <a:gd name="connsiteX7" fmla="*/ 1189170 w 1523540"/>
                <a:gd name="connsiteY7" fmla="*/ 914032 h 914032"/>
                <a:gd name="connsiteX8" fmla="*/ 1523540 w 1523540"/>
                <a:gd name="connsiteY8" fmla="*/ 818498 h 914032"/>
                <a:gd name="connsiteX9" fmla="*/ 1189170 w 1523540"/>
                <a:gd name="connsiteY9" fmla="*/ 682020 h 914032"/>
                <a:gd name="connsiteX10" fmla="*/ 1250585 w 1523540"/>
                <a:gd name="connsiteY10" fmla="*/ 450008 h 914032"/>
                <a:gd name="connsiteX11" fmla="*/ 984454 w 1523540"/>
                <a:gd name="connsiteY11" fmla="*/ 340826 h 914032"/>
                <a:gd name="connsiteX12" fmla="*/ 909391 w 1523540"/>
                <a:gd name="connsiteY12" fmla="*/ 450008 h 914032"/>
                <a:gd name="connsiteX13" fmla="*/ 766089 w 1523540"/>
                <a:gd name="connsiteY13" fmla="*/ 388593 h 914032"/>
                <a:gd name="connsiteX14" fmla="*/ 800209 w 1523540"/>
                <a:gd name="connsiteY14" fmla="*/ 204349 h 914032"/>
                <a:gd name="connsiteX0" fmla="*/ 800209 w 1523540"/>
                <a:gd name="connsiteY0" fmla="*/ 204349 h 982628"/>
                <a:gd name="connsiteX1" fmla="*/ 196266 w 1523540"/>
                <a:gd name="connsiteY1" fmla="*/ 12686 h 982628"/>
                <a:gd name="connsiteX2" fmla="*/ 147370 w 1523540"/>
                <a:gd name="connsiteY2" fmla="*/ 306113 h 982628"/>
                <a:gd name="connsiteX3" fmla="*/ 12021 w 1523540"/>
                <a:gd name="connsiteY3" fmla="*/ 518188 h 982628"/>
                <a:gd name="connsiteX4" fmla="*/ 636377 w 1523540"/>
                <a:gd name="connsiteY4" fmla="*/ 741181 h 982628"/>
                <a:gd name="connsiteX5" fmla="*/ 705803 w 1523540"/>
                <a:gd name="connsiteY5" fmla="*/ 624047 h 982628"/>
                <a:gd name="connsiteX6" fmla="*/ 859369 w 1523540"/>
                <a:gd name="connsiteY6" fmla="*/ 679765 h 982628"/>
                <a:gd name="connsiteX7" fmla="*/ 1189170 w 1523540"/>
                <a:gd name="connsiteY7" fmla="*/ 914032 h 982628"/>
                <a:gd name="connsiteX8" fmla="*/ 1523540 w 1523540"/>
                <a:gd name="connsiteY8" fmla="*/ 818498 h 982628"/>
                <a:gd name="connsiteX9" fmla="*/ 1189170 w 1523540"/>
                <a:gd name="connsiteY9" fmla="*/ 682020 h 982628"/>
                <a:gd name="connsiteX10" fmla="*/ 1250585 w 1523540"/>
                <a:gd name="connsiteY10" fmla="*/ 450008 h 982628"/>
                <a:gd name="connsiteX11" fmla="*/ 984454 w 1523540"/>
                <a:gd name="connsiteY11" fmla="*/ 340826 h 982628"/>
                <a:gd name="connsiteX12" fmla="*/ 909391 w 1523540"/>
                <a:gd name="connsiteY12" fmla="*/ 450008 h 982628"/>
                <a:gd name="connsiteX13" fmla="*/ 766089 w 1523540"/>
                <a:gd name="connsiteY13" fmla="*/ 388593 h 982628"/>
                <a:gd name="connsiteX14" fmla="*/ 800209 w 1523540"/>
                <a:gd name="connsiteY14" fmla="*/ 204349 h 982628"/>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89170 w 1554538"/>
                <a:gd name="connsiteY9" fmla="*/ 682020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54538"/>
                <a:gd name="connsiteY0" fmla="*/ 204349 h 982009"/>
                <a:gd name="connsiteX1" fmla="*/ 196266 w 1554538"/>
                <a:gd name="connsiteY1" fmla="*/ 12686 h 982009"/>
                <a:gd name="connsiteX2" fmla="*/ 147370 w 1554538"/>
                <a:gd name="connsiteY2" fmla="*/ 306113 h 982009"/>
                <a:gd name="connsiteX3" fmla="*/ 12021 w 1554538"/>
                <a:gd name="connsiteY3" fmla="*/ 518188 h 982009"/>
                <a:gd name="connsiteX4" fmla="*/ 636377 w 1554538"/>
                <a:gd name="connsiteY4" fmla="*/ 741181 h 982009"/>
                <a:gd name="connsiteX5" fmla="*/ 705803 w 1554538"/>
                <a:gd name="connsiteY5" fmla="*/ 624047 h 982009"/>
                <a:gd name="connsiteX6" fmla="*/ 859369 w 1554538"/>
                <a:gd name="connsiteY6" fmla="*/ 679765 h 982009"/>
                <a:gd name="connsiteX7" fmla="*/ 1189170 w 1554538"/>
                <a:gd name="connsiteY7" fmla="*/ 914032 h 982009"/>
                <a:gd name="connsiteX8" fmla="*/ 1523540 w 1554538"/>
                <a:gd name="connsiteY8" fmla="*/ 818498 h 982009"/>
                <a:gd name="connsiteX9" fmla="*/ 1173267 w 1554538"/>
                <a:gd name="connsiteY9" fmla="*/ 634312 h 982009"/>
                <a:gd name="connsiteX10" fmla="*/ 1250585 w 1554538"/>
                <a:gd name="connsiteY10" fmla="*/ 450008 h 982009"/>
                <a:gd name="connsiteX11" fmla="*/ 984454 w 1554538"/>
                <a:gd name="connsiteY11" fmla="*/ 340826 h 982009"/>
                <a:gd name="connsiteX12" fmla="*/ 909391 w 1554538"/>
                <a:gd name="connsiteY12" fmla="*/ 450008 h 982009"/>
                <a:gd name="connsiteX13" fmla="*/ 766089 w 1554538"/>
                <a:gd name="connsiteY13" fmla="*/ 388593 h 982009"/>
                <a:gd name="connsiteX14" fmla="*/ 800209 w 1554538"/>
                <a:gd name="connsiteY14" fmla="*/ 204349 h 982009"/>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42543"/>
                <a:gd name="connsiteY0" fmla="*/ 204349 h 976908"/>
                <a:gd name="connsiteX1" fmla="*/ 196266 w 1542543"/>
                <a:gd name="connsiteY1" fmla="*/ 12686 h 976908"/>
                <a:gd name="connsiteX2" fmla="*/ 147370 w 1542543"/>
                <a:gd name="connsiteY2" fmla="*/ 306113 h 976908"/>
                <a:gd name="connsiteX3" fmla="*/ 12021 w 1542543"/>
                <a:gd name="connsiteY3" fmla="*/ 518188 h 976908"/>
                <a:gd name="connsiteX4" fmla="*/ 636377 w 1542543"/>
                <a:gd name="connsiteY4" fmla="*/ 741181 h 976908"/>
                <a:gd name="connsiteX5" fmla="*/ 705803 w 1542543"/>
                <a:gd name="connsiteY5" fmla="*/ 624047 h 976908"/>
                <a:gd name="connsiteX6" fmla="*/ 859369 w 1542543"/>
                <a:gd name="connsiteY6" fmla="*/ 679765 h 976908"/>
                <a:gd name="connsiteX7" fmla="*/ 1189170 w 1542543"/>
                <a:gd name="connsiteY7" fmla="*/ 914032 h 976908"/>
                <a:gd name="connsiteX8" fmla="*/ 1507637 w 1542543"/>
                <a:gd name="connsiteY8" fmla="*/ 786693 h 976908"/>
                <a:gd name="connsiteX9" fmla="*/ 1173267 w 1542543"/>
                <a:gd name="connsiteY9" fmla="*/ 634312 h 976908"/>
                <a:gd name="connsiteX10" fmla="*/ 1250585 w 1542543"/>
                <a:gd name="connsiteY10" fmla="*/ 450008 h 976908"/>
                <a:gd name="connsiteX11" fmla="*/ 984454 w 1542543"/>
                <a:gd name="connsiteY11" fmla="*/ 340826 h 976908"/>
                <a:gd name="connsiteX12" fmla="*/ 909391 w 1542543"/>
                <a:gd name="connsiteY12" fmla="*/ 450008 h 976908"/>
                <a:gd name="connsiteX13" fmla="*/ 766089 w 1542543"/>
                <a:gd name="connsiteY13" fmla="*/ 388593 h 976908"/>
                <a:gd name="connsiteX14" fmla="*/ 800209 w 1542543"/>
                <a:gd name="connsiteY14" fmla="*/ 204349 h 976908"/>
                <a:gd name="connsiteX0" fmla="*/ 800209 w 1522966"/>
                <a:gd name="connsiteY0" fmla="*/ 204349 h 975249"/>
                <a:gd name="connsiteX1" fmla="*/ 196266 w 1522966"/>
                <a:gd name="connsiteY1" fmla="*/ 12686 h 975249"/>
                <a:gd name="connsiteX2" fmla="*/ 147370 w 1522966"/>
                <a:gd name="connsiteY2" fmla="*/ 306113 h 975249"/>
                <a:gd name="connsiteX3" fmla="*/ 12021 w 1522966"/>
                <a:gd name="connsiteY3" fmla="*/ 518188 h 975249"/>
                <a:gd name="connsiteX4" fmla="*/ 636377 w 1522966"/>
                <a:gd name="connsiteY4" fmla="*/ 741181 h 975249"/>
                <a:gd name="connsiteX5" fmla="*/ 705803 w 1522966"/>
                <a:gd name="connsiteY5" fmla="*/ 624047 h 975249"/>
                <a:gd name="connsiteX6" fmla="*/ 859369 w 1522966"/>
                <a:gd name="connsiteY6" fmla="*/ 679765 h 975249"/>
                <a:gd name="connsiteX7" fmla="*/ 1189170 w 1522966"/>
                <a:gd name="connsiteY7" fmla="*/ 914032 h 975249"/>
                <a:gd name="connsiteX8" fmla="*/ 1507637 w 1522966"/>
                <a:gd name="connsiteY8" fmla="*/ 786693 h 975249"/>
                <a:gd name="connsiteX9" fmla="*/ 1173267 w 1522966"/>
                <a:gd name="connsiteY9" fmla="*/ 634312 h 975249"/>
                <a:gd name="connsiteX10" fmla="*/ 1250585 w 1522966"/>
                <a:gd name="connsiteY10" fmla="*/ 450008 h 975249"/>
                <a:gd name="connsiteX11" fmla="*/ 984454 w 1522966"/>
                <a:gd name="connsiteY11" fmla="*/ 340826 h 975249"/>
                <a:gd name="connsiteX12" fmla="*/ 909391 w 1522966"/>
                <a:gd name="connsiteY12" fmla="*/ 450008 h 975249"/>
                <a:gd name="connsiteX13" fmla="*/ 766089 w 1522966"/>
                <a:gd name="connsiteY13" fmla="*/ 388593 h 975249"/>
                <a:gd name="connsiteX14" fmla="*/ 800209 w 1522966"/>
                <a:gd name="connsiteY14" fmla="*/ 204349 h 975249"/>
                <a:gd name="connsiteX0" fmla="*/ 800209 w 1538655"/>
                <a:gd name="connsiteY0" fmla="*/ 204349 h 976321"/>
                <a:gd name="connsiteX1" fmla="*/ 196266 w 1538655"/>
                <a:gd name="connsiteY1" fmla="*/ 12686 h 976321"/>
                <a:gd name="connsiteX2" fmla="*/ 147370 w 1538655"/>
                <a:gd name="connsiteY2" fmla="*/ 306113 h 976321"/>
                <a:gd name="connsiteX3" fmla="*/ 12021 w 1538655"/>
                <a:gd name="connsiteY3" fmla="*/ 518188 h 976321"/>
                <a:gd name="connsiteX4" fmla="*/ 636377 w 1538655"/>
                <a:gd name="connsiteY4" fmla="*/ 741181 h 976321"/>
                <a:gd name="connsiteX5" fmla="*/ 705803 w 1538655"/>
                <a:gd name="connsiteY5" fmla="*/ 624047 h 976321"/>
                <a:gd name="connsiteX6" fmla="*/ 859369 w 1538655"/>
                <a:gd name="connsiteY6" fmla="*/ 679765 h 976321"/>
                <a:gd name="connsiteX7" fmla="*/ 1189170 w 1538655"/>
                <a:gd name="connsiteY7" fmla="*/ 914032 h 976321"/>
                <a:gd name="connsiteX8" fmla="*/ 1507637 w 1538655"/>
                <a:gd name="connsiteY8" fmla="*/ 786693 h 976321"/>
                <a:gd name="connsiteX9" fmla="*/ 1173267 w 1538655"/>
                <a:gd name="connsiteY9" fmla="*/ 634312 h 976321"/>
                <a:gd name="connsiteX10" fmla="*/ 1250585 w 1538655"/>
                <a:gd name="connsiteY10" fmla="*/ 450008 h 976321"/>
                <a:gd name="connsiteX11" fmla="*/ 984454 w 1538655"/>
                <a:gd name="connsiteY11" fmla="*/ 340826 h 976321"/>
                <a:gd name="connsiteX12" fmla="*/ 909391 w 1538655"/>
                <a:gd name="connsiteY12" fmla="*/ 450008 h 976321"/>
                <a:gd name="connsiteX13" fmla="*/ 766089 w 1538655"/>
                <a:gd name="connsiteY13" fmla="*/ 388593 h 976321"/>
                <a:gd name="connsiteX14" fmla="*/ 800209 w 1538655"/>
                <a:gd name="connsiteY14" fmla="*/ 204349 h 976321"/>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84454 w 1556774"/>
                <a:gd name="connsiteY11" fmla="*/ 340826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50008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56774"/>
                <a:gd name="connsiteY0" fmla="*/ 204349 h 981339"/>
                <a:gd name="connsiteX1" fmla="*/ 196266 w 1556774"/>
                <a:gd name="connsiteY1" fmla="*/ 12686 h 981339"/>
                <a:gd name="connsiteX2" fmla="*/ 147370 w 1556774"/>
                <a:gd name="connsiteY2" fmla="*/ 306113 h 981339"/>
                <a:gd name="connsiteX3" fmla="*/ 12021 w 1556774"/>
                <a:gd name="connsiteY3" fmla="*/ 518188 h 981339"/>
                <a:gd name="connsiteX4" fmla="*/ 636377 w 1556774"/>
                <a:gd name="connsiteY4" fmla="*/ 741181 h 981339"/>
                <a:gd name="connsiteX5" fmla="*/ 705803 w 1556774"/>
                <a:gd name="connsiteY5" fmla="*/ 624047 h 981339"/>
                <a:gd name="connsiteX6" fmla="*/ 859369 w 1556774"/>
                <a:gd name="connsiteY6" fmla="*/ 679765 h 981339"/>
                <a:gd name="connsiteX7" fmla="*/ 1189170 w 1556774"/>
                <a:gd name="connsiteY7" fmla="*/ 914032 h 981339"/>
                <a:gd name="connsiteX8" fmla="*/ 1507637 w 1556774"/>
                <a:gd name="connsiteY8" fmla="*/ 786693 h 981339"/>
                <a:gd name="connsiteX9" fmla="*/ 1173267 w 1556774"/>
                <a:gd name="connsiteY9" fmla="*/ 634312 h 981339"/>
                <a:gd name="connsiteX10" fmla="*/ 1250585 w 1556774"/>
                <a:gd name="connsiteY10" fmla="*/ 438081 h 981339"/>
                <a:gd name="connsiteX11" fmla="*/ 964576 w 1556774"/>
                <a:gd name="connsiteY11" fmla="*/ 344802 h 981339"/>
                <a:gd name="connsiteX12" fmla="*/ 909391 w 1556774"/>
                <a:gd name="connsiteY12" fmla="*/ 450008 h 981339"/>
                <a:gd name="connsiteX13" fmla="*/ 766089 w 1556774"/>
                <a:gd name="connsiteY13" fmla="*/ 388593 h 981339"/>
                <a:gd name="connsiteX14" fmla="*/ 800209 w 1556774"/>
                <a:gd name="connsiteY14" fmla="*/ 204349 h 981339"/>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527868"/>
                <a:gd name="connsiteY0" fmla="*/ 204349 h 975126"/>
                <a:gd name="connsiteX1" fmla="*/ 196266 w 1527868"/>
                <a:gd name="connsiteY1" fmla="*/ 12686 h 975126"/>
                <a:gd name="connsiteX2" fmla="*/ 147370 w 1527868"/>
                <a:gd name="connsiteY2" fmla="*/ 306113 h 975126"/>
                <a:gd name="connsiteX3" fmla="*/ 12021 w 1527868"/>
                <a:gd name="connsiteY3" fmla="*/ 518188 h 975126"/>
                <a:gd name="connsiteX4" fmla="*/ 636377 w 1527868"/>
                <a:gd name="connsiteY4" fmla="*/ 741181 h 975126"/>
                <a:gd name="connsiteX5" fmla="*/ 705803 w 1527868"/>
                <a:gd name="connsiteY5" fmla="*/ 624047 h 975126"/>
                <a:gd name="connsiteX6" fmla="*/ 859369 w 1527868"/>
                <a:gd name="connsiteY6" fmla="*/ 679765 h 975126"/>
                <a:gd name="connsiteX7" fmla="*/ 1189170 w 1527868"/>
                <a:gd name="connsiteY7" fmla="*/ 914032 h 975126"/>
                <a:gd name="connsiteX8" fmla="*/ 1467881 w 1527868"/>
                <a:gd name="connsiteY8" fmla="*/ 742961 h 975126"/>
                <a:gd name="connsiteX9" fmla="*/ 1173267 w 1527868"/>
                <a:gd name="connsiteY9" fmla="*/ 634312 h 975126"/>
                <a:gd name="connsiteX10" fmla="*/ 1250585 w 1527868"/>
                <a:gd name="connsiteY10" fmla="*/ 438081 h 975126"/>
                <a:gd name="connsiteX11" fmla="*/ 964576 w 1527868"/>
                <a:gd name="connsiteY11" fmla="*/ 344802 h 975126"/>
                <a:gd name="connsiteX12" fmla="*/ 909391 w 1527868"/>
                <a:gd name="connsiteY12" fmla="*/ 450008 h 975126"/>
                <a:gd name="connsiteX13" fmla="*/ 766089 w 1527868"/>
                <a:gd name="connsiteY13" fmla="*/ 388593 h 975126"/>
                <a:gd name="connsiteX14" fmla="*/ 800209 w 1527868"/>
                <a:gd name="connsiteY14" fmla="*/ 204349 h 975126"/>
                <a:gd name="connsiteX0" fmla="*/ 800209 w 1499884"/>
                <a:gd name="connsiteY0" fmla="*/ 204349 h 986483"/>
                <a:gd name="connsiteX1" fmla="*/ 196266 w 1499884"/>
                <a:gd name="connsiteY1" fmla="*/ 12686 h 986483"/>
                <a:gd name="connsiteX2" fmla="*/ 147370 w 1499884"/>
                <a:gd name="connsiteY2" fmla="*/ 306113 h 986483"/>
                <a:gd name="connsiteX3" fmla="*/ 12021 w 1499884"/>
                <a:gd name="connsiteY3" fmla="*/ 518188 h 986483"/>
                <a:gd name="connsiteX4" fmla="*/ 636377 w 1499884"/>
                <a:gd name="connsiteY4" fmla="*/ 741181 h 986483"/>
                <a:gd name="connsiteX5" fmla="*/ 705803 w 1499884"/>
                <a:gd name="connsiteY5" fmla="*/ 624047 h 986483"/>
                <a:gd name="connsiteX6" fmla="*/ 859369 w 1499884"/>
                <a:gd name="connsiteY6" fmla="*/ 679765 h 986483"/>
                <a:gd name="connsiteX7" fmla="*/ 1189170 w 1499884"/>
                <a:gd name="connsiteY7" fmla="*/ 914032 h 986483"/>
                <a:gd name="connsiteX8" fmla="*/ 1467881 w 1499884"/>
                <a:gd name="connsiteY8" fmla="*/ 742961 h 986483"/>
                <a:gd name="connsiteX9" fmla="*/ 1173267 w 1499884"/>
                <a:gd name="connsiteY9" fmla="*/ 634312 h 986483"/>
                <a:gd name="connsiteX10" fmla="*/ 1250585 w 1499884"/>
                <a:gd name="connsiteY10" fmla="*/ 438081 h 986483"/>
                <a:gd name="connsiteX11" fmla="*/ 964576 w 1499884"/>
                <a:gd name="connsiteY11" fmla="*/ 344802 h 986483"/>
                <a:gd name="connsiteX12" fmla="*/ 909391 w 1499884"/>
                <a:gd name="connsiteY12" fmla="*/ 450008 h 986483"/>
                <a:gd name="connsiteX13" fmla="*/ 766089 w 1499884"/>
                <a:gd name="connsiteY13" fmla="*/ 388593 h 986483"/>
                <a:gd name="connsiteX14" fmla="*/ 800209 w 1499884"/>
                <a:gd name="connsiteY14" fmla="*/ 204349 h 986483"/>
                <a:gd name="connsiteX0" fmla="*/ 800209 w 1505435"/>
                <a:gd name="connsiteY0" fmla="*/ 204349 h 1015754"/>
                <a:gd name="connsiteX1" fmla="*/ 196266 w 1505435"/>
                <a:gd name="connsiteY1" fmla="*/ 12686 h 1015754"/>
                <a:gd name="connsiteX2" fmla="*/ 147370 w 1505435"/>
                <a:gd name="connsiteY2" fmla="*/ 306113 h 1015754"/>
                <a:gd name="connsiteX3" fmla="*/ 12021 w 1505435"/>
                <a:gd name="connsiteY3" fmla="*/ 518188 h 1015754"/>
                <a:gd name="connsiteX4" fmla="*/ 636377 w 1505435"/>
                <a:gd name="connsiteY4" fmla="*/ 741181 h 1015754"/>
                <a:gd name="connsiteX5" fmla="*/ 705803 w 1505435"/>
                <a:gd name="connsiteY5" fmla="*/ 624047 h 1015754"/>
                <a:gd name="connsiteX6" fmla="*/ 859369 w 1505435"/>
                <a:gd name="connsiteY6" fmla="*/ 679765 h 1015754"/>
                <a:gd name="connsiteX7" fmla="*/ 1189170 w 1505435"/>
                <a:gd name="connsiteY7" fmla="*/ 914032 h 1015754"/>
                <a:gd name="connsiteX8" fmla="*/ 1467881 w 1505435"/>
                <a:gd name="connsiteY8" fmla="*/ 742961 h 1015754"/>
                <a:gd name="connsiteX9" fmla="*/ 1173267 w 1505435"/>
                <a:gd name="connsiteY9" fmla="*/ 634312 h 1015754"/>
                <a:gd name="connsiteX10" fmla="*/ 1250585 w 1505435"/>
                <a:gd name="connsiteY10" fmla="*/ 438081 h 1015754"/>
                <a:gd name="connsiteX11" fmla="*/ 964576 w 1505435"/>
                <a:gd name="connsiteY11" fmla="*/ 344802 h 1015754"/>
                <a:gd name="connsiteX12" fmla="*/ 909391 w 1505435"/>
                <a:gd name="connsiteY12" fmla="*/ 450008 h 1015754"/>
                <a:gd name="connsiteX13" fmla="*/ 766089 w 1505435"/>
                <a:gd name="connsiteY13" fmla="*/ 388593 h 1015754"/>
                <a:gd name="connsiteX14" fmla="*/ 800209 w 1505435"/>
                <a:gd name="connsiteY14" fmla="*/ 204349 h 1015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5435" h="1015754">
                  <a:moveTo>
                    <a:pt x="800209" y="204349"/>
                  </a:moveTo>
                  <a:cubicBezTo>
                    <a:pt x="598895" y="140461"/>
                    <a:pt x="302164" y="-50647"/>
                    <a:pt x="196266" y="12686"/>
                  </a:cubicBezTo>
                  <a:cubicBezTo>
                    <a:pt x="103106" y="72064"/>
                    <a:pt x="168969" y="214930"/>
                    <a:pt x="147370" y="306113"/>
                  </a:cubicBezTo>
                  <a:cubicBezTo>
                    <a:pt x="102254" y="376805"/>
                    <a:pt x="-42253" y="455447"/>
                    <a:pt x="12021" y="518188"/>
                  </a:cubicBezTo>
                  <a:cubicBezTo>
                    <a:pt x="164480" y="669383"/>
                    <a:pt x="559454" y="713233"/>
                    <a:pt x="636377" y="741181"/>
                  </a:cubicBezTo>
                  <a:cubicBezTo>
                    <a:pt x="696624" y="733941"/>
                    <a:pt x="677361" y="671042"/>
                    <a:pt x="705803" y="624047"/>
                  </a:cubicBezTo>
                  <a:lnTo>
                    <a:pt x="859369" y="679765"/>
                  </a:lnTo>
                  <a:cubicBezTo>
                    <a:pt x="850034" y="889051"/>
                    <a:pt x="1063333" y="847870"/>
                    <a:pt x="1189170" y="914032"/>
                  </a:cubicBezTo>
                  <a:cubicBezTo>
                    <a:pt x="1618678" y="1176386"/>
                    <a:pt x="1495571" y="862271"/>
                    <a:pt x="1467881" y="742961"/>
                  </a:cubicBezTo>
                  <a:cubicBezTo>
                    <a:pt x="1356424" y="685542"/>
                    <a:pt x="1304603" y="671853"/>
                    <a:pt x="1173267" y="634312"/>
                  </a:cubicBezTo>
                  <a:cubicBezTo>
                    <a:pt x="1199040" y="568902"/>
                    <a:pt x="1292398" y="479637"/>
                    <a:pt x="1250585" y="438081"/>
                  </a:cubicBezTo>
                  <a:cubicBezTo>
                    <a:pt x="1165850" y="405662"/>
                    <a:pt x="1045335" y="381196"/>
                    <a:pt x="964576" y="344802"/>
                  </a:cubicBezTo>
                  <a:cubicBezTo>
                    <a:pt x="930279" y="379871"/>
                    <a:pt x="927786" y="414939"/>
                    <a:pt x="909391" y="450008"/>
                  </a:cubicBezTo>
                  <a:lnTo>
                    <a:pt x="766089" y="388593"/>
                  </a:lnTo>
                  <a:lnTo>
                    <a:pt x="800209" y="20434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69" name="Freeform 107">
            <a:extLst>
              <a:ext uri="{FF2B5EF4-FFF2-40B4-BE49-F238E27FC236}">
                <a16:creationId xmlns:a16="http://schemas.microsoft.com/office/drawing/2014/main" id="{5F7DADB8-BA7C-4AE5-BF1E-BC82543D1EA9}"/>
              </a:ext>
            </a:extLst>
          </p:cNvPr>
          <p:cNvSpPr>
            <a:spLocks noChangeAspect="1"/>
          </p:cNvSpPr>
          <p:nvPr/>
        </p:nvSpPr>
        <p:spPr>
          <a:xfrm>
            <a:off x="9618682" y="2429101"/>
            <a:ext cx="169894" cy="529812"/>
          </a:xfrm>
          <a:custGeom>
            <a:avLst/>
            <a:gdLst>
              <a:gd name="connsiteX0" fmla="*/ 430619 w 798902"/>
              <a:gd name="connsiteY0" fmla="*/ 1331843 h 2449001"/>
              <a:gd name="connsiteX1" fmla="*/ 541938 w 798902"/>
              <a:gd name="connsiteY1" fmla="*/ 1379551 h 2449001"/>
              <a:gd name="connsiteX2" fmla="*/ 780476 w 798902"/>
              <a:gd name="connsiteY2" fmla="*/ 1375575 h 2449001"/>
              <a:gd name="connsiteX3" fmla="*/ 625426 w 798902"/>
              <a:gd name="connsiteY3" fmla="*/ 1741335 h 2449001"/>
              <a:gd name="connsiteX4" fmla="*/ 609523 w 798902"/>
              <a:gd name="connsiteY4" fmla="*/ 2441050 h 2449001"/>
              <a:gd name="connsiteX5" fmla="*/ 319301 w 798902"/>
              <a:gd name="connsiteY5" fmla="*/ 2445025 h 2449001"/>
              <a:gd name="connsiteX6" fmla="*/ 211958 w 798902"/>
              <a:gd name="connsiteY6" fmla="*/ 1673750 h 2449001"/>
              <a:gd name="connsiteX7" fmla="*/ 207983 w 798902"/>
              <a:gd name="connsiteY7" fmla="*/ 2441050 h 2449001"/>
              <a:gd name="connsiteX8" fmla="*/ 136421 w 798902"/>
              <a:gd name="connsiteY8" fmla="*/ 2449001 h 2449001"/>
              <a:gd name="connsiteX9" fmla="*/ 5224 w 798902"/>
              <a:gd name="connsiteY9" fmla="*/ 1701579 h 2449001"/>
              <a:gd name="connsiteX10" fmla="*/ 37029 w 798902"/>
              <a:gd name="connsiteY10" fmla="*/ 1582309 h 2449001"/>
              <a:gd name="connsiteX11" fmla="*/ 76786 w 798902"/>
              <a:gd name="connsiteY11" fmla="*/ 1566407 h 2449001"/>
              <a:gd name="connsiteX12" fmla="*/ 89266 w 798902"/>
              <a:gd name="connsiteY12" fmla="*/ 1389262 h 2449001"/>
              <a:gd name="connsiteX13" fmla="*/ 339179 w 798902"/>
              <a:gd name="connsiteY13" fmla="*/ 1375575 h 2449001"/>
              <a:gd name="connsiteX14" fmla="*/ 430619 w 798902"/>
              <a:gd name="connsiteY14" fmla="*/ 1331843 h 2449001"/>
              <a:gd name="connsiteX15" fmla="*/ 243762 w 798902"/>
              <a:gd name="connsiteY15" fmla="*/ 0 h 2449001"/>
              <a:gd name="connsiteX16" fmla="*/ 557838 w 798902"/>
              <a:gd name="connsiteY16" fmla="*/ 0 h 2449001"/>
              <a:gd name="connsiteX17" fmla="*/ 689036 w 798902"/>
              <a:gd name="connsiteY17" fmla="*/ 962108 h 2449001"/>
              <a:gd name="connsiteX18" fmla="*/ 724816 w 798902"/>
              <a:gd name="connsiteY18" fmla="*/ 1307990 h 2449001"/>
              <a:gd name="connsiteX19" fmla="*/ 414715 w 798902"/>
              <a:gd name="connsiteY19" fmla="*/ 1268233 h 2449001"/>
              <a:gd name="connsiteX20" fmla="*/ 104615 w 798902"/>
              <a:gd name="connsiteY20" fmla="*/ 1288111 h 2449001"/>
              <a:gd name="connsiteX21" fmla="*/ 124493 w 798902"/>
              <a:gd name="connsiteY21" fmla="*/ 1017766 h 2449001"/>
              <a:gd name="connsiteX22" fmla="*/ 243762 w 798902"/>
              <a:gd name="connsiteY22" fmla="*/ 0 h 2449001"/>
              <a:gd name="connsiteX0" fmla="*/ 430619 w 798902"/>
              <a:gd name="connsiteY0" fmla="*/ 1331843 h 2449001"/>
              <a:gd name="connsiteX1" fmla="*/ 541938 w 798902"/>
              <a:gd name="connsiteY1" fmla="*/ 1379551 h 2449001"/>
              <a:gd name="connsiteX2" fmla="*/ 780476 w 798902"/>
              <a:gd name="connsiteY2" fmla="*/ 1375575 h 2449001"/>
              <a:gd name="connsiteX3" fmla="*/ 625426 w 798902"/>
              <a:gd name="connsiteY3" fmla="*/ 1741335 h 2449001"/>
              <a:gd name="connsiteX4" fmla="*/ 609523 w 798902"/>
              <a:gd name="connsiteY4" fmla="*/ 2441050 h 2449001"/>
              <a:gd name="connsiteX5" fmla="*/ 319301 w 798902"/>
              <a:gd name="connsiteY5" fmla="*/ 2445025 h 2449001"/>
              <a:gd name="connsiteX6" fmla="*/ 211958 w 798902"/>
              <a:gd name="connsiteY6" fmla="*/ 1673750 h 2449001"/>
              <a:gd name="connsiteX7" fmla="*/ 207983 w 798902"/>
              <a:gd name="connsiteY7" fmla="*/ 2441050 h 2449001"/>
              <a:gd name="connsiteX8" fmla="*/ 136421 w 798902"/>
              <a:gd name="connsiteY8" fmla="*/ 2449001 h 2449001"/>
              <a:gd name="connsiteX9" fmla="*/ 5224 w 798902"/>
              <a:gd name="connsiteY9" fmla="*/ 1701579 h 2449001"/>
              <a:gd name="connsiteX10" fmla="*/ 37029 w 798902"/>
              <a:gd name="connsiteY10" fmla="*/ 1582309 h 2449001"/>
              <a:gd name="connsiteX11" fmla="*/ 76786 w 798902"/>
              <a:gd name="connsiteY11" fmla="*/ 1566407 h 2449001"/>
              <a:gd name="connsiteX12" fmla="*/ 89266 w 798902"/>
              <a:gd name="connsiteY12" fmla="*/ 1389262 h 2449001"/>
              <a:gd name="connsiteX13" fmla="*/ 339179 w 798902"/>
              <a:gd name="connsiteY13" fmla="*/ 1375575 h 2449001"/>
              <a:gd name="connsiteX14" fmla="*/ 430619 w 798902"/>
              <a:gd name="connsiteY14" fmla="*/ 1331843 h 2449001"/>
              <a:gd name="connsiteX15" fmla="*/ 243762 w 798902"/>
              <a:gd name="connsiteY15" fmla="*/ 0 h 2449001"/>
              <a:gd name="connsiteX16" fmla="*/ 557838 w 798902"/>
              <a:gd name="connsiteY16" fmla="*/ 0 h 2449001"/>
              <a:gd name="connsiteX17" fmla="*/ 689036 w 798902"/>
              <a:gd name="connsiteY17" fmla="*/ 962108 h 2449001"/>
              <a:gd name="connsiteX18" fmla="*/ 724816 w 798902"/>
              <a:gd name="connsiteY18" fmla="*/ 1307990 h 2449001"/>
              <a:gd name="connsiteX19" fmla="*/ 414715 w 798902"/>
              <a:gd name="connsiteY19" fmla="*/ 1268233 h 2449001"/>
              <a:gd name="connsiteX20" fmla="*/ 104615 w 798902"/>
              <a:gd name="connsiteY20" fmla="*/ 1288111 h 2449001"/>
              <a:gd name="connsiteX21" fmla="*/ 124493 w 798902"/>
              <a:gd name="connsiteY21" fmla="*/ 1017766 h 2449001"/>
              <a:gd name="connsiteX22" fmla="*/ 243762 w 798902"/>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619 w 784764"/>
              <a:gd name="connsiteY0" fmla="*/ 1331843 h 2449001"/>
              <a:gd name="connsiteX1" fmla="*/ 541938 w 784764"/>
              <a:gd name="connsiteY1" fmla="*/ 1379551 h 2449001"/>
              <a:gd name="connsiteX2" fmla="*/ 763368 w 784764"/>
              <a:gd name="connsiteY2" fmla="*/ 1406369 h 2449001"/>
              <a:gd name="connsiteX3" fmla="*/ 625426 w 784764"/>
              <a:gd name="connsiteY3" fmla="*/ 1741335 h 2449001"/>
              <a:gd name="connsiteX4" fmla="*/ 609523 w 784764"/>
              <a:gd name="connsiteY4" fmla="*/ 2441050 h 2449001"/>
              <a:gd name="connsiteX5" fmla="*/ 319301 w 784764"/>
              <a:gd name="connsiteY5" fmla="*/ 2445025 h 2449001"/>
              <a:gd name="connsiteX6" fmla="*/ 211958 w 784764"/>
              <a:gd name="connsiteY6" fmla="*/ 1673750 h 2449001"/>
              <a:gd name="connsiteX7" fmla="*/ 207983 w 784764"/>
              <a:gd name="connsiteY7" fmla="*/ 2441050 h 2449001"/>
              <a:gd name="connsiteX8" fmla="*/ 136421 w 784764"/>
              <a:gd name="connsiteY8" fmla="*/ 2449001 h 2449001"/>
              <a:gd name="connsiteX9" fmla="*/ 5224 w 784764"/>
              <a:gd name="connsiteY9" fmla="*/ 1701579 h 2449001"/>
              <a:gd name="connsiteX10" fmla="*/ 37029 w 784764"/>
              <a:gd name="connsiteY10" fmla="*/ 1582309 h 2449001"/>
              <a:gd name="connsiteX11" fmla="*/ 76786 w 784764"/>
              <a:gd name="connsiteY11" fmla="*/ 1566407 h 2449001"/>
              <a:gd name="connsiteX12" fmla="*/ 89266 w 784764"/>
              <a:gd name="connsiteY12" fmla="*/ 1389262 h 2449001"/>
              <a:gd name="connsiteX13" fmla="*/ 339179 w 784764"/>
              <a:gd name="connsiteY13" fmla="*/ 1375575 h 2449001"/>
              <a:gd name="connsiteX14" fmla="*/ 430619 w 784764"/>
              <a:gd name="connsiteY14" fmla="*/ 1331843 h 2449001"/>
              <a:gd name="connsiteX15" fmla="*/ 243762 w 784764"/>
              <a:gd name="connsiteY15" fmla="*/ 0 h 2449001"/>
              <a:gd name="connsiteX16" fmla="*/ 557838 w 784764"/>
              <a:gd name="connsiteY16" fmla="*/ 0 h 2449001"/>
              <a:gd name="connsiteX17" fmla="*/ 689036 w 784764"/>
              <a:gd name="connsiteY17" fmla="*/ 962108 h 2449001"/>
              <a:gd name="connsiteX18" fmla="*/ 724816 w 784764"/>
              <a:gd name="connsiteY18" fmla="*/ 1307990 h 2449001"/>
              <a:gd name="connsiteX19" fmla="*/ 414715 w 784764"/>
              <a:gd name="connsiteY19" fmla="*/ 1268233 h 2449001"/>
              <a:gd name="connsiteX20" fmla="*/ 104615 w 784764"/>
              <a:gd name="connsiteY20" fmla="*/ 1288111 h 2449001"/>
              <a:gd name="connsiteX21" fmla="*/ 124493 w 784764"/>
              <a:gd name="connsiteY21" fmla="*/ 1017766 h 2449001"/>
              <a:gd name="connsiteX22" fmla="*/ 243762 w 784764"/>
              <a:gd name="connsiteY22" fmla="*/ 0 h 2449001"/>
              <a:gd name="connsiteX0" fmla="*/ 430997 w 785142"/>
              <a:gd name="connsiteY0" fmla="*/ 1331843 h 2449001"/>
              <a:gd name="connsiteX1" fmla="*/ 542316 w 785142"/>
              <a:gd name="connsiteY1" fmla="*/ 1379551 h 2449001"/>
              <a:gd name="connsiteX2" fmla="*/ 763746 w 785142"/>
              <a:gd name="connsiteY2" fmla="*/ 1406369 h 2449001"/>
              <a:gd name="connsiteX3" fmla="*/ 625804 w 785142"/>
              <a:gd name="connsiteY3" fmla="*/ 1741335 h 2449001"/>
              <a:gd name="connsiteX4" fmla="*/ 609901 w 785142"/>
              <a:gd name="connsiteY4" fmla="*/ 2441050 h 2449001"/>
              <a:gd name="connsiteX5" fmla="*/ 319679 w 785142"/>
              <a:gd name="connsiteY5" fmla="*/ 2445025 h 2449001"/>
              <a:gd name="connsiteX6" fmla="*/ 212336 w 785142"/>
              <a:gd name="connsiteY6" fmla="*/ 1673750 h 2449001"/>
              <a:gd name="connsiteX7" fmla="*/ 208361 w 785142"/>
              <a:gd name="connsiteY7" fmla="*/ 2441050 h 2449001"/>
              <a:gd name="connsiteX8" fmla="*/ 136799 w 785142"/>
              <a:gd name="connsiteY8" fmla="*/ 2449001 h 2449001"/>
              <a:gd name="connsiteX9" fmla="*/ 5602 w 785142"/>
              <a:gd name="connsiteY9" fmla="*/ 1701579 h 2449001"/>
              <a:gd name="connsiteX10" fmla="*/ 37407 w 785142"/>
              <a:gd name="connsiteY10" fmla="*/ 1582309 h 2449001"/>
              <a:gd name="connsiteX11" fmla="*/ 101115 w 785142"/>
              <a:gd name="connsiteY11" fmla="*/ 1597201 h 2449001"/>
              <a:gd name="connsiteX12" fmla="*/ 89644 w 785142"/>
              <a:gd name="connsiteY12" fmla="*/ 1389262 h 2449001"/>
              <a:gd name="connsiteX13" fmla="*/ 339557 w 785142"/>
              <a:gd name="connsiteY13" fmla="*/ 1375575 h 2449001"/>
              <a:gd name="connsiteX14" fmla="*/ 430997 w 785142"/>
              <a:gd name="connsiteY14" fmla="*/ 1331843 h 2449001"/>
              <a:gd name="connsiteX15" fmla="*/ 244140 w 785142"/>
              <a:gd name="connsiteY15" fmla="*/ 0 h 2449001"/>
              <a:gd name="connsiteX16" fmla="*/ 558216 w 785142"/>
              <a:gd name="connsiteY16" fmla="*/ 0 h 2449001"/>
              <a:gd name="connsiteX17" fmla="*/ 689414 w 785142"/>
              <a:gd name="connsiteY17" fmla="*/ 962108 h 2449001"/>
              <a:gd name="connsiteX18" fmla="*/ 725194 w 785142"/>
              <a:gd name="connsiteY18" fmla="*/ 1307990 h 2449001"/>
              <a:gd name="connsiteX19" fmla="*/ 415093 w 785142"/>
              <a:gd name="connsiteY19" fmla="*/ 1268233 h 2449001"/>
              <a:gd name="connsiteX20" fmla="*/ 104993 w 785142"/>
              <a:gd name="connsiteY20" fmla="*/ 1288111 h 2449001"/>
              <a:gd name="connsiteX21" fmla="*/ 124871 w 785142"/>
              <a:gd name="connsiteY21" fmla="*/ 1017766 h 2449001"/>
              <a:gd name="connsiteX22" fmla="*/ 244140 w 785142"/>
              <a:gd name="connsiteY22" fmla="*/ 0 h 2449001"/>
              <a:gd name="connsiteX0" fmla="*/ 430997 w 785142"/>
              <a:gd name="connsiteY0" fmla="*/ 1331843 h 2449001"/>
              <a:gd name="connsiteX1" fmla="*/ 542316 w 785142"/>
              <a:gd name="connsiteY1" fmla="*/ 1379551 h 2449001"/>
              <a:gd name="connsiteX2" fmla="*/ 763746 w 785142"/>
              <a:gd name="connsiteY2" fmla="*/ 1406369 h 2449001"/>
              <a:gd name="connsiteX3" fmla="*/ 625804 w 785142"/>
              <a:gd name="connsiteY3" fmla="*/ 1741335 h 2449001"/>
              <a:gd name="connsiteX4" fmla="*/ 609901 w 785142"/>
              <a:gd name="connsiteY4" fmla="*/ 2441050 h 2449001"/>
              <a:gd name="connsiteX5" fmla="*/ 319679 w 785142"/>
              <a:gd name="connsiteY5" fmla="*/ 2445025 h 2449001"/>
              <a:gd name="connsiteX6" fmla="*/ 212336 w 785142"/>
              <a:gd name="connsiteY6" fmla="*/ 1673750 h 2449001"/>
              <a:gd name="connsiteX7" fmla="*/ 208361 w 785142"/>
              <a:gd name="connsiteY7" fmla="*/ 2441050 h 2449001"/>
              <a:gd name="connsiteX8" fmla="*/ 136799 w 785142"/>
              <a:gd name="connsiteY8" fmla="*/ 2449001 h 2449001"/>
              <a:gd name="connsiteX9" fmla="*/ 5602 w 785142"/>
              <a:gd name="connsiteY9" fmla="*/ 1701579 h 2449001"/>
              <a:gd name="connsiteX10" fmla="*/ 37407 w 785142"/>
              <a:gd name="connsiteY10" fmla="*/ 1582309 h 2449001"/>
              <a:gd name="connsiteX11" fmla="*/ 101115 w 785142"/>
              <a:gd name="connsiteY11" fmla="*/ 1597201 h 2449001"/>
              <a:gd name="connsiteX12" fmla="*/ 89644 w 785142"/>
              <a:gd name="connsiteY12" fmla="*/ 1389262 h 2449001"/>
              <a:gd name="connsiteX13" fmla="*/ 339557 w 785142"/>
              <a:gd name="connsiteY13" fmla="*/ 1375575 h 2449001"/>
              <a:gd name="connsiteX14" fmla="*/ 430997 w 785142"/>
              <a:gd name="connsiteY14" fmla="*/ 1331843 h 2449001"/>
              <a:gd name="connsiteX15" fmla="*/ 244140 w 785142"/>
              <a:gd name="connsiteY15" fmla="*/ 0 h 2449001"/>
              <a:gd name="connsiteX16" fmla="*/ 558216 w 785142"/>
              <a:gd name="connsiteY16" fmla="*/ 0 h 2449001"/>
              <a:gd name="connsiteX17" fmla="*/ 689414 w 785142"/>
              <a:gd name="connsiteY17" fmla="*/ 962108 h 2449001"/>
              <a:gd name="connsiteX18" fmla="*/ 725194 w 785142"/>
              <a:gd name="connsiteY18" fmla="*/ 1307990 h 2449001"/>
              <a:gd name="connsiteX19" fmla="*/ 415093 w 785142"/>
              <a:gd name="connsiteY19" fmla="*/ 1268233 h 2449001"/>
              <a:gd name="connsiteX20" fmla="*/ 104993 w 785142"/>
              <a:gd name="connsiteY20" fmla="*/ 1288111 h 2449001"/>
              <a:gd name="connsiteX21" fmla="*/ 124871 w 785142"/>
              <a:gd name="connsiteY21" fmla="*/ 1017766 h 2449001"/>
              <a:gd name="connsiteX22" fmla="*/ 244140 w 785142"/>
              <a:gd name="connsiteY22" fmla="*/ 0 h 2449001"/>
              <a:gd name="connsiteX0" fmla="*/ 425685 w 779830"/>
              <a:gd name="connsiteY0" fmla="*/ 1331843 h 2449001"/>
              <a:gd name="connsiteX1" fmla="*/ 537004 w 779830"/>
              <a:gd name="connsiteY1" fmla="*/ 1379551 h 2449001"/>
              <a:gd name="connsiteX2" fmla="*/ 758434 w 779830"/>
              <a:gd name="connsiteY2" fmla="*/ 1406369 h 2449001"/>
              <a:gd name="connsiteX3" fmla="*/ 620492 w 779830"/>
              <a:gd name="connsiteY3" fmla="*/ 1741335 h 2449001"/>
              <a:gd name="connsiteX4" fmla="*/ 604589 w 779830"/>
              <a:gd name="connsiteY4" fmla="*/ 2441050 h 2449001"/>
              <a:gd name="connsiteX5" fmla="*/ 314367 w 779830"/>
              <a:gd name="connsiteY5" fmla="*/ 2445025 h 2449001"/>
              <a:gd name="connsiteX6" fmla="*/ 207024 w 779830"/>
              <a:gd name="connsiteY6" fmla="*/ 1673750 h 2449001"/>
              <a:gd name="connsiteX7" fmla="*/ 203049 w 779830"/>
              <a:gd name="connsiteY7" fmla="*/ 2441050 h 2449001"/>
              <a:gd name="connsiteX8" fmla="*/ 131487 w 779830"/>
              <a:gd name="connsiteY8" fmla="*/ 2449001 h 2449001"/>
              <a:gd name="connsiteX9" fmla="*/ 290 w 779830"/>
              <a:gd name="connsiteY9" fmla="*/ 1701579 h 2449001"/>
              <a:gd name="connsiteX10" fmla="*/ 95803 w 779830"/>
              <a:gd name="connsiteY10" fmla="*/ 1597201 h 2449001"/>
              <a:gd name="connsiteX11" fmla="*/ 84332 w 779830"/>
              <a:gd name="connsiteY11" fmla="*/ 1389262 h 2449001"/>
              <a:gd name="connsiteX12" fmla="*/ 334245 w 779830"/>
              <a:gd name="connsiteY12" fmla="*/ 1375575 h 2449001"/>
              <a:gd name="connsiteX13" fmla="*/ 425685 w 779830"/>
              <a:gd name="connsiteY13" fmla="*/ 1331843 h 2449001"/>
              <a:gd name="connsiteX14" fmla="*/ 238828 w 779830"/>
              <a:gd name="connsiteY14" fmla="*/ 0 h 2449001"/>
              <a:gd name="connsiteX15" fmla="*/ 552904 w 779830"/>
              <a:gd name="connsiteY15" fmla="*/ 0 h 2449001"/>
              <a:gd name="connsiteX16" fmla="*/ 684102 w 779830"/>
              <a:gd name="connsiteY16" fmla="*/ 962108 h 2449001"/>
              <a:gd name="connsiteX17" fmla="*/ 719882 w 779830"/>
              <a:gd name="connsiteY17" fmla="*/ 1307990 h 2449001"/>
              <a:gd name="connsiteX18" fmla="*/ 409781 w 779830"/>
              <a:gd name="connsiteY18" fmla="*/ 1268233 h 2449001"/>
              <a:gd name="connsiteX19" fmla="*/ 99681 w 779830"/>
              <a:gd name="connsiteY19" fmla="*/ 1288111 h 2449001"/>
              <a:gd name="connsiteX20" fmla="*/ 119559 w 779830"/>
              <a:gd name="connsiteY20" fmla="*/ 1017766 h 2449001"/>
              <a:gd name="connsiteX21" fmla="*/ 238828 w 779830"/>
              <a:gd name="connsiteY21" fmla="*/ 0 h 2449001"/>
              <a:gd name="connsiteX0" fmla="*/ 425766 w 779911"/>
              <a:gd name="connsiteY0" fmla="*/ 1331843 h 2449001"/>
              <a:gd name="connsiteX1" fmla="*/ 537085 w 779911"/>
              <a:gd name="connsiteY1" fmla="*/ 1379551 h 2449001"/>
              <a:gd name="connsiteX2" fmla="*/ 758515 w 779911"/>
              <a:gd name="connsiteY2" fmla="*/ 1406369 h 2449001"/>
              <a:gd name="connsiteX3" fmla="*/ 620573 w 779911"/>
              <a:gd name="connsiteY3" fmla="*/ 1741335 h 2449001"/>
              <a:gd name="connsiteX4" fmla="*/ 604670 w 779911"/>
              <a:gd name="connsiteY4" fmla="*/ 2441050 h 2449001"/>
              <a:gd name="connsiteX5" fmla="*/ 314448 w 779911"/>
              <a:gd name="connsiteY5" fmla="*/ 2445025 h 2449001"/>
              <a:gd name="connsiteX6" fmla="*/ 207105 w 779911"/>
              <a:gd name="connsiteY6" fmla="*/ 1673750 h 2449001"/>
              <a:gd name="connsiteX7" fmla="*/ 203130 w 779911"/>
              <a:gd name="connsiteY7" fmla="*/ 2441050 h 2449001"/>
              <a:gd name="connsiteX8" fmla="*/ 131568 w 779911"/>
              <a:gd name="connsiteY8" fmla="*/ 2449001 h 2449001"/>
              <a:gd name="connsiteX9" fmla="*/ 371 w 779911"/>
              <a:gd name="connsiteY9" fmla="*/ 1701579 h 2449001"/>
              <a:gd name="connsiteX10" fmla="*/ 95884 w 779911"/>
              <a:gd name="connsiteY10" fmla="*/ 1597201 h 2449001"/>
              <a:gd name="connsiteX11" fmla="*/ 84413 w 779911"/>
              <a:gd name="connsiteY11" fmla="*/ 1389262 h 2449001"/>
              <a:gd name="connsiteX12" fmla="*/ 334326 w 779911"/>
              <a:gd name="connsiteY12" fmla="*/ 1375575 h 2449001"/>
              <a:gd name="connsiteX13" fmla="*/ 425766 w 779911"/>
              <a:gd name="connsiteY13" fmla="*/ 1331843 h 2449001"/>
              <a:gd name="connsiteX14" fmla="*/ 238909 w 779911"/>
              <a:gd name="connsiteY14" fmla="*/ 0 h 2449001"/>
              <a:gd name="connsiteX15" fmla="*/ 552985 w 779911"/>
              <a:gd name="connsiteY15" fmla="*/ 0 h 2449001"/>
              <a:gd name="connsiteX16" fmla="*/ 684183 w 779911"/>
              <a:gd name="connsiteY16" fmla="*/ 962108 h 2449001"/>
              <a:gd name="connsiteX17" fmla="*/ 719963 w 779911"/>
              <a:gd name="connsiteY17" fmla="*/ 1307990 h 2449001"/>
              <a:gd name="connsiteX18" fmla="*/ 409862 w 779911"/>
              <a:gd name="connsiteY18" fmla="*/ 1268233 h 2449001"/>
              <a:gd name="connsiteX19" fmla="*/ 99762 w 779911"/>
              <a:gd name="connsiteY19" fmla="*/ 1288111 h 2449001"/>
              <a:gd name="connsiteX20" fmla="*/ 119640 w 779911"/>
              <a:gd name="connsiteY20" fmla="*/ 1017766 h 2449001"/>
              <a:gd name="connsiteX21" fmla="*/ 238909 w 779911"/>
              <a:gd name="connsiteY21" fmla="*/ 0 h 2449001"/>
              <a:gd name="connsiteX0" fmla="*/ 425696 w 779841"/>
              <a:gd name="connsiteY0" fmla="*/ 1331843 h 2449001"/>
              <a:gd name="connsiteX1" fmla="*/ 537015 w 779841"/>
              <a:gd name="connsiteY1" fmla="*/ 1379551 h 2449001"/>
              <a:gd name="connsiteX2" fmla="*/ 758445 w 779841"/>
              <a:gd name="connsiteY2" fmla="*/ 1406369 h 2449001"/>
              <a:gd name="connsiteX3" fmla="*/ 620503 w 779841"/>
              <a:gd name="connsiteY3" fmla="*/ 1741335 h 2449001"/>
              <a:gd name="connsiteX4" fmla="*/ 604600 w 779841"/>
              <a:gd name="connsiteY4" fmla="*/ 2441050 h 2449001"/>
              <a:gd name="connsiteX5" fmla="*/ 314378 w 779841"/>
              <a:gd name="connsiteY5" fmla="*/ 2445025 h 2449001"/>
              <a:gd name="connsiteX6" fmla="*/ 207035 w 779841"/>
              <a:gd name="connsiteY6" fmla="*/ 1673750 h 2449001"/>
              <a:gd name="connsiteX7" fmla="*/ 203060 w 779841"/>
              <a:gd name="connsiteY7" fmla="*/ 2441050 h 2449001"/>
              <a:gd name="connsiteX8" fmla="*/ 131498 w 779841"/>
              <a:gd name="connsiteY8" fmla="*/ 2449001 h 2449001"/>
              <a:gd name="connsiteX9" fmla="*/ 301 w 779841"/>
              <a:gd name="connsiteY9" fmla="*/ 1701579 h 2449001"/>
              <a:gd name="connsiteX10" fmla="*/ 95814 w 779841"/>
              <a:gd name="connsiteY10" fmla="*/ 1597201 h 2449001"/>
              <a:gd name="connsiteX11" fmla="*/ 84343 w 779841"/>
              <a:gd name="connsiteY11" fmla="*/ 1389262 h 2449001"/>
              <a:gd name="connsiteX12" fmla="*/ 334256 w 779841"/>
              <a:gd name="connsiteY12" fmla="*/ 1375575 h 2449001"/>
              <a:gd name="connsiteX13" fmla="*/ 425696 w 779841"/>
              <a:gd name="connsiteY13" fmla="*/ 1331843 h 2449001"/>
              <a:gd name="connsiteX14" fmla="*/ 238839 w 779841"/>
              <a:gd name="connsiteY14" fmla="*/ 0 h 2449001"/>
              <a:gd name="connsiteX15" fmla="*/ 552915 w 779841"/>
              <a:gd name="connsiteY15" fmla="*/ 0 h 2449001"/>
              <a:gd name="connsiteX16" fmla="*/ 684113 w 779841"/>
              <a:gd name="connsiteY16" fmla="*/ 962108 h 2449001"/>
              <a:gd name="connsiteX17" fmla="*/ 719893 w 779841"/>
              <a:gd name="connsiteY17" fmla="*/ 1307990 h 2449001"/>
              <a:gd name="connsiteX18" fmla="*/ 409792 w 779841"/>
              <a:gd name="connsiteY18" fmla="*/ 1268233 h 2449001"/>
              <a:gd name="connsiteX19" fmla="*/ 99692 w 779841"/>
              <a:gd name="connsiteY19" fmla="*/ 1288111 h 2449001"/>
              <a:gd name="connsiteX20" fmla="*/ 119570 w 779841"/>
              <a:gd name="connsiteY20" fmla="*/ 1017766 h 2449001"/>
              <a:gd name="connsiteX21" fmla="*/ 238839 w 779841"/>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19570 w 794874"/>
              <a:gd name="connsiteY20" fmla="*/ 1017766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38839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38839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52915 w 794874"/>
              <a:gd name="connsiteY15" fmla="*/ 0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4874"/>
              <a:gd name="connsiteY0" fmla="*/ 1331843 h 2449001"/>
              <a:gd name="connsiteX1" fmla="*/ 537015 w 794874"/>
              <a:gd name="connsiteY1" fmla="*/ 1379551 h 2449001"/>
              <a:gd name="connsiteX2" fmla="*/ 758445 w 794874"/>
              <a:gd name="connsiteY2" fmla="*/ 1406369 h 2449001"/>
              <a:gd name="connsiteX3" fmla="*/ 620503 w 794874"/>
              <a:gd name="connsiteY3" fmla="*/ 1741335 h 2449001"/>
              <a:gd name="connsiteX4" fmla="*/ 604600 w 794874"/>
              <a:gd name="connsiteY4" fmla="*/ 2441050 h 2449001"/>
              <a:gd name="connsiteX5" fmla="*/ 314378 w 794874"/>
              <a:gd name="connsiteY5" fmla="*/ 2445025 h 2449001"/>
              <a:gd name="connsiteX6" fmla="*/ 207035 w 794874"/>
              <a:gd name="connsiteY6" fmla="*/ 1673750 h 2449001"/>
              <a:gd name="connsiteX7" fmla="*/ 203060 w 794874"/>
              <a:gd name="connsiteY7" fmla="*/ 2441050 h 2449001"/>
              <a:gd name="connsiteX8" fmla="*/ 131498 w 794874"/>
              <a:gd name="connsiteY8" fmla="*/ 2449001 h 2449001"/>
              <a:gd name="connsiteX9" fmla="*/ 301 w 794874"/>
              <a:gd name="connsiteY9" fmla="*/ 1701579 h 2449001"/>
              <a:gd name="connsiteX10" fmla="*/ 95814 w 794874"/>
              <a:gd name="connsiteY10" fmla="*/ 1597201 h 2449001"/>
              <a:gd name="connsiteX11" fmla="*/ 84343 w 794874"/>
              <a:gd name="connsiteY11" fmla="*/ 1389262 h 2449001"/>
              <a:gd name="connsiteX12" fmla="*/ 334256 w 794874"/>
              <a:gd name="connsiteY12" fmla="*/ 1375575 h 2449001"/>
              <a:gd name="connsiteX13" fmla="*/ 425696 w 794874"/>
              <a:gd name="connsiteY13" fmla="*/ 1331843 h 2449001"/>
              <a:gd name="connsiteX14" fmla="*/ 218310 w 794874"/>
              <a:gd name="connsiteY14" fmla="*/ 0 h 2449001"/>
              <a:gd name="connsiteX15" fmla="*/ 570023 w 794874"/>
              <a:gd name="connsiteY15" fmla="*/ 3422 h 2449001"/>
              <a:gd name="connsiteX16" fmla="*/ 684113 w 794874"/>
              <a:gd name="connsiteY16" fmla="*/ 962108 h 2449001"/>
              <a:gd name="connsiteX17" fmla="*/ 719893 w 794874"/>
              <a:gd name="connsiteY17" fmla="*/ 1307990 h 2449001"/>
              <a:gd name="connsiteX18" fmla="*/ 409792 w 794874"/>
              <a:gd name="connsiteY18" fmla="*/ 1268233 h 2449001"/>
              <a:gd name="connsiteX19" fmla="*/ 99692 w 794874"/>
              <a:gd name="connsiteY19" fmla="*/ 1288111 h 2449001"/>
              <a:gd name="connsiteX20" fmla="*/ 133257 w 794874"/>
              <a:gd name="connsiteY20" fmla="*/ 945913 h 2449001"/>
              <a:gd name="connsiteX21" fmla="*/ 218310 w 794874"/>
              <a:gd name="connsiteY21" fmla="*/ 0 h 2449001"/>
              <a:gd name="connsiteX0" fmla="*/ 425696 w 791314"/>
              <a:gd name="connsiteY0" fmla="*/ 1331843 h 2449001"/>
              <a:gd name="connsiteX1" fmla="*/ 537015 w 791314"/>
              <a:gd name="connsiteY1" fmla="*/ 1379551 h 2449001"/>
              <a:gd name="connsiteX2" fmla="*/ 758445 w 791314"/>
              <a:gd name="connsiteY2" fmla="*/ 1406369 h 2449001"/>
              <a:gd name="connsiteX3" fmla="*/ 620503 w 791314"/>
              <a:gd name="connsiteY3" fmla="*/ 1741335 h 2449001"/>
              <a:gd name="connsiteX4" fmla="*/ 604600 w 791314"/>
              <a:gd name="connsiteY4" fmla="*/ 2441050 h 2449001"/>
              <a:gd name="connsiteX5" fmla="*/ 314378 w 791314"/>
              <a:gd name="connsiteY5" fmla="*/ 2445025 h 2449001"/>
              <a:gd name="connsiteX6" fmla="*/ 207035 w 791314"/>
              <a:gd name="connsiteY6" fmla="*/ 1673750 h 2449001"/>
              <a:gd name="connsiteX7" fmla="*/ 203060 w 791314"/>
              <a:gd name="connsiteY7" fmla="*/ 2441050 h 2449001"/>
              <a:gd name="connsiteX8" fmla="*/ 131498 w 791314"/>
              <a:gd name="connsiteY8" fmla="*/ 2449001 h 2449001"/>
              <a:gd name="connsiteX9" fmla="*/ 301 w 791314"/>
              <a:gd name="connsiteY9" fmla="*/ 1701579 h 2449001"/>
              <a:gd name="connsiteX10" fmla="*/ 95814 w 791314"/>
              <a:gd name="connsiteY10" fmla="*/ 1597201 h 2449001"/>
              <a:gd name="connsiteX11" fmla="*/ 84343 w 791314"/>
              <a:gd name="connsiteY11" fmla="*/ 1389262 h 2449001"/>
              <a:gd name="connsiteX12" fmla="*/ 334256 w 791314"/>
              <a:gd name="connsiteY12" fmla="*/ 1375575 h 2449001"/>
              <a:gd name="connsiteX13" fmla="*/ 425696 w 791314"/>
              <a:gd name="connsiteY13" fmla="*/ 1331843 h 2449001"/>
              <a:gd name="connsiteX14" fmla="*/ 218310 w 791314"/>
              <a:gd name="connsiteY14" fmla="*/ 0 h 2449001"/>
              <a:gd name="connsiteX15" fmla="*/ 570023 w 791314"/>
              <a:gd name="connsiteY15" fmla="*/ 3422 h 2449001"/>
              <a:gd name="connsiteX16" fmla="*/ 677271 w 791314"/>
              <a:gd name="connsiteY16" fmla="*/ 938156 h 2449001"/>
              <a:gd name="connsiteX17" fmla="*/ 719893 w 791314"/>
              <a:gd name="connsiteY17" fmla="*/ 1307990 h 2449001"/>
              <a:gd name="connsiteX18" fmla="*/ 409792 w 791314"/>
              <a:gd name="connsiteY18" fmla="*/ 1268233 h 2449001"/>
              <a:gd name="connsiteX19" fmla="*/ 99692 w 791314"/>
              <a:gd name="connsiteY19" fmla="*/ 1288111 h 2449001"/>
              <a:gd name="connsiteX20" fmla="*/ 133257 w 791314"/>
              <a:gd name="connsiteY20" fmla="*/ 945913 h 2449001"/>
              <a:gd name="connsiteX21" fmla="*/ 218310 w 791314"/>
              <a:gd name="connsiteY21" fmla="*/ 0 h 2449001"/>
              <a:gd name="connsiteX0" fmla="*/ 425696 w 791740"/>
              <a:gd name="connsiteY0" fmla="*/ 1331843 h 2449001"/>
              <a:gd name="connsiteX1" fmla="*/ 537015 w 791740"/>
              <a:gd name="connsiteY1" fmla="*/ 1379551 h 2449001"/>
              <a:gd name="connsiteX2" fmla="*/ 775553 w 791740"/>
              <a:gd name="connsiteY2" fmla="*/ 1406369 h 2449001"/>
              <a:gd name="connsiteX3" fmla="*/ 620503 w 791740"/>
              <a:gd name="connsiteY3" fmla="*/ 1741335 h 2449001"/>
              <a:gd name="connsiteX4" fmla="*/ 604600 w 791740"/>
              <a:gd name="connsiteY4" fmla="*/ 2441050 h 2449001"/>
              <a:gd name="connsiteX5" fmla="*/ 314378 w 791740"/>
              <a:gd name="connsiteY5" fmla="*/ 2445025 h 2449001"/>
              <a:gd name="connsiteX6" fmla="*/ 207035 w 791740"/>
              <a:gd name="connsiteY6" fmla="*/ 1673750 h 2449001"/>
              <a:gd name="connsiteX7" fmla="*/ 203060 w 791740"/>
              <a:gd name="connsiteY7" fmla="*/ 2441050 h 2449001"/>
              <a:gd name="connsiteX8" fmla="*/ 131498 w 791740"/>
              <a:gd name="connsiteY8" fmla="*/ 2449001 h 2449001"/>
              <a:gd name="connsiteX9" fmla="*/ 301 w 791740"/>
              <a:gd name="connsiteY9" fmla="*/ 1701579 h 2449001"/>
              <a:gd name="connsiteX10" fmla="*/ 95814 w 791740"/>
              <a:gd name="connsiteY10" fmla="*/ 1597201 h 2449001"/>
              <a:gd name="connsiteX11" fmla="*/ 84343 w 791740"/>
              <a:gd name="connsiteY11" fmla="*/ 1389262 h 2449001"/>
              <a:gd name="connsiteX12" fmla="*/ 334256 w 791740"/>
              <a:gd name="connsiteY12" fmla="*/ 1375575 h 2449001"/>
              <a:gd name="connsiteX13" fmla="*/ 425696 w 791740"/>
              <a:gd name="connsiteY13" fmla="*/ 1331843 h 2449001"/>
              <a:gd name="connsiteX14" fmla="*/ 218310 w 791740"/>
              <a:gd name="connsiteY14" fmla="*/ 0 h 2449001"/>
              <a:gd name="connsiteX15" fmla="*/ 570023 w 791740"/>
              <a:gd name="connsiteY15" fmla="*/ 3422 h 2449001"/>
              <a:gd name="connsiteX16" fmla="*/ 677271 w 791740"/>
              <a:gd name="connsiteY16" fmla="*/ 938156 h 2449001"/>
              <a:gd name="connsiteX17" fmla="*/ 719893 w 791740"/>
              <a:gd name="connsiteY17" fmla="*/ 1307990 h 2449001"/>
              <a:gd name="connsiteX18" fmla="*/ 409792 w 791740"/>
              <a:gd name="connsiteY18" fmla="*/ 1268233 h 2449001"/>
              <a:gd name="connsiteX19" fmla="*/ 99692 w 791740"/>
              <a:gd name="connsiteY19" fmla="*/ 1288111 h 2449001"/>
              <a:gd name="connsiteX20" fmla="*/ 133257 w 791740"/>
              <a:gd name="connsiteY20" fmla="*/ 945913 h 2449001"/>
              <a:gd name="connsiteX21" fmla="*/ 218310 w 791740"/>
              <a:gd name="connsiteY21" fmla="*/ 0 h 2449001"/>
              <a:gd name="connsiteX0" fmla="*/ 425696 w 798638"/>
              <a:gd name="connsiteY0" fmla="*/ 1331843 h 2449001"/>
              <a:gd name="connsiteX1" fmla="*/ 537015 w 798638"/>
              <a:gd name="connsiteY1" fmla="*/ 1379551 h 2449001"/>
              <a:gd name="connsiteX2" fmla="*/ 775553 w 798638"/>
              <a:gd name="connsiteY2" fmla="*/ 1406369 h 2449001"/>
              <a:gd name="connsiteX3" fmla="*/ 620503 w 798638"/>
              <a:gd name="connsiteY3" fmla="*/ 1741335 h 2449001"/>
              <a:gd name="connsiteX4" fmla="*/ 604600 w 798638"/>
              <a:gd name="connsiteY4" fmla="*/ 2441050 h 2449001"/>
              <a:gd name="connsiteX5" fmla="*/ 314378 w 798638"/>
              <a:gd name="connsiteY5" fmla="*/ 2445025 h 2449001"/>
              <a:gd name="connsiteX6" fmla="*/ 207035 w 798638"/>
              <a:gd name="connsiteY6" fmla="*/ 1673750 h 2449001"/>
              <a:gd name="connsiteX7" fmla="*/ 203060 w 798638"/>
              <a:gd name="connsiteY7" fmla="*/ 2441050 h 2449001"/>
              <a:gd name="connsiteX8" fmla="*/ 131498 w 798638"/>
              <a:gd name="connsiteY8" fmla="*/ 2449001 h 2449001"/>
              <a:gd name="connsiteX9" fmla="*/ 301 w 798638"/>
              <a:gd name="connsiteY9" fmla="*/ 1701579 h 2449001"/>
              <a:gd name="connsiteX10" fmla="*/ 95814 w 798638"/>
              <a:gd name="connsiteY10" fmla="*/ 1597201 h 2449001"/>
              <a:gd name="connsiteX11" fmla="*/ 84343 w 798638"/>
              <a:gd name="connsiteY11" fmla="*/ 1389262 h 2449001"/>
              <a:gd name="connsiteX12" fmla="*/ 334256 w 798638"/>
              <a:gd name="connsiteY12" fmla="*/ 1375575 h 2449001"/>
              <a:gd name="connsiteX13" fmla="*/ 425696 w 798638"/>
              <a:gd name="connsiteY13" fmla="*/ 1331843 h 2449001"/>
              <a:gd name="connsiteX14" fmla="*/ 218310 w 798638"/>
              <a:gd name="connsiteY14" fmla="*/ 0 h 2449001"/>
              <a:gd name="connsiteX15" fmla="*/ 570023 w 798638"/>
              <a:gd name="connsiteY15" fmla="*/ 3422 h 2449001"/>
              <a:gd name="connsiteX16" fmla="*/ 677271 w 798638"/>
              <a:gd name="connsiteY16" fmla="*/ 938156 h 2449001"/>
              <a:gd name="connsiteX17" fmla="*/ 719893 w 798638"/>
              <a:gd name="connsiteY17" fmla="*/ 1307990 h 2449001"/>
              <a:gd name="connsiteX18" fmla="*/ 409792 w 798638"/>
              <a:gd name="connsiteY18" fmla="*/ 1268233 h 2449001"/>
              <a:gd name="connsiteX19" fmla="*/ 99692 w 798638"/>
              <a:gd name="connsiteY19" fmla="*/ 1288111 h 2449001"/>
              <a:gd name="connsiteX20" fmla="*/ 133257 w 798638"/>
              <a:gd name="connsiteY20" fmla="*/ 945913 h 2449001"/>
              <a:gd name="connsiteX21" fmla="*/ 218310 w 798638"/>
              <a:gd name="connsiteY21" fmla="*/ 0 h 2449001"/>
              <a:gd name="connsiteX0" fmla="*/ 425696 w 798137"/>
              <a:gd name="connsiteY0" fmla="*/ 1331843 h 2449001"/>
              <a:gd name="connsiteX1" fmla="*/ 537015 w 798137"/>
              <a:gd name="connsiteY1" fmla="*/ 1379551 h 2449001"/>
              <a:gd name="connsiteX2" fmla="*/ 775553 w 798137"/>
              <a:gd name="connsiteY2" fmla="*/ 1406369 h 2449001"/>
              <a:gd name="connsiteX3" fmla="*/ 613659 w 798137"/>
              <a:gd name="connsiteY3" fmla="*/ 1785816 h 2449001"/>
              <a:gd name="connsiteX4" fmla="*/ 604600 w 798137"/>
              <a:gd name="connsiteY4" fmla="*/ 2441050 h 2449001"/>
              <a:gd name="connsiteX5" fmla="*/ 314378 w 798137"/>
              <a:gd name="connsiteY5" fmla="*/ 2445025 h 2449001"/>
              <a:gd name="connsiteX6" fmla="*/ 207035 w 798137"/>
              <a:gd name="connsiteY6" fmla="*/ 1673750 h 2449001"/>
              <a:gd name="connsiteX7" fmla="*/ 203060 w 798137"/>
              <a:gd name="connsiteY7" fmla="*/ 2441050 h 2449001"/>
              <a:gd name="connsiteX8" fmla="*/ 131498 w 798137"/>
              <a:gd name="connsiteY8" fmla="*/ 2449001 h 2449001"/>
              <a:gd name="connsiteX9" fmla="*/ 301 w 798137"/>
              <a:gd name="connsiteY9" fmla="*/ 1701579 h 2449001"/>
              <a:gd name="connsiteX10" fmla="*/ 95814 w 798137"/>
              <a:gd name="connsiteY10" fmla="*/ 1597201 h 2449001"/>
              <a:gd name="connsiteX11" fmla="*/ 84343 w 798137"/>
              <a:gd name="connsiteY11" fmla="*/ 1389262 h 2449001"/>
              <a:gd name="connsiteX12" fmla="*/ 334256 w 798137"/>
              <a:gd name="connsiteY12" fmla="*/ 1375575 h 2449001"/>
              <a:gd name="connsiteX13" fmla="*/ 425696 w 798137"/>
              <a:gd name="connsiteY13" fmla="*/ 1331843 h 2449001"/>
              <a:gd name="connsiteX14" fmla="*/ 218310 w 798137"/>
              <a:gd name="connsiteY14" fmla="*/ 0 h 2449001"/>
              <a:gd name="connsiteX15" fmla="*/ 570023 w 798137"/>
              <a:gd name="connsiteY15" fmla="*/ 3422 h 2449001"/>
              <a:gd name="connsiteX16" fmla="*/ 677271 w 798137"/>
              <a:gd name="connsiteY16" fmla="*/ 938156 h 2449001"/>
              <a:gd name="connsiteX17" fmla="*/ 719893 w 798137"/>
              <a:gd name="connsiteY17" fmla="*/ 1307990 h 2449001"/>
              <a:gd name="connsiteX18" fmla="*/ 409792 w 798137"/>
              <a:gd name="connsiteY18" fmla="*/ 1268233 h 2449001"/>
              <a:gd name="connsiteX19" fmla="*/ 99692 w 798137"/>
              <a:gd name="connsiteY19" fmla="*/ 1288111 h 2449001"/>
              <a:gd name="connsiteX20" fmla="*/ 133257 w 798137"/>
              <a:gd name="connsiteY20" fmla="*/ 945913 h 2449001"/>
              <a:gd name="connsiteX21" fmla="*/ 218310 w 798137"/>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07035 w 797686"/>
              <a:gd name="connsiteY6" fmla="*/ 1673750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13878 w 797686"/>
              <a:gd name="connsiteY6" fmla="*/ 1707967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13878 w 797686"/>
              <a:gd name="connsiteY6" fmla="*/ 1707967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96 w 797686"/>
              <a:gd name="connsiteY0" fmla="*/ 1331843 h 2449001"/>
              <a:gd name="connsiteX1" fmla="*/ 537015 w 797686"/>
              <a:gd name="connsiteY1" fmla="*/ 1379551 h 2449001"/>
              <a:gd name="connsiteX2" fmla="*/ 775553 w 797686"/>
              <a:gd name="connsiteY2" fmla="*/ 1406369 h 2449001"/>
              <a:gd name="connsiteX3" fmla="*/ 613659 w 797686"/>
              <a:gd name="connsiteY3" fmla="*/ 1785816 h 2449001"/>
              <a:gd name="connsiteX4" fmla="*/ 604600 w 797686"/>
              <a:gd name="connsiteY4" fmla="*/ 2441050 h 2449001"/>
              <a:gd name="connsiteX5" fmla="*/ 314378 w 797686"/>
              <a:gd name="connsiteY5" fmla="*/ 2445025 h 2449001"/>
              <a:gd name="connsiteX6" fmla="*/ 224143 w 797686"/>
              <a:gd name="connsiteY6" fmla="*/ 1721654 h 2449001"/>
              <a:gd name="connsiteX7" fmla="*/ 203060 w 797686"/>
              <a:gd name="connsiteY7" fmla="*/ 2441050 h 2449001"/>
              <a:gd name="connsiteX8" fmla="*/ 131498 w 797686"/>
              <a:gd name="connsiteY8" fmla="*/ 2449001 h 2449001"/>
              <a:gd name="connsiteX9" fmla="*/ 301 w 797686"/>
              <a:gd name="connsiteY9" fmla="*/ 1701579 h 2449001"/>
              <a:gd name="connsiteX10" fmla="*/ 95814 w 797686"/>
              <a:gd name="connsiteY10" fmla="*/ 1597201 h 2449001"/>
              <a:gd name="connsiteX11" fmla="*/ 84343 w 797686"/>
              <a:gd name="connsiteY11" fmla="*/ 1389262 h 2449001"/>
              <a:gd name="connsiteX12" fmla="*/ 334256 w 797686"/>
              <a:gd name="connsiteY12" fmla="*/ 1375575 h 2449001"/>
              <a:gd name="connsiteX13" fmla="*/ 425696 w 797686"/>
              <a:gd name="connsiteY13" fmla="*/ 1331843 h 2449001"/>
              <a:gd name="connsiteX14" fmla="*/ 218310 w 797686"/>
              <a:gd name="connsiteY14" fmla="*/ 0 h 2449001"/>
              <a:gd name="connsiteX15" fmla="*/ 570023 w 797686"/>
              <a:gd name="connsiteY15" fmla="*/ 3422 h 2449001"/>
              <a:gd name="connsiteX16" fmla="*/ 677271 w 797686"/>
              <a:gd name="connsiteY16" fmla="*/ 938156 h 2449001"/>
              <a:gd name="connsiteX17" fmla="*/ 719893 w 797686"/>
              <a:gd name="connsiteY17" fmla="*/ 1307990 h 2449001"/>
              <a:gd name="connsiteX18" fmla="*/ 409792 w 797686"/>
              <a:gd name="connsiteY18" fmla="*/ 1268233 h 2449001"/>
              <a:gd name="connsiteX19" fmla="*/ 99692 w 797686"/>
              <a:gd name="connsiteY19" fmla="*/ 1288111 h 2449001"/>
              <a:gd name="connsiteX20" fmla="*/ 133257 w 797686"/>
              <a:gd name="connsiteY20" fmla="*/ 945913 h 2449001"/>
              <a:gd name="connsiteX21" fmla="*/ 218310 w 797686"/>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25647 w 797637"/>
              <a:gd name="connsiteY0" fmla="*/ 1331843 h 2449001"/>
              <a:gd name="connsiteX1" fmla="*/ 536966 w 797637"/>
              <a:gd name="connsiteY1" fmla="*/ 1379551 h 2449001"/>
              <a:gd name="connsiteX2" fmla="*/ 775504 w 797637"/>
              <a:gd name="connsiteY2" fmla="*/ 1406369 h 2449001"/>
              <a:gd name="connsiteX3" fmla="*/ 613610 w 797637"/>
              <a:gd name="connsiteY3" fmla="*/ 1785816 h 2449001"/>
              <a:gd name="connsiteX4" fmla="*/ 604551 w 797637"/>
              <a:gd name="connsiteY4" fmla="*/ 2441050 h 2449001"/>
              <a:gd name="connsiteX5" fmla="*/ 314329 w 797637"/>
              <a:gd name="connsiteY5" fmla="*/ 2445025 h 2449001"/>
              <a:gd name="connsiteX6" fmla="*/ 224094 w 797637"/>
              <a:gd name="connsiteY6" fmla="*/ 1721654 h 2449001"/>
              <a:gd name="connsiteX7" fmla="*/ 203011 w 797637"/>
              <a:gd name="connsiteY7" fmla="*/ 2441050 h 2449001"/>
              <a:gd name="connsiteX8" fmla="*/ 131449 w 797637"/>
              <a:gd name="connsiteY8" fmla="*/ 2449001 h 2449001"/>
              <a:gd name="connsiteX9" fmla="*/ 252 w 797637"/>
              <a:gd name="connsiteY9" fmla="*/ 1701579 h 2449001"/>
              <a:gd name="connsiteX10" fmla="*/ 112873 w 797637"/>
              <a:gd name="connsiteY10" fmla="*/ 1641682 h 2449001"/>
              <a:gd name="connsiteX11" fmla="*/ 84294 w 797637"/>
              <a:gd name="connsiteY11" fmla="*/ 1389262 h 2449001"/>
              <a:gd name="connsiteX12" fmla="*/ 334207 w 797637"/>
              <a:gd name="connsiteY12" fmla="*/ 1375575 h 2449001"/>
              <a:gd name="connsiteX13" fmla="*/ 425647 w 797637"/>
              <a:gd name="connsiteY13" fmla="*/ 1331843 h 2449001"/>
              <a:gd name="connsiteX14" fmla="*/ 218261 w 797637"/>
              <a:gd name="connsiteY14" fmla="*/ 0 h 2449001"/>
              <a:gd name="connsiteX15" fmla="*/ 569974 w 797637"/>
              <a:gd name="connsiteY15" fmla="*/ 3422 h 2449001"/>
              <a:gd name="connsiteX16" fmla="*/ 677222 w 797637"/>
              <a:gd name="connsiteY16" fmla="*/ 938156 h 2449001"/>
              <a:gd name="connsiteX17" fmla="*/ 719844 w 797637"/>
              <a:gd name="connsiteY17" fmla="*/ 1307990 h 2449001"/>
              <a:gd name="connsiteX18" fmla="*/ 409743 w 797637"/>
              <a:gd name="connsiteY18" fmla="*/ 1268233 h 2449001"/>
              <a:gd name="connsiteX19" fmla="*/ 99643 w 797637"/>
              <a:gd name="connsiteY19" fmla="*/ 1288111 h 2449001"/>
              <a:gd name="connsiteX20" fmla="*/ 133208 w 797637"/>
              <a:gd name="connsiteY20" fmla="*/ 945913 h 2449001"/>
              <a:gd name="connsiteX21" fmla="*/ 218261 w 797637"/>
              <a:gd name="connsiteY21" fmla="*/ 0 h 2449001"/>
              <a:gd name="connsiteX0" fmla="*/ 405179 w 777169"/>
              <a:gd name="connsiteY0" fmla="*/ 1331843 h 2449001"/>
              <a:gd name="connsiteX1" fmla="*/ 516498 w 777169"/>
              <a:gd name="connsiteY1" fmla="*/ 1379551 h 2449001"/>
              <a:gd name="connsiteX2" fmla="*/ 755036 w 777169"/>
              <a:gd name="connsiteY2" fmla="*/ 1406369 h 2449001"/>
              <a:gd name="connsiteX3" fmla="*/ 593142 w 777169"/>
              <a:gd name="connsiteY3" fmla="*/ 1785816 h 2449001"/>
              <a:gd name="connsiteX4" fmla="*/ 584083 w 777169"/>
              <a:gd name="connsiteY4" fmla="*/ 2441050 h 2449001"/>
              <a:gd name="connsiteX5" fmla="*/ 293861 w 777169"/>
              <a:gd name="connsiteY5" fmla="*/ 2445025 h 2449001"/>
              <a:gd name="connsiteX6" fmla="*/ 203626 w 777169"/>
              <a:gd name="connsiteY6" fmla="*/ 1721654 h 2449001"/>
              <a:gd name="connsiteX7" fmla="*/ 182543 w 777169"/>
              <a:gd name="connsiteY7" fmla="*/ 2441050 h 2449001"/>
              <a:gd name="connsiteX8" fmla="*/ 110981 w 777169"/>
              <a:gd name="connsiteY8" fmla="*/ 2449001 h 2449001"/>
              <a:gd name="connsiteX9" fmla="*/ 313 w 777169"/>
              <a:gd name="connsiteY9" fmla="*/ 1749481 h 2449001"/>
              <a:gd name="connsiteX10" fmla="*/ 92405 w 777169"/>
              <a:gd name="connsiteY10" fmla="*/ 1641682 h 2449001"/>
              <a:gd name="connsiteX11" fmla="*/ 63826 w 777169"/>
              <a:gd name="connsiteY11" fmla="*/ 1389262 h 2449001"/>
              <a:gd name="connsiteX12" fmla="*/ 313739 w 777169"/>
              <a:gd name="connsiteY12" fmla="*/ 1375575 h 2449001"/>
              <a:gd name="connsiteX13" fmla="*/ 405179 w 777169"/>
              <a:gd name="connsiteY13" fmla="*/ 1331843 h 2449001"/>
              <a:gd name="connsiteX14" fmla="*/ 197793 w 777169"/>
              <a:gd name="connsiteY14" fmla="*/ 0 h 2449001"/>
              <a:gd name="connsiteX15" fmla="*/ 549506 w 777169"/>
              <a:gd name="connsiteY15" fmla="*/ 3422 h 2449001"/>
              <a:gd name="connsiteX16" fmla="*/ 656754 w 777169"/>
              <a:gd name="connsiteY16" fmla="*/ 938156 h 2449001"/>
              <a:gd name="connsiteX17" fmla="*/ 699376 w 777169"/>
              <a:gd name="connsiteY17" fmla="*/ 1307990 h 2449001"/>
              <a:gd name="connsiteX18" fmla="*/ 389275 w 777169"/>
              <a:gd name="connsiteY18" fmla="*/ 1268233 h 2449001"/>
              <a:gd name="connsiteX19" fmla="*/ 79175 w 777169"/>
              <a:gd name="connsiteY19" fmla="*/ 1288111 h 2449001"/>
              <a:gd name="connsiteX20" fmla="*/ 112740 w 777169"/>
              <a:gd name="connsiteY20" fmla="*/ 945913 h 2449001"/>
              <a:gd name="connsiteX21" fmla="*/ 197793 w 777169"/>
              <a:gd name="connsiteY21" fmla="*/ 0 h 2449001"/>
              <a:gd name="connsiteX0" fmla="*/ 413332 w 785322"/>
              <a:gd name="connsiteY0" fmla="*/ 1331843 h 2449001"/>
              <a:gd name="connsiteX1" fmla="*/ 524651 w 785322"/>
              <a:gd name="connsiteY1" fmla="*/ 1379551 h 2449001"/>
              <a:gd name="connsiteX2" fmla="*/ 763189 w 785322"/>
              <a:gd name="connsiteY2" fmla="*/ 1406369 h 2449001"/>
              <a:gd name="connsiteX3" fmla="*/ 601295 w 785322"/>
              <a:gd name="connsiteY3" fmla="*/ 1785816 h 2449001"/>
              <a:gd name="connsiteX4" fmla="*/ 592236 w 785322"/>
              <a:gd name="connsiteY4" fmla="*/ 2441050 h 2449001"/>
              <a:gd name="connsiteX5" fmla="*/ 302014 w 785322"/>
              <a:gd name="connsiteY5" fmla="*/ 2445025 h 2449001"/>
              <a:gd name="connsiteX6" fmla="*/ 211779 w 785322"/>
              <a:gd name="connsiteY6" fmla="*/ 1721654 h 2449001"/>
              <a:gd name="connsiteX7" fmla="*/ 190696 w 785322"/>
              <a:gd name="connsiteY7" fmla="*/ 2441050 h 2449001"/>
              <a:gd name="connsiteX8" fmla="*/ 119134 w 785322"/>
              <a:gd name="connsiteY8" fmla="*/ 2449001 h 2449001"/>
              <a:gd name="connsiteX9" fmla="*/ 8466 w 785322"/>
              <a:gd name="connsiteY9" fmla="*/ 1749481 h 2449001"/>
              <a:gd name="connsiteX10" fmla="*/ 100558 w 785322"/>
              <a:gd name="connsiteY10" fmla="*/ 1641682 h 2449001"/>
              <a:gd name="connsiteX11" fmla="*/ 71979 w 785322"/>
              <a:gd name="connsiteY11" fmla="*/ 1389262 h 2449001"/>
              <a:gd name="connsiteX12" fmla="*/ 321892 w 785322"/>
              <a:gd name="connsiteY12" fmla="*/ 1375575 h 2449001"/>
              <a:gd name="connsiteX13" fmla="*/ 413332 w 785322"/>
              <a:gd name="connsiteY13" fmla="*/ 1331843 h 2449001"/>
              <a:gd name="connsiteX14" fmla="*/ 205946 w 785322"/>
              <a:gd name="connsiteY14" fmla="*/ 0 h 2449001"/>
              <a:gd name="connsiteX15" fmla="*/ 557659 w 785322"/>
              <a:gd name="connsiteY15" fmla="*/ 3422 h 2449001"/>
              <a:gd name="connsiteX16" fmla="*/ 664907 w 785322"/>
              <a:gd name="connsiteY16" fmla="*/ 938156 h 2449001"/>
              <a:gd name="connsiteX17" fmla="*/ 707529 w 785322"/>
              <a:gd name="connsiteY17" fmla="*/ 1307990 h 2449001"/>
              <a:gd name="connsiteX18" fmla="*/ 397428 w 785322"/>
              <a:gd name="connsiteY18" fmla="*/ 1268233 h 2449001"/>
              <a:gd name="connsiteX19" fmla="*/ 87328 w 785322"/>
              <a:gd name="connsiteY19" fmla="*/ 1288111 h 2449001"/>
              <a:gd name="connsiteX20" fmla="*/ 120893 w 785322"/>
              <a:gd name="connsiteY20" fmla="*/ 945913 h 2449001"/>
              <a:gd name="connsiteX21" fmla="*/ 205946 w 785322"/>
              <a:gd name="connsiteY21" fmla="*/ 0 h 24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85322" h="2449001">
                <a:moveTo>
                  <a:pt x="413332" y="1331843"/>
                </a:moveTo>
                <a:cubicBezTo>
                  <a:pt x="470316" y="1339795"/>
                  <a:pt x="487545" y="1363648"/>
                  <a:pt x="524651" y="1379551"/>
                </a:cubicBezTo>
                <a:cubicBezTo>
                  <a:pt x="598461" y="1388490"/>
                  <a:pt x="730438" y="1342684"/>
                  <a:pt x="763189" y="1406369"/>
                </a:cubicBezTo>
                <a:cubicBezTo>
                  <a:pt x="860365" y="1644887"/>
                  <a:pt x="606378" y="1660931"/>
                  <a:pt x="601295" y="1785816"/>
                </a:cubicBezTo>
                <a:cubicBezTo>
                  <a:pt x="592018" y="1995200"/>
                  <a:pt x="585610" y="2024932"/>
                  <a:pt x="592236" y="2441050"/>
                </a:cubicBezTo>
                <a:lnTo>
                  <a:pt x="302014" y="2445025"/>
                </a:lnTo>
                <a:cubicBezTo>
                  <a:pt x="266233" y="2198535"/>
                  <a:pt x="340856" y="1660357"/>
                  <a:pt x="211779" y="1721654"/>
                </a:cubicBezTo>
                <a:cubicBezTo>
                  <a:pt x="170697" y="1762736"/>
                  <a:pt x="192021" y="2185283"/>
                  <a:pt x="190696" y="2441050"/>
                </a:cubicBezTo>
                <a:cubicBezTo>
                  <a:pt x="146301" y="2445688"/>
                  <a:pt x="179432" y="2445688"/>
                  <a:pt x="119134" y="2449001"/>
                </a:cubicBezTo>
                <a:cubicBezTo>
                  <a:pt x="103231" y="1623390"/>
                  <a:pt x="60150" y="1875377"/>
                  <a:pt x="8466" y="1749481"/>
                </a:cubicBezTo>
                <a:cubicBezTo>
                  <a:pt x="-31697" y="1604092"/>
                  <a:pt x="83130" y="1642413"/>
                  <a:pt x="100558" y="1641682"/>
                </a:cubicBezTo>
                <a:cubicBezTo>
                  <a:pt x="5622" y="1561516"/>
                  <a:pt x="-3874" y="1450657"/>
                  <a:pt x="71979" y="1389262"/>
                </a:cubicBezTo>
                <a:cubicBezTo>
                  <a:pt x="119567" y="1358010"/>
                  <a:pt x="239728" y="1375575"/>
                  <a:pt x="321892" y="1375575"/>
                </a:cubicBezTo>
                <a:cubicBezTo>
                  <a:pt x="347071" y="1360998"/>
                  <a:pt x="364299" y="1334493"/>
                  <a:pt x="413332" y="1331843"/>
                </a:cubicBezTo>
                <a:close/>
                <a:moveTo>
                  <a:pt x="205946" y="0"/>
                </a:moveTo>
                <a:lnTo>
                  <a:pt x="557659" y="3422"/>
                </a:lnTo>
                <a:cubicBezTo>
                  <a:pt x="580863" y="327547"/>
                  <a:pt x="489978" y="820211"/>
                  <a:pt x="664907" y="938156"/>
                </a:cubicBezTo>
                <a:cubicBezTo>
                  <a:pt x="834535" y="1061401"/>
                  <a:pt x="785141" y="1256861"/>
                  <a:pt x="707529" y="1307990"/>
                </a:cubicBezTo>
                <a:cubicBezTo>
                  <a:pt x="596211" y="1362324"/>
                  <a:pt x="496819" y="1313291"/>
                  <a:pt x="397428" y="1268233"/>
                </a:cubicBezTo>
                <a:cubicBezTo>
                  <a:pt x="324542" y="1317265"/>
                  <a:pt x="192020" y="1358347"/>
                  <a:pt x="87328" y="1288111"/>
                </a:cubicBezTo>
                <a:cubicBezTo>
                  <a:pt x="-33267" y="1184744"/>
                  <a:pt x="58608" y="985670"/>
                  <a:pt x="120893" y="945913"/>
                </a:cubicBezTo>
                <a:cubicBezTo>
                  <a:pt x="259584" y="846619"/>
                  <a:pt x="211126" y="365206"/>
                  <a:pt x="20594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0" name="Freeform 108">
            <a:extLst>
              <a:ext uri="{FF2B5EF4-FFF2-40B4-BE49-F238E27FC236}">
                <a16:creationId xmlns:a16="http://schemas.microsoft.com/office/drawing/2014/main" id="{6A02011B-41CE-4E20-9214-001F7D847E12}"/>
              </a:ext>
            </a:extLst>
          </p:cNvPr>
          <p:cNvSpPr/>
          <p:nvPr/>
        </p:nvSpPr>
        <p:spPr>
          <a:xfrm>
            <a:off x="6129967" y="2416730"/>
            <a:ext cx="501857" cy="554554"/>
          </a:xfrm>
          <a:custGeom>
            <a:avLst/>
            <a:gdLst/>
            <a:ahLst/>
            <a:cxnLst/>
            <a:rect l="l" t="t" r="r" b="b"/>
            <a:pathLst>
              <a:path w="341005" h="376812">
                <a:moveTo>
                  <a:pt x="179590" y="105941"/>
                </a:moveTo>
                <a:cubicBezTo>
                  <a:pt x="189466" y="103284"/>
                  <a:pt x="200229" y="106383"/>
                  <a:pt x="207502" y="113978"/>
                </a:cubicBezTo>
                <a:lnTo>
                  <a:pt x="205155" y="116193"/>
                </a:lnTo>
                <a:cubicBezTo>
                  <a:pt x="198727" y="109493"/>
                  <a:pt x="189244" y="106732"/>
                  <a:pt x="180543" y="109027"/>
                </a:cubicBezTo>
                <a:cubicBezTo>
                  <a:pt x="171284" y="111470"/>
                  <a:pt x="164597" y="119184"/>
                  <a:pt x="163491" y="128699"/>
                </a:cubicBezTo>
                <a:lnTo>
                  <a:pt x="160301" y="128192"/>
                </a:lnTo>
                <a:cubicBezTo>
                  <a:pt x="160626" y="125509"/>
                  <a:pt x="161343" y="122953"/>
                  <a:pt x="162397" y="120583"/>
                </a:cubicBezTo>
                <a:cubicBezTo>
                  <a:pt x="163188" y="118806"/>
                  <a:pt x="164168" y="117134"/>
                  <a:pt x="165317" y="115593"/>
                </a:cubicBezTo>
                <a:close/>
                <a:moveTo>
                  <a:pt x="184774" y="76800"/>
                </a:moveTo>
                <a:cubicBezTo>
                  <a:pt x="189722" y="75892"/>
                  <a:pt x="194950" y="76276"/>
                  <a:pt x="199898" y="78055"/>
                </a:cubicBezTo>
                <a:lnTo>
                  <a:pt x="198784" y="81085"/>
                </a:lnTo>
                <a:cubicBezTo>
                  <a:pt x="190044" y="77951"/>
                  <a:pt x="180324" y="79705"/>
                  <a:pt x="173557" y="85636"/>
                </a:cubicBezTo>
                <a:cubicBezTo>
                  <a:pt x="166357" y="91948"/>
                  <a:pt x="163808" y="101834"/>
                  <a:pt x="167057" y="110845"/>
                </a:cubicBezTo>
                <a:lnTo>
                  <a:pt x="163976" y="111813"/>
                </a:lnTo>
                <a:cubicBezTo>
                  <a:pt x="161264" y="104174"/>
                  <a:pt x="162206" y="95982"/>
                  <a:pt x="166259" y="89343"/>
                </a:cubicBezTo>
                <a:lnTo>
                  <a:pt x="171329" y="83298"/>
                </a:lnTo>
                <a:cubicBezTo>
                  <a:pt x="175158" y="79908"/>
                  <a:pt x="179826" y="77708"/>
                  <a:pt x="184774" y="76800"/>
                </a:cubicBezTo>
                <a:close/>
                <a:moveTo>
                  <a:pt x="179076" y="24908"/>
                </a:moveTo>
                <a:cubicBezTo>
                  <a:pt x="173882" y="25821"/>
                  <a:pt x="169065" y="28595"/>
                  <a:pt x="165693" y="33023"/>
                </a:cubicBezTo>
                <a:lnTo>
                  <a:pt x="165081" y="32645"/>
                </a:lnTo>
                <a:lnTo>
                  <a:pt x="164343" y="33841"/>
                </a:lnTo>
                <a:lnTo>
                  <a:pt x="159156" y="28989"/>
                </a:lnTo>
                <a:cubicBezTo>
                  <a:pt x="147650" y="21890"/>
                  <a:pt x="132568" y="25462"/>
                  <a:pt x="125468" y="36968"/>
                </a:cubicBezTo>
                <a:cubicBezTo>
                  <a:pt x="125028" y="37682"/>
                  <a:pt x="124628" y="38410"/>
                  <a:pt x="124607" y="39302"/>
                </a:cubicBezTo>
                <a:cubicBezTo>
                  <a:pt x="121192" y="53871"/>
                  <a:pt x="126621" y="67918"/>
                  <a:pt x="137512" y="72288"/>
                </a:cubicBezTo>
                <a:lnTo>
                  <a:pt x="136408" y="75373"/>
                </a:lnTo>
                <a:cubicBezTo>
                  <a:pt x="125065" y="70889"/>
                  <a:pt x="118824" y="57470"/>
                  <a:pt x="120792" y="42874"/>
                </a:cubicBezTo>
                <a:cubicBezTo>
                  <a:pt x="110219" y="38045"/>
                  <a:pt x="97555" y="41998"/>
                  <a:pt x="91229" y="52250"/>
                </a:cubicBezTo>
                <a:cubicBezTo>
                  <a:pt x="86215" y="60377"/>
                  <a:pt x="87164" y="68019"/>
                  <a:pt x="90995" y="75559"/>
                </a:cubicBezTo>
                <a:cubicBezTo>
                  <a:pt x="88405" y="77546"/>
                  <a:pt x="86197" y="80074"/>
                  <a:pt x="84391" y="83001"/>
                </a:cubicBezTo>
                <a:cubicBezTo>
                  <a:pt x="75261" y="97799"/>
                  <a:pt x="79855" y="117197"/>
                  <a:pt x="94653" y="126328"/>
                </a:cubicBezTo>
                <a:cubicBezTo>
                  <a:pt x="99603" y="129383"/>
                  <a:pt x="105068" y="130901"/>
                  <a:pt x="110449" y="130283"/>
                </a:cubicBezTo>
                <a:cubicBezTo>
                  <a:pt x="111461" y="121556"/>
                  <a:pt x="114239" y="112980"/>
                  <a:pt x="118788" y="105103"/>
                </a:cubicBezTo>
                <a:lnTo>
                  <a:pt x="122060" y="106993"/>
                </a:lnTo>
                <a:cubicBezTo>
                  <a:pt x="117549" y="114804"/>
                  <a:pt x="114885" y="123345"/>
                  <a:pt x="114602" y="132066"/>
                </a:cubicBezTo>
                <a:cubicBezTo>
                  <a:pt x="118189" y="142541"/>
                  <a:pt x="127538" y="149533"/>
                  <a:pt x="138054" y="150704"/>
                </a:cubicBezTo>
                <a:lnTo>
                  <a:pt x="138622" y="157584"/>
                </a:lnTo>
                <a:cubicBezTo>
                  <a:pt x="141809" y="168599"/>
                  <a:pt x="152592" y="175355"/>
                  <a:pt x="163536" y="173320"/>
                </a:cubicBezTo>
                <a:lnTo>
                  <a:pt x="163736" y="174011"/>
                </a:lnTo>
                <a:lnTo>
                  <a:pt x="165086" y="173621"/>
                </a:lnTo>
                <a:lnTo>
                  <a:pt x="165671" y="180699"/>
                </a:lnTo>
                <a:cubicBezTo>
                  <a:pt x="169429" y="193686"/>
                  <a:pt x="183003" y="201168"/>
                  <a:pt x="195990" y="197411"/>
                </a:cubicBezTo>
                <a:cubicBezTo>
                  <a:pt x="196796" y="197178"/>
                  <a:pt x="197581" y="196907"/>
                  <a:pt x="198196" y="196260"/>
                </a:cubicBezTo>
                <a:cubicBezTo>
                  <a:pt x="209934" y="188156"/>
                  <a:pt x="215400" y="175007"/>
                  <a:pt x="211155" y="164763"/>
                </a:cubicBezTo>
                <a:cubicBezTo>
                  <a:pt x="205121" y="170199"/>
                  <a:pt x="196738" y="172687"/>
                  <a:pt x="188343" y="171472"/>
                </a:cubicBezTo>
                <a:lnTo>
                  <a:pt x="188829" y="168281"/>
                </a:lnTo>
                <a:cubicBezTo>
                  <a:pt x="198020" y="169602"/>
                  <a:pt x="207192" y="165939"/>
                  <a:pt x="212635" y="158774"/>
                </a:cubicBezTo>
                <a:cubicBezTo>
                  <a:pt x="218427" y="151149"/>
                  <a:pt x="218946" y="140953"/>
                  <a:pt x="213960" y="132774"/>
                </a:cubicBezTo>
                <a:lnTo>
                  <a:pt x="216785" y="131210"/>
                </a:lnTo>
                <a:cubicBezTo>
                  <a:pt x="222366" y="140465"/>
                  <a:pt x="221779" y="151983"/>
                  <a:pt x="215286" y="160619"/>
                </a:cubicBezTo>
                <a:lnTo>
                  <a:pt x="213805" y="162105"/>
                </a:lnTo>
                <a:cubicBezTo>
                  <a:pt x="218946" y="172938"/>
                  <a:pt x="214526" y="186813"/>
                  <a:pt x="203421" y="196175"/>
                </a:cubicBezTo>
                <a:cubicBezTo>
                  <a:pt x="208012" y="206854"/>
                  <a:pt x="220050" y="212429"/>
                  <a:pt x="231622" y="209082"/>
                </a:cubicBezTo>
                <a:cubicBezTo>
                  <a:pt x="239377" y="206838"/>
                  <a:pt x="243741" y="201989"/>
                  <a:pt x="246092" y="195539"/>
                </a:cubicBezTo>
                <a:cubicBezTo>
                  <a:pt x="255042" y="199507"/>
                  <a:pt x="265290" y="198199"/>
                  <a:pt x="272958" y="192601"/>
                </a:cubicBezTo>
                <a:lnTo>
                  <a:pt x="276795" y="193971"/>
                </a:lnTo>
                <a:cubicBezTo>
                  <a:pt x="289009" y="194016"/>
                  <a:pt x="298363" y="193248"/>
                  <a:pt x="304258" y="183694"/>
                </a:cubicBezTo>
                <a:cubicBezTo>
                  <a:pt x="309343" y="175453"/>
                  <a:pt x="308953" y="165378"/>
                  <a:pt x="303795" y="157923"/>
                </a:cubicBezTo>
                <a:cubicBezTo>
                  <a:pt x="298315" y="164420"/>
                  <a:pt x="291041" y="168177"/>
                  <a:pt x="283702" y="168174"/>
                </a:cubicBezTo>
                <a:lnTo>
                  <a:pt x="283555" y="164527"/>
                </a:lnTo>
                <a:cubicBezTo>
                  <a:pt x="293404" y="164978"/>
                  <a:pt x="303289" y="157339"/>
                  <a:pt x="308110" y="145450"/>
                </a:cubicBezTo>
                <a:cubicBezTo>
                  <a:pt x="311022" y="136198"/>
                  <a:pt x="308752" y="126109"/>
                  <a:pt x="302169" y="119023"/>
                </a:cubicBezTo>
                <a:cubicBezTo>
                  <a:pt x="296249" y="127191"/>
                  <a:pt x="286098" y="131525"/>
                  <a:pt x="275782" y="130309"/>
                </a:cubicBezTo>
                <a:lnTo>
                  <a:pt x="276183" y="127106"/>
                </a:lnTo>
                <a:cubicBezTo>
                  <a:pt x="285405" y="128184"/>
                  <a:pt x="294478" y="124281"/>
                  <a:pt x="299730" y="116974"/>
                </a:cubicBezTo>
                <a:lnTo>
                  <a:pt x="300207" y="116045"/>
                </a:lnTo>
                <a:cubicBezTo>
                  <a:pt x="300079" y="107222"/>
                  <a:pt x="295342" y="98867"/>
                  <a:pt x="287259" y="93880"/>
                </a:cubicBezTo>
                <a:cubicBezTo>
                  <a:pt x="284295" y="92051"/>
                  <a:pt x="281129" y="90828"/>
                  <a:pt x="277855" y="90561"/>
                </a:cubicBezTo>
                <a:cubicBezTo>
                  <a:pt x="271916" y="104194"/>
                  <a:pt x="259881" y="112708"/>
                  <a:pt x="248172" y="111695"/>
                </a:cubicBezTo>
                <a:cubicBezTo>
                  <a:pt x="248002" y="114741"/>
                  <a:pt x="246936" y="117719"/>
                  <a:pt x="245089" y="120348"/>
                </a:cubicBezTo>
                <a:cubicBezTo>
                  <a:pt x="241307" y="125729"/>
                  <a:pt x="234825" y="128827"/>
                  <a:pt x="228007" y="128511"/>
                </a:cubicBezTo>
                <a:lnTo>
                  <a:pt x="228158" y="125380"/>
                </a:lnTo>
                <a:cubicBezTo>
                  <a:pt x="233848" y="125642"/>
                  <a:pt x="239262" y="123097"/>
                  <a:pt x="242439" y="118667"/>
                </a:cubicBezTo>
                <a:cubicBezTo>
                  <a:pt x="244071" y="116391"/>
                  <a:pt x="244987" y="113796"/>
                  <a:pt x="245116" y="111152"/>
                </a:cubicBezTo>
                <a:lnTo>
                  <a:pt x="243716" y="110904"/>
                </a:lnTo>
                <a:lnTo>
                  <a:pt x="244539" y="108155"/>
                </a:lnTo>
                <a:cubicBezTo>
                  <a:pt x="244792" y="106166"/>
                  <a:pt x="244131" y="104285"/>
                  <a:pt x="243078" y="102544"/>
                </a:cubicBezTo>
                <a:cubicBezTo>
                  <a:pt x="240257" y="97875"/>
                  <a:pt x="235048" y="94922"/>
                  <a:pt x="229344" y="94755"/>
                </a:cubicBezTo>
                <a:lnTo>
                  <a:pt x="229436" y="91621"/>
                </a:lnTo>
                <a:cubicBezTo>
                  <a:pt x="236268" y="91821"/>
                  <a:pt x="242499" y="95409"/>
                  <a:pt x="245850" y="101072"/>
                </a:cubicBezTo>
                <a:cubicBezTo>
                  <a:pt x="247129" y="103235"/>
                  <a:pt x="247915" y="105575"/>
                  <a:pt x="248037" y="107973"/>
                </a:cubicBezTo>
                <a:cubicBezTo>
                  <a:pt x="258268" y="109553"/>
                  <a:pt x="268981" y="102051"/>
                  <a:pt x="274232" y="89778"/>
                </a:cubicBezTo>
                <a:cubicBezTo>
                  <a:pt x="278708" y="77339"/>
                  <a:pt x="274020" y="63056"/>
                  <a:pt x="262316" y="55834"/>
                </a:cubicBezTo>
                <a:cubicBezTo>
                  <a:pt x="257734" y="53007"/>
                  <a:pt x="252666" y="51626"/>
                  <a:pt x="247691" y="52231"/>
                </a:cubicBezTo>
                <a:cubicBezTo>
                  <a:pt x="248705" y="60913"/>
                  <a:pt x="245967" y="69020"/>
                  <a:pt x="239739" y="74185"/>
                </a:cubicBezTo>
                <a:lnTo>
                  <a:pt x="237649" y="71664"/>
                </a:lnTo>
                <a:cubicBezTo>
                  <a:pt x="244579" y="65918"/>
                  <a:pt x="246481" y="55888"/>
                  <a:pt x="243151" y="45920"/>
                </a:cubicBezTo>
                <a:cubicBezTo>
                  <a:pt x="241194" y="40124"/>
                  <a:pt x="237183" y="35004"/>
                  <a:pt x="231542" y="31523"/>
                </a:cubicBezTo>
                <a:cubicBezTo>
                  <a:pt x="221392" y="25261"/>
                  <a:pt x="208864" y="26095"/>
                  <a:pt x="199763" y="32668"/>
                </a:cubicBezTo>
                <a:lnTo>
                  <a:pt x="194721" y="27952"/>
                </a:lnTo>
                <a:cubicBezTo>
                  <a:pt x="189842" y="24941"/>
                  <a:pt x="184271" y="23995"/>
                  <a:pt x="179076" y="24908"/>
                </a:cubicBezTo>
                <a:close/>
                <a:moveTo>
                  <a:pt x="190632" y="62"/>
                </a:moveTo>
                <a:cubicBezTo>
                  <a:pt x="300121" y="2329"/>
                  <a:pt x="391248" y="125645"/>
                  <a:pt x="309641" y="225160"/>
                </a:cubicBezTo>
                <a:cubicBezTo>
                  <a:pt x="282892" y="251229"/>
                  <a:pt x="279266" y="288859"/>
                  <a:pt x="302841" y="374772"/>
                </a:cubicBezTo>
                <a:lnTo>
                  <a:pt x="121266" y="376812"/>
                </a:lnTo>
                <a:lnTo>
                  <a:pt x="109025" y="322355"/>
                </a:lnTo>
                <a:cubicBezTo>
                  <a:pt x="76580" y="333165"/>
                  <a:pt x="40716" y="329924"/>
                  <a:pt x="28778" y="318327"/>
                </a:cubicBezTo>
                <a:cubicBezTo>
                  <a:pt x="22923" y="311868"/>
                  <a:pt x="25422" y="291738"/>
                  <a:pt x="32859" y="276164"/>
                </a:cubicBezTo>
                <a:cubicBezTo>
                  <a:pt x="35235" y="270344"/>
                  <a:pt x="23179" y="268321"/>
                  <a:pt x="20618" y="259843"/>
                </a:cubicBezTo>
                <a:cubicBezTo>
                  <a:pt x="19440" y="251965"/>
                  <a:pt x="27377" y="251682"/>
                  <a:pt x="30757" y="247602"/>
                </a:cubicBezTo>
                <a:lnTo>
                  <a:pt x="18516" y="238938"/>
                </a:lnTo>
                <a:cubicBezTo>
                  <a:pt x="12669" y="232923"/>
                  <a:pt x="25811" y="221592"/>
                  <a:pt x="29458" y="212919"/>
                </a:cubicBezTo>
                <a:cubicBezTo>
                  <a:pt x="16679" y="208924"/>
                  <a:pt x="7006" y="203466"/>
                  <a:pt x="307" y="196983"/>
                </a:cubicBezTo>
                <a:cubicBezTo>
                  <a:pt x="-2572" y="186228"/>
                  <a:pt x="15339" y="171234"/>
                  <a:pt x="31089" y="151672"/>
                </a:cubicBezTo>
                <a:cubicBezTo>
                  <a:pt x="47602" y="132201"/>
                  <a:pt x="33821" y="117353"/>
                  <a:pt x="46470" y="75544"/>
                </a:cubicBezTo>
                <a:cubicBezTo>
                  <a:pt x="66559" y="23813"/>
                  <a:pt x="114124" y="-1423"/>
                  <a:pt x="190632" y="6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1" name="Oval 8">
            <a:extLst>
              <a:ext uri="{FF2B5EF4-FFF2-40B4-BE49-F238E27FC236}">
                <a16:creationId xmlns:a16="http://schemas.microsoft.com/office/drawing/2014/main" id="{E3D5639C-49CF-43D9-965F-7653D69F451F}"/>
              </a:ext>
            </a:extLst>
          </p:cNvPr>
          <p:cNvSpPr/>
          <p:nvPr/>
        </p:nvSpPr>
        <p:spPr>
          <a:xfrm>
            <a:off x="6967308" y="2429072"/>
            <a:ext cx="527152" cy="529870"/>
          </a:xfrm>
          <a:custGeom>
            <a:avLst/>
            <a:gdLst/>
            <a:ahLst/>
            <a:cxnLst/>
            <a:rect l="l" t="t" r="r" b="b"/>
            <a:pathLst>
              <a:path w="3068057" h="3083879">
                <a:moveTo>
                  <a:pt x="1943022" y="0"/>
                </a:moveTo>
                <a:cubicBezTo>
                  <a:pt x="2091435" y="0"/>
                  <a:pt x="2214809" y="107202"/>
                  <a:pt x="2232575" y="249298"/>
                </a:cubicBezTo>
                <a:cubicBezTo>
                  <a:pt x="2066806" y="323095"/>
                  <a:pt x="1966497" y="475331"/>
                  <a:pt x="1992863" y="623272"/>
                </a:cubicBezTo>
                <a:lnTo>
                  <a:pt x="2032344" y="614884"/>
                </a:lnTo>
                <a:cubicBezTo>
                  <a:pt x="2007703" y="472429"/>
                  <a:pt x="2119863" y="324636"/>
                  <a:pt x="2294697" y="266187"/>
                </a:cubicBezTo>
                <a:cubicBezTo>
                  <a:pt x="2304190" y="260641"/>
                  <a:pt x="2314409" y="260119"/>
                  <a:pt x="2324748" y="260119"/>
                </a:cubicBezTo>
                <a:cubicBezTo>
                  <a:pt x="2491310" y="260119"/>
                  <a:pt x="2626336" y="395145"/>
                  <a:pt x="2626336" y="561708"/>
                </a:cubicBezTo>
                <a:lnTo>
                  <a:pt x="2609021" y="647481"/>
                </a:lnTo>
                <a:lnTo>
                  <a:pt x="2626336" y="647481"/>
                </a:lnTo>
                <a:lnTo>
                  <a:pt x="2626336" y="656343"/>
                </a:lnTo>
                <a:cubicBezTo>
                  <a:pt x="2762823" y="669742"/>
                  <a:pt x="2867295" y="786613"/>
                  <a:pt x="2867295" y="927882"/>
                </a:cubicBezTo>
                <a:lnTo>
                  <a:pt x="2850464" y="1011252"/>
                </a:lnTo>
                <a:cubicBezTo>
                  <a:pt x="2978255" y="1064152"/>
                  <a:pt x="3068057" y="1190111"/>
                  <a:pt x="3068057" y="1337042"/>
                </a:cubicBezTo>
                <a:cubicBezTo>
                  <a:pt x="3068057" y="1418703"/>
                  <a:pt x="3040320" y="1493884"/>
                  <a:pt x="2992210" y="1551889"/>
                </a:cubicBezTo>
                <a:cubicBezTo>
                  <a:pt x="2909241" y="1651289"/>
                  <a:pt x="2791782" y="1696238"/>
                  <a:pt x="2686704" y="1660749"/>
                </a:cubicBezTo>
                <a:lnTo>
                  <a:pt x="2673794" y="1698968"/>
                </a:lnTo>
                <a:cubicBezTo>
                  <a:pt x="2768232" y="1730865"/>
                  <a:pt x="2870956" y="1707121"/>
                  <a:pt x="2955415" y="1640323"/>
                </a:cubicBezTo>
                <a:cubicBezTo>
                  <a:pt x="2993943" y="1688574"/>
                  <a:pt x="3012247" y="1750635"/>
                  <a:pt x="3012247" y="1816968"/>
                </a:cubicBezTo>
                <a:cubicBezTo>
                  <a:pt x="3012247" y="1986406"/>
                  <a:pt x="2892829" y="2127952"/>
                  <a:pt x="2733451" y="2161496"/>
                </a:cubicBezTo>
                <a:cubicBezTo>
                  <a:pt x="2570803" y="2185843"/>
                  <a:pt x="2422847" y="2122052"/>
                  <a:pt x="2373218" y="2004561"/>
                </a:cubicBezTo>
                <a:cubicBezTo>
                  <a:pt x="2397575" y="1987765"/>
                  <a:pt x="2417022" y="1964396"/>
                  <a:pt x="2431421" y="1936987"/>
                </a:cubicBezTo>
                <a:cubicBezTo>
                  <a:pt x="2469123" y="1865220"/>
                  <a:pt x="2466430" y="1776674"/>
                  <a:pt x="2424327" y="1703750"/>
                </a:cubicBezTo>
                <a:lnTo>
                  <a:pt x="2390880" y="1723060"/>
                </a:lnTo>
                <a:cubicBezTo>
                  <a:pt x="2426033" y="1783948"/>
                  <a:pt x="2428758" y="1857660"/>
                  <a:pt x="2398065" y="1917447"/>
                </a:cubicBezTo>
                <a:cubicBezTo>
                  <a:pt x="2386618" y="1939743"/>
                  <a:pt x="2371177" y="1958844"/>
                  <a:pt x="2348681" y="1969064"/>
                </a:cubicBezTo>
                <a:lnTo>
                  <a:pt x="2314536" y="1978212"/>
                </a:lnTo>
                <a:lnTo>
                  <a:pt x="2320989" y="1994504"/>
                </a:lnTo>
                <a:cubicBezTo>
                  <a:pt x="2292439" y="2010252"/>
                  <a:pt x="2259301" y="2017439"/>
                  <a:pt x="2224883" y="2015050"/>
                </a:cubicBezTo>
                <a:cubicBezTo>
                  <a:pt x="2157880" y="2010397"/>
                  <a:pt x="2096183" y="1970105"/>
                  <a:pt x="2062112" y="1908746"/>
                </a:cubicBezTo>
                <a:lnTo>
                  <a:pt x="2028307" y="1927422"/>
                </a:lnTo>
                <a:cubicBezTo>
                  <a:pt x="2069101" y="2000945"/>
                  <a:pt x="2143517" y="2048870"/>
                  <a:pt x="2224395" y="2053708"/>
                </a:cubicBezTo>
                <a:cubicBezTo>
                  <a:pt x="2263912" y="2056070"/>
                  <a:pt x="2302036" y="2047984"/>
                  <a:pt x="2335071" y="2030056"/>
                </a:cubicBezTo>
                <a:cubicBezTo>
                  <a:pt x="2400196" y="2159379"/>
                  <a:pt x="2567325" y="2230480"/>
                  <a:pt x="2748680" y="2204554"/>
                </a:cubicBezTo>
                <a:cubicBezTo>
                  <a:pt x="2767068" y="2240602"/>
                  <a:pt x="2774723" y="2281713"/>
                  <a:pt x="2774723" y="2324613"/>
                </a:cubicBezTo>
                <a:cubicBezTo>
                  <a:pt x="2774723" y="2444667"/>
                  <a:pt x="2714770" y="2550720"/>
                  <a:pt x="2619461" y="2609132"/>
                </a:cubicBezTo>
                <a:cubicBezTo>
                  <a:pt x="2594093" y="2739763"/>
                  <a:pt x="2496512" y="2844553"/>
                  <a:pt x="2368919" y="2876858"/>
                </a:cubicBezTo>
                <a:cubicBezTo>
                  <a:pt x="2184369" y="2908073"/>
                  <a:pt x="2016372" y="2826285"/>
                  <a:pt x="1978290" y="2684161"/>
                </a:cubicBezTo>
                <a:lnTo>
                  <a:pt x="1939323" y="2694602"/>
                </a:lnTo>
                <a:cubicBezTo>
                  <a:pt x="1970494" y="2810931"/>
                  <a:pt x="2075973" y="2892306"/>
                  <a:pt x="2210223" y="2912307"/>
                </a:cubicBezTo>
                <a:cubicBezTo>
                  <a:pt x="2165434" y="3014618"/>
                  <a:pt x="2062317" y="3083879"/>
                  <a:pt x="1943022" y="3083879"/>
                </a:cubicBezTo>
                <a:cubicBezTo>
                  <a:pt x="1804718" y="3083879"/>
                  <a:pt x="1736151" y="2990782"/>
                  <a:pt x="1657612" y="2862428"/>
                </a:cubicBezTo>
                <a:cubicBezTo>
                  <a:pt x="1632100" y="2775963"/>
                  <a:pt x="1598588" y="2449530"/>
                  <a:pt x="1653064" y="2147091"/>
                </a:cubicBezTo>
                <a:cubicBezTo>
                  <a:pt x="1775302" y="2294672"/>
                  <a:pt x="1947360" y="2360889"/>
                  <a:pt x="2101389" y="2319520"/>
                </a:cubicBezTo>
                <a:lnTo>
                  <a:pt x="2085913" y="2268654"/>
                </a:lnTo>
                <a:cubicBezTo>
                  <a:pt x="1935632" y="2308197"/>
                  <a:pt x="1765039" y="2228547"/>
                  <a:pt x="1652548" y="2065927"/>
                </a:cubicBezTo>
                <a:cubicBezTo>
                  <a:pt x="1594744" y="1988631"/>
                  <a:pt x="1552933" y="1543383"/>
                  <a:pt x="1647107" y="1210118"/>
                </a:cubicBezTo>
                <a:cubicBezTo>
                  <a:pt x="1757451" y="1073526"/>
                  <a:pt x="1924310" y="1023711"/>
                  <a:pt x="2044795" y="1095494"/>
                </a:cubicBezTo>
                <a:lnTo>
                  <a:pt x="2046624" y="1092427"/>
                </a:lnTo>
                <a:cubicBezTo>
                  <a:pt x="2044963" y="1115904"/>
                  <a:pt x="2049817" y="1139574"/>
                  <a:pt x="2059741" y="1162003"/>
                </a:cubicBezTo>
                <a:cubicBezTo>
                  <a:pt x="2085174" y="1219476"/>
                  <a:pt x="2140055" y="1259997"/>
                  <a:pt x="2204060" y="1268556"/>
                </a:cubicBezTo>
                <a:lnTo>
                  <a:pt x="2208020" y="1238949"/>
                </a:lnTo>
                <a:cubicBezTo>
                  <a:pt x="2154665" y="1231814"/>
                  <a:pt x="2108853" y="1198319"/>
                  <a:pt x="2087448" y="1150798"/>
                </a:cubicBezTo>
                <a:cubicBezTo>
                  <a:pt x="2064784" y="1100476"/>
                  <a:pt x="2073123" y="1042569"/>
                  <a:pt x="2109077" y="1000639"/>
                </a:cubicBezTo>
                <a:cubicBezTo>
                  <a:pt x="2142987" y="961090"/>
                  <a:pt x="2196315" y="941798"/>
                  <a:pt x="2249471" y="949847"/>
                </a:cubicBezTo>
                <a:lnTo>
                  <a:pt x="2253988" y="920317"/>
                </a:lnTo>
                <a:cubicBezTo>
                  <a:pt x="2190211" y="910645"/>
                  <a:pt x="2126205" y="934132"/>
                  <a:pt x="2085632" y="982099"/>
                </a:cubicBezTo>
                <a:lnTo>
                  <a:pt x="2052614" y="1055246"/>
                </a:lnTo>
                <a:cubicBezTo>
                  <a:pt x="1928226" y="988072"/>
                  <a:pt x="1765306" y="1028878"/>
                  <a:pt x="1646726" y="1149851"/>
                </a:cubicBezTo>
                <a:cubicBezTo>
                  <a:pt x="1576863" y="1018908"/>
                  <a:pt x="1584053" y="461235"/>
                  <a:pt x="1633436" y="269593"/>
                </a:cubicBezTo>
                <a:cubicBezTo>
                  <a:pt x="1697428" y="119029"/>
                  <a:pt x="1776459" y="0"/>
                  <a:pt x="1943022" y="0"/>
                </a:cubicBezTo>
                <a:close/>
                <a:moveTo>
                  <a:pt x="1125035" y="0"/>
                </a:moveTo>
                <a:cubicBezTo>
                  <a:pt x="1263339" y="0"/>
                  <a:pt x="1331906" y="93097"/>
                  <a:pt x="1410445" y="221451"/>
                </a:cubicBezTo>
                <a:cubicBezTo>
                  <a:pt x="1435957" y="307916"/>
                  <a:pt x="1469469" y="634350"/>
                  <a:pt x="1414993" y="936788"/>
                </a:cubicBezTo>
                <a:cubicBezTo>
                  <a:pt x="1292755" y="789207"/>
                  <a:pt x="1120697" y="722990"/>
                  <a:pt x="966668" y="764359"/>
                </a:cubicBezTo>
                <a:lnTo>
                  <a:pt x="982144" y="815225"/>
                </a:lnTo>
                <a:cubicBezTo>
                  <a:pt x="1132425" y="775682"/>
                  <a:pt x="1303018" y="855332"/>
                  <a:pt x="1415509" y="1017952"/>
                </a:cubicBezTo>
                <a:cubicBezTo>
                  <a:pt x="1473313" y="1095249"/>
                  <a:pt x="1515123" y="1540497"/>
                  <a:pt x="1420950" y="1873762"/>
                </a:cubicBezTo>
                <a:cubicBezTo>
                  <a:pt x="1310606" y="2010353"/>
                  <a:pt x="1143747" y="2060168"/>
                  <a:pt x="1023262" y="1988385"/>
                </a:cubicBezTo>
                <a:lnTo>
                  <a:pt x="1021433" y="1991453"/>
                </a:lnTo>
                <a:cubicBezTo>
                  <a:pt x="1023094" y="1967976"/>
                  <a:pt x="1018240" y="1944306"/>
                  <a:pt x="1008316" y="1921877"/>
                </a:cubicBezTo>
                <a:cubicBezTo>
                  <a:pt x="982883" y="1864403"/>
                  <a:pt x="928002" y="1823883"/>
                  <a:pt x="863997" y="1815323"/>
                </a:cubicBezTo>
                <a:lnTo>
                  <a:pt x="860037" y="1844930"/>
                </a:lnTo>
                <a:cubicBezTo>
                  <a:pt x="913392" y="1852066"/>
                  <a:pt x="959204" y="1885560"/>
                  <a:pt x="980609" y="1933082"/>
                </a:cubicBezTo>
                <a:cubicBezTo>
                  <a:pt x="1003273" y="1983404"/>
                  <a:pt x="994934" y="2041310"/>
                  <a:pt x="958980" y="2083241"/>
                </a:cubicBezTo>
                <a:cubicBezTo>
                  <a:pt x="925070" y="2122789"/>
                  <a:pt x="871742" y="2142082"/>
                  <a:pt x="818586" y="2134033"/>
                </a:cubicBezTo>
                <a:lnTo>
                  <a:pt x="814069" y="2163562"/>
                </a:lnTo>
                <a:cubicBezTo>
                  <a:pt x="877846" y="2173235"/>
                  <a:pt x="941852" y="2149747"/>
                  <a:pt x="982425" y="2101780"/>
                </a:cubicBezTo>
                <a:lnTo>
                  <a:pt x="1015443" y="2028633"/>
                </a:lnTo>
                <a:cubicBezTo>
                  <a:pt x="1139831" y="2095808"/>
                  <a:pt x="1302751" y="2055001"/>
                  <a:pt x="1421331" y="1934029"/>
                </a:cubicBezTo>
                <a:cubicBezTo>
                  <a:pt x="1491194" y="2064971"/>
                  <a:pt x="1484003" y="2622644"/>
                  <a:pt x="1434621" y="2814287"/>
                </a:cubicBezTo>
                <a:cubicBezTo>
                  <a:pt x="1370629" y="2964850"/>
                  <a:pt x="1291598" y="3083879"/>
                  <a:pt x="1125035" y="3083879"/>
                </a:cubicBezTo>
                <a:cubicBezTo>
                  <a:pt x="976622" y="3083879"/>
                  <a:pt x="853248" y="2976677"/>
                  <a:pt x="835482" y="2834581"/>
                </a:cubicBezTo>
                <a:cubicBezTo>
                  <a:pt x="1001251" y="2760784"/>
                  <a:pt x="1101560" y="2608549"/>
                  <a:pt x="1075194" y="2460607"/>
                </a:cubicBezTo>
                <a:lnTo>
                  <a:pt x="1035713" y="2468996"/>
                </a:lnTo>
                <a:cubicBezTo>
                  <a:pt x="1060354" y="2611450"/>
                  <a:pt x="948194" y="2759243"/>
                  <a:pt x="773360" y="2817692"/>
                </a:cubicBezTo>
                <a:cubicBezTo>
                  <a:pt x="763867" y="2823239"/>
                  <a:pt x="753648" y="2823760"/>
                  <a:pt x="743309" y="2823760"/>
                </a:cubicBezTo>
                <a:cubicBezTo>
                  <a:pt x="576747" y="2823760"/>
                  <a:pt x="441721" y="2688734"/>
                  <a:pt x="441721" y="2522172"/>
                </a:cubicBezTo>
                <a:lnTo>
                  <a:pt x="459036" y="2436399"/>
                </a:lnTo>
                <a:lnTo>
                  <a:pt x="441721" y="2436399"/>
                </a:lnTo>
                <a:lnTo>
                  <a:pt x="441721" y="2427537"/>
                </a:lnTo>
                <a:cubicBezTo>
                  <a:pt x="305234" y="2414137"/>
                  <a:pt x="200762" y="2297266"/>
                  <a:pt x="200762" y="2155997"/>
                </a:cubicBezTo>
                <a:lnTo>
                  <a:pt x="217593" y="2072628"/>
                </a:lnTo>
                <a:cubicBezTo>
                  <a:pt x="89802" y="2019727"/>
                  <a:pt x="0" y="1893768"/>
                  <a:pt x="0" y="1746838"/>
                </a:cubicBezTo>
                <a:cubicBezTo>
                  <a:pt x="0" y="1665177"/>
                  <a:pt x="27737" y="1589996"/>
                  <a:pt x="75847" y="1531990"/>
                </a:cubicBezTo>
                <a:cubicBezTo>
                  <a:pt x="158816" y="1432590"/>
                  <a:pt x="276275" y="1387641"/>
                  <a:pt x="381353" y="1423131"/>
                </a:cubicBezTo>
                <a:lnTo>
                  <a:pt x="394263" y="1384911"/>
                </a:lnTo>
                <a:cubicBezTo>
                  <a:pt x="299825" y="1353014"/>
                  <a:pt x="197101" y="1376758"/>
                  <a:pt x="112642" y="1443556"/>
                </a:cubicBezTo>
                <a:cubicBezTo>
                  <a:pt x="74114" y="1395305"/>
                  <a:pt x="55810" y="1333244"/>
                  <a:pt x="55810" y="1266911"/>
                </a:cubicBezTo>
                <a:cubicBezTo>
                  <a:pt x="55810" y="1097473"/>
                  <a:pt x="175228" y="955927"/>
                  <a:pt x="334606" y="922383"/>
                </a:cubicBezTo>
                <a:cubicBezTo>
                  <a:pt x="497254" y="898036"/>
                  <a:pt x="645210" y="961827"/>
                  <a:pt x="694839" y="1079319"/>
                </a:cubicBezTo>
                <a:cubicBezTo>
                  <a:pt x="670482" y="1096114"/>
                  <a:pt x="651035" y="1119484"/>
                  <a:pt x="636636" y="1146893"/>
                </a:cubicBezTo>
                <a:cubicBezTo>
                  <a:pt x="598934" y="1218660"/>
                  <a:pt x="601627" y="1307205"/>
                  <a:pt x="643730" y="1380130"/>
                </a:cubicBezTo>
                <a:lnTo>
                  <a:pt x="677177" y="1360819"/>
                </a:lnTo>
                <a:cubicBezTo>
                  <a:pt x="642024" y="1299932"/>
                  <a:pt x="639299" y="1226219"/>
                  <a:pt x="669992" y="1166433"/>
                </a:cubicBezTo>
                <a:cubicBezTo>
                  <a:pt x="681439" y="1144136"/>
                  <a:pt x="696880" y="1125036"/>
                  <a:pt x="719376" y="1114815"/>
                </a:cubicBezTo>
                <a:lnTo>
                  <a:pt x="753521" y="1105667"/>
                </a:lnTo>
                <a:lnTo>
                  <a:pt x="747068" y="1089375"/>
                </a:lnTo>
                <a:cubicBezTo>
                  <a:pt x="775618" y="1073627"/>
                  <a:pt x="808756" y="1066440"/>
                  <a:pt x="843174" y="1068829"/>
                </a:cubicBezTo>
                <a:cubicBezTo>
                  <a:pt x="910177" y="1073482"/>
                  <a:pt x="971874" y="1113774"/>
                  <a:pt x="1005945" y="1175134"/>
                </a:cubicBezTo>
                <a:lnTo>
                  <a:pt x="1039750" y="1156458"/>
                </a:lnTo>
                <a:cubicBezTo>
                  <a:pt x="998956" y="1082934"/>
                  <a:pt x="924540" y="1035010"/>
                  <a:pt x="843662" y="1030172"/>
                </a:cubicBezTo>
                <a:cubicBezTo>
                  <a:pt x="804145" y="1027809"/>
                  <a:pt x="766021" y="1035895"/>
                  <a:pt x="732986" y="1053824"/>
                </a:cubicBezTo>
                <a:cubicBezTo>
                  <a:pt x="667861" y="924500"/>
                  <a:pt x="500732" y="853399"/>
                  <a:pt x="319377" y="879325"/>
                </a:cubicBezTo>
                <a:cubicBezTo>
                  <a:pt x="300989" y="843277"/>
                  <a:pt x="293334" y="802167"/>
                  <a:pt x="293334" y="759266"/>
                </a:cubicBezTo>
                <a:cubicBezTo>
                  <a:pt x="293334" y="639212"/>
                  <a:pt x="353287" y="533159"/>
                  <a:pt x="448596" y="474747"/>
                </a:cubicBezTo>
                <a:cubicBezTo>
                  <a:pt x="473964" y="344116"/>
                  <a:pt x="571545" y="239326"/>
                  <a:pt x="699138" y="207021"/>
                </a:cubicBezTo>
                <a:cubicBezTo>
                  <a:pt x="883688" y="175806"/>
                  <a:pt x="1051685" y="257594"/>
                  <a:pt x="1089767" y="399718"/>
                </a:cubicBezTo>
                <a:lnTo>
                  <a:pt x="1128734" y="389277"/>
                </a:lnTo>
                <a:cubicBezTo>
                  <a:pt x="1097563" y="272948"/>
                  <a:pt x="992084" y="191573"/>
                  <a:pt x="857834" y="171572"/>
                </a:cubicBezTo>
                <a:cubicBezTo>
                  <a:pt x="902623" y="69261"/>
                  <a:pt x="1005740" y="0"/>
                  <a:pt x="1125035"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72" name="Group 110">
            <a:extLst>
              <a:ext uri="{FF2B5EF4-FFF2-40B4-BE49-F238E27FC236}">
                <a16:creationId xmlns:a16="http://schemas.microsoft.com/office/drawing/2014/main" id="{D519BD50-C580-4623-8810-E04695FA5F45}"/>
              </a:ext>
            </a:extLst>
          </p:cNvPr>
          <p:cNvGrpSpPr/>
          <p:nvPr/>
        </p:nvGrpSpPr>
        <p:grpSpPr>
          <a:xfrm>
            <a:off x="5291981" y="2416730"/>
            <a:ext cx="501857" cy="554554"/>
            <a:chOff x="4835382" y="73243"/>
            <a:chExt cx="2920830" cy="3227535"/>
          </a:xfrm>
          <a:solidFill>
            <a:schemeClr val="accent4"/>
          </a:solidFill>
        </p:grpSpPr>
        <p:sp>
          <p:nvSpPr>
            <p:cNvPr id="73" name="Freeform 111">
              <a:extLst>
                <a:ext uri="{FF2B5EF4-FFF2-40B4-BE49-F238E27FC236}">
                  <a16:creationId xmlns:a16="http://schemas.microsoft.com/office/drawing/2014/main" id="{BBCCCC44-B257-423A-BB40-01303C1A40E8}"/>
                </a:ext>
              </a:extLst>
            </p:cNvPr>
            <p:cNvSpPr/>
            <p:nvPr/>
          </p:nvSpPr>
          <p:spPr>
            <a:xfrm>
              <a:off x="4835382" y="73243"/>
              <a:ext cx="2920830" cy="3227535"/>
            </a:xfrm>
            <a:custGeom>
              <a:avLst/>
              <a:gdLst>
                <a:gd name="connsiteX0" fmla="*/ 3030279 w 4784651"/>
                <a:gd name="connsiteY0" fmla="*/ 0 h 5890437"/>
                <a:gd name="connsiteX1" fmla="*/ 765544 w 4784651"/>
                <a:gd name="connsiteY1" fmla="*/ 1935126 h 5890437"/>
                <a:gd name="connsiteX2" fmla="*/ 0 w 4784651"/>
                <a:gd name="connsiteY2" fmla="*/ 3051544 h 5890437"/>
                <a:gd name="connsiteX3" fmla="*/ 510363 w 4784651"/>
                <a:gd name="connsiteY3" fmla="*/ 3327991 h 5890437"/>
                <a:gd name="connsiteX4" fmla="*/ 297711 w 4784651"/>
                <a:gd name="connsiteY4" fmla="*/ 3657600 h 5890437"/>
                <a:gd name="connsiteX5" fmla="*/ 489097 w 4784651"/>
                <a:gd name="connsiteY5" fmla="*/ 3870251 h 5890437"/>
                <a:gd name="connsiteX6" fmla="*/ 372139 w 4784651"/>
                <a:gd name="connsiteY6" fmla="*/ 4061637 h 5890437"/>
                <a:gd name="connsiteX7" fmla="*/ 563525 w 4784651"/>
                <a:gd name="connsiteY7" fmla="*/ 4316819 h 5890437"/>
                <a:gd name="connsiteX8" fmla="*/ 499730 w 4784651"/>
                <a:gd name="connsiteY8" fmla="*/ 4976037 h 5890437"/>
                <a:gd name="connsiteX9" fmla="*/ 1754372 w 4784651"/>
                <a:gd name="connsiteY9" fmla="*/ 5199321 h 5890437"/>
                <a:gd name="connsiteX10" fmla="*/ 1945758 w 4784651"/>
                <a:gd name="connsiteY10" fmla="*/ 5890437 h 5890437"/>
                <a:gd name="connsiteX11" fmla="*/ 4784651 w 4784651"/>
                <a:gd name="connsiteY11" fmla="*/ 5858540 h 5890437"/>
                <a:gd name="connsiteX12" fmla="*/ 4561367 w 4784651"/>
                <a:gd name="connsiteY12" fmla="*/ 4189228 h 5890437"/>
                <a:gd name="connsiteX13" fmla="*/ 3030279 w 4784651"/>
                <a:gd name="connsiteY13" fmla="*/ 0 h 5890437"/>
                <a:gd name="connsiteX0" fmla="*/ 3030279 w 4784651"/>
                <a:gd name="connsiteY0" fmla="*/ 114 h 5890551"/>
                <a:gd name="connsiteX1" fmla="*/ 765544 w 4784651"/>
                <a:gd name="connsiteY1" fmla="*/ 1935240 h 5890551"/>
                <a:gd name="connsiteX2" fmla="*/ 0 w 4784651"/>
                <a:gd name="connsiteY2" fmla="*/ 3051658 h 5890551"/>
                <a:gd name="connsiteX3" fmla="*/ 510363 w 4784651"/>
                <a:gd name="connsiteY3" fmla="*/ 3328105 h 5890551"/>
                <a:gd name="connsiteX4" fmla="*/ 297711 w 4784651"/>
                <a:gd name="connsiteY4" fmla="*/ 3657714 h 5890551"/>
                <a:gd name="connsiteX5" fmla="*/ 489097 w 4784651"/>
                <a:gd name="connsiteY5" fmla="*/ 3870365 h 5890551"/>
                <a:gd name="connsiteX6" fmla="*/ 372139 w 4784651"/>
                <a:gd name="connsiteY6" fmla="*/ 4061751 h 5890551"/>
                <a:gd name="connsiteX7" fmla="*/ 563525 w 4784651"/>
                <a:gd name="connsiteY7" fmla="*/ 4316933 h 5890551"/>
                <a:gd name="connsiteX8" fmla="*/ 499730 w 4784651"/>
                <a:gd name="connsiteY8" fmla="*/ 4976151 h 5890551"/>
                <a:gd name="connsiteX9" fmla="*/ 1754372 w 4784651"/>
                <a:gd name="connsiteY9" fmla="*/ 5199435 h 5890551"/>
                <a:gd name="connsiteX10" fmla="*/ 1945758 w 4784651"/>
                <a:gd name="connsiteY10" fmla="*/ 5890551 h 5890551"/>
                <a:gd name="connsiteX11" fmla="*/ 4784651 w 4784651"/>
                <a:gd name="connsiteY11" fmla="*/ 5858654 h 5890551"/>
                <a:gd name="connsiteX12" fmla="*/ 4561367 w 4784651"/>
                <a:gd name="connsiteY12" fmla="*/ 4189342 h 5890551"/>
                <a:gd name="connsiteX13" fmla="*/ 3030279 w 4784651"/>
                <a:gd name="connsiteY13" fmla="*/ 114 h 5890551"/>
                <a:gd name="connsiteX0" fmla="*/ 3030279 w 4784651"/>
                <a:gd name="connsiteY0" fmla="*/ 398 h 5890835"/>
                <a:gd name="connsiteX1" fmla="*/ 765544 w 4784651"/>
                <a:gd name="connsiteY1" fmla="*/ 1935524 h 5890835"/>
                <a:gd name="connsiteX2" fmla="*/ 0 w 4784651"/>
                <a:gd name="connsiteY2" fmla="*/ 3051942 h 5890835"/>
                <a:gd name="connsiteX3" fmla="*/ 510363 w 4784651"/>
                <a:gd name="connsiteY3" fmla="*/ 3328389 h 5890835"/>
                <a:gd name="connsiteX4" fmla="*/ 297711 w 4784651"/>
                <a:gd name="connsiteY4" fmla="*/ 3657998 h 5890835"/>
                <a:gd name="connsiteX5" fmla="*/ 489097 w 4784651"/>
                <a:gd name="connsiteY5" fmla="*/ 3870649 h 5890835"/>
                <a:gd name="connsiteX6" fmla="*/ 372139 w 4784651"/>
                <a:gd name="connsiteY6" fmla="*/ 4062035 h 5890835"/>
                <a:gd name="connsiteX7" fmla="*/ 563525 w 4784651"/>
                <a:gd name="connsiteY7" fmla="*/ 4317217 h 5890835"/>
                <a:gd name="connsiteX8" fmla="*/ 499730 w 4784651"/>
                <a:gd name="connsiteY8" fmla="*/ 4976435 h 5890835"/>
                <a:gd name="connsiteX9" fmla="*/ 1754372 w 4784651"/>
                <a:gd name="connsiteY9" fmla="*/ 5199719 h 5890835"/>
                <a:gd name="connsiteX10" fmla="*/ 1945758 w 4784651"/>
                <a:gd name="connsiteY10" fmla="*/ 5890835 h 5890835"/>
                <a:gd name="connsiteX11" fmla="*/ 4784651 w 4784651"/>
                <a:gd name="connsiteY11" fmla="*/ 5858938 h 5890835"/>
                <a:gd name="connsiteX12" fmla="*/ 4561367 w 4784651"/>
                <a:gd name="connsiteY12" fmla="*/ 4189626 h 5890835"/>
                <a:gd name="connsiteX13" fmla="*/ 3030279 w 4784651"/>
                <a:gd name="connsiteY13" fmla="*/ 398 h 5890835"/>
                <a:gd name="connsiteX0" fmla="*/ 3030279 w 5042277"/>
                <a:gd name="connsiteY0" fmla="*/ 663 h 5891100"/>
                <a:gd name="connsiteX1" fmla="*/ 765544 w 5042277"/>
                <a:gd name="connsiteY1" fmla="*/ 1935789 h 5891100"/>
                <a:gd name="connsiteX2" fmla="*/ 0 w 5042277"/>
                <a:gd name="connsiteY2" fmla="*/ 3052207 h 5891100"/>
                <a:gd name="connsiteX3" fmla="*/ 510363 w 5042277"/>
                <a:gd name="connsiteY3" fmla="*/ 3328654 h 5891100"/>
                <a:gd name="connsiteX4" fmla="*/ 297711 w 5042277"/>
                <a:gd name="connsiteY4" fmla="*/ 3658263 h 5891100"/>
                <a:gd name="connsiteX5" fmla="*/ 489097 w 5042277"/>
                <a:gd name="connsiteY5" fmla="*/ 3870914 h 5891100"/>
                <a:gd name="connsiteX6" fmla="*/ 372139 w 5042277"/>
                <a:gd name="connsiteY6" fmla="*/ 4062300 h 5891100"/>
                <a:gd name="connsiteX7" fmla="*/ 563525 w 5042277"/>
                <a:gd name="connsiteY7" fmla="*/ 4317482 h 5891100"/>
                <a:gd name="connsiteX8" fmla="*/ 499730 w 5042277"/>
                <a:gd name="connsiteY8" fmla="*/ 4976700 h 5891100"/>
                <a:gd name="connsiteX9" fmla="*/ 1754372 w 5042277"/>
                <a:gd name="connsiteY9" fmla="*/ 5199984 h 5891100"/>
                <a:gd name="connsiteX10" fmla="*/ 1945758 w 5042277"/>
                <a:gd name="connsiteY10" fmla="*/ 5891100 h 5891100"/>
                <a:gd name="connsiteX11" fmla="*/ 4784651 w 5042277"/>
                <a:gd name="connsiteY11" fmla="*/ 5859203 h 5891100"/>
                <a:gd name="connsiteX12" fmla="*/ 4561367 w 5042277"/>
                <a:gd name="connsiteY12" fmla="*/ 4189891 h 5891100"/>
                <a:gd name="connsiteX13" fmla="*/ 3030279 w 5042277"/>
                <a:gd name="connsiteY13" fmla="*/ 663 h 5891100"/>
                <a:gd name="connsiteX0" fmla="*/ 3030279 w 5316637"/>
                <a:gd name="connsiteY0" fmla="*/ 1079 h 5891516"/>
                <a:gd name="connsiteX1" fmla="*/ 765544 w 5316637"/>
                <a:gd name="connsiteY1" fmla="*/ 1936205 h 5891516"/>
                <a:gd name="connsiteX2" fmla="*/ 0 w 5316637"/>
                <a:gd name="connsiteY2" fmla="*/ 3052623 h 5891516"/>
                <a:gd name="connsiteX3" fmla="*/ 510363 w 5316637"/>
                <a:gd name="connsiteY3" fmla="*/ 3329070 h 5891516"/>
                <a:gd name="connsiteX4" fmla="*/ 297711 w 5316637"/>
                <a:gd name="connsiteY4" fmla="*/ 3658679 h 5891516"/>
                <a:gd name="connsiteX5" fmla="*/ 489097 w 5316637"/>
                <a:gd name="connsiteY5" fmla="*/ 3871330 h 5891516"/>
                <a:gd name="connsiteX6" fmla="*/ 372139 w 5316637"/>
                <a:gd name="connsiteY6" fmla="*/ 4062716 h 5891516"/>
                <a:gd name="connsiteX7" fmla="*/ 563525 w 5316637"/>
                <a:gd name="connsiteY7" fmla="*/ 4317898 h 5891516"/>
                <a:gd name="connsiteX8" fmla="*/ 499730 w 5316637"/>
                <a:gd name="connsiteY8" fmla="*/ 4977116 h 5891516"/>
                <a:gd name="connsiteX9" fmla="*/ 1754372 w 5316637"/>
                <a:gd name="connsiteY9" fmla="*/ 5200400 h 5891516"/>
                <a:gd name="connsiteX10" fmla="*/ 1945758 w 5316637"/>
                <a:gd name="connsiteY10" fmla="*/ 5891516 h 5891516"/>
                <a:gd name="connsiteX11" fmla="*/ 4784651 w 5316637"/>
                <a:gd name="connsiteY11" fmla="*/ 5859619 h 5891516"/>
                <a:gd name="connsiteX12" fmla="*/ 4890977 w 5316637"/>
                <a:gd name="connsiteY12" fmla="*/ 3520456 h 5891516"/>
                <a:gd name="connsiteX13" fmla="*/ 3030279 w 5316637"/>
                <a:gd name="connsiteY13" fmla="*/ 1079 h 5891516"/>
                <a:gd name="connsiteX0" fmla="*/ 3030279 w 5338934"/>
                <a:gd name="connsiteY0" fmla="*/ 561 h 5890998"/>
                <a:gd name="connsiteX1" fmla="*/ 765544 w 5338934"/>
                <a:gd name="connsiteY1" fmla="*/ 1935687 h 5890998"/>
                <a:gd name="connsiteX2" fmla="*/ 0 w 5338934"/>
                <a:gd name="connsiteY2" fmla="*/ 3052105 h 5890998"/>
                <a:gd name="connsiteX3" fmla="*/ 510363 w 5338934"/>
                <a:gd name="connsiteY3" fmla="*/ 3328552 h 5890998"/>
                <a:gd name="connsiteX4" fmla="*/ 297711 w 5338934"/>
                <a:gd name="connsiteY4" fmla="*/ 3658161 h 5890998"/>
                <a:gd name="connsiteX5" fmla="*/ 489097 w 5338934"/>
                <a:gd name="connsiteY5" fmla="*/ 3870812 h 5890998"/>
                <a:gd name="connsiteX6" fmla="*/ 372139 w 5338934"/>
                <a:gd name="connsiteY6" fmla="*/ 4062198 h 5890998"/>
                <a:gd name="connsiteX7" fmla="*/ 563525 w 5338934"/>
                <a:gd name="connsiteY7" fmla="*/ 4317380 h 5890998"/>
                <a:gd name="connsiteX8" fmla="*/ 499730 w 5338934"/>
                <a:gd name="connsiteY8" fmla="*/ 4976598 h 5890998"/>
                <a:gd name="connsiteX9" fmla="*/ 1754372 w 5338934"/>
                <a:gd name="connsiteY9" fmla="*/ 5199882 h 5890998"/>
                <a:gd name="connsiteX10" fmla="*/ 1945758 w 5338934"/>
                <a:gd name="connsiteY10" fmla="*/ 5890998 h 5890998"/>
                <a:gd name="connsiteX11" fmla="*/ 4784651 w 5338934"/>
                <a:gd name="connsiteY11" fmla="*/ 5859101 h 5890998"/>
                <a:gd name="connsiteX12" fmla="*/ 4890977 w 5338934"/>
                <a:gd name="connsiteY12" fmla="*/ 3519938 h 5890998"/>
                <a:gd name="connsiteX13" fmla="*/ 3030279 w 5338934"/>
                <a:gd name="connsiteY13" fmla="*/ 561 h 5890998"/>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15 h 5890552"/>
                <a:gd name="connsiteX1" fmla="*/ 765544 w 5381346"/>
                <a:gd name="connsiteY1" fmla="*/ 1935241 h 5890552"/>
                <a:gd name="connsiteX2" fmla="*/ 0 w 5381346"/>
                <a:gd name="connsiteY2" fmla="*/ 3051659 h 5890552"/>
                <a:gd name="connsiteX3" fmla="*/ 510363 w 5381346"/>
                <a:gd name="connsiteY3" fmla="*/ 3328106 h 5890552"/>
                <a:gd name="connsiteX4" fmla="*/ 297711 w 5381346"/>
                <a:gd name="connsiteY4" fmla="*/ 3657715 h 5890552"/>
                <a:gd name="connsiteX5" fmla="*/ 489097 w 5381346"/>
                <a:gd name="connsiteY5" fmla="*/ 3870366 h 5890552"/>
                <a:gd name="connsiteX6" fmla="*/ 372139 w 5381346"/>
                <a:gd name="connsiteY6" fmla="*/ 4061752 h 5890552"/>
                <a:gd name="connsiteX7" fmla="*/ 563525 w 5381346"/>
                <a:gd name="connsiteY7" fmla="*/ 4316934 h 5890552"/>
                <a:gd name="connsiteX8" fmla="*/ 499730 w 5381346"/>
                <a:gd name="connsiteY8" fmla="*/ 4976152 h 5890552"/>
                <a:gd name="connsiteX9" fmla="*/ 1754372 w 5381346"/>
                <a:gd name="connsiteY9" fmla="*/ 5199436 h 5890552"/>
                <a:gd name="connsiteX10" fmla="*/ 1945758 w 5381346"/>
                <a:gd name="connsiteY10" fmla="*/ 5890552 h 5890552"/>
                <a:gd name="connsiteX11" fmla="*/ 4784651 w 5381346"/>
                <a:gd name="connsiteY11" fmla="*/ 5858655 h 5890552"/>
                <a:gd name="connsiteX12" fmla="*/ 4890977 w 5381346"/>
                <a:gd name="connsiteY12" fmla="*/ 3519492 h 5890552"/>
                <a:gd name="connsiteX13" fmla="*/ 3030279 w 5381346"/>
                <a:gd name="connsiteY13" fmla="*/ 115 h 5890552"/>
                <a:gd name="connsiteX0" fmla="*/ 3030279 w 5381346"/>
                <a:gd name="connsiteY0" fmla="*/ 175 h 5890612"/>
                <a:gd name="connsiteX1" fmla="*/ 765544 w 5381346"/>
                <a:gd name="connsiteY1" fmla="*/ 1935301 h 5890612"/>
                <a:gd name="connsiteX2" fmla="*/ 0 w 5381346"/>
                <a:gd name="connsiteY2" fmla="*/ 3051719 h 5890612"/>
                <a:gd name="connsiteX3" fmla="*/ 510363 w 5381346"/>
                <a:gd name="connsiteY3" fmla="*/ 3328166 h 5890612"/>
                <a:gd name="connsiteX4" fmla="*/ 297711 w 5381346"/>
                <a:gd name="connsiteY4" fmla="*/ 3657775 h 5890612"/>
                <a:gd name="connsiteX5" fmla="*/ 489097 w 5381346"/>
                <a:gd name="connsiteY5" fmla="*/ 3870426 h 5890612"/>
                <a:gd name="connsiteX6" fmla="*/ 372139 w 5381346"/>
                <a:gd name="connsiteY6" fmla="*/ 4061812 h 5890612"/>
                <a:gd name="connsiteX7" fmla="*/ 563525 w 5381346"/>
                <a:gd name="connsiteY7" fmla="*/ 4316994 h 5890612"/>
                <a:gd name="connsiteX8" fmla="*/ 499730 w 5381346"/>
                <a:gd name="connsiteY8" fmla="*/ 4976212 h 5890612"/>
                <a:gd name="connsiteX9" fmla="*/ 1754372 w 5381346"/>
                <a:gd name="connsiteY9" fmla="*/ 5199496 h 5890612"/>
                <a:gd name="connsiteX10" fmla="*/ 1945758 w 5381346"/>
                <a:gd name="connsiteY10" fmla="*/ 5890612 h 5890612"/>
                <a:gd name="connsiteX11" fmla="*/ 4784651 w 5381346"/>
                <a:gd name="connsiteY11" fmla="*/ 5858715 h 5890612"/>
                <a:gd name="connsiteX12" fmla="*/ 4890977 w 5381346"/>
                <a:gd name="connsiteY12" fmla="*/ 3519552 h 5890612"/>
                <a:gd name="connsiteX13" fmla="*/ 3030279 w 5381346"/>
                <a:gd name="connsiteY13" fmla="*/ 175 h 5890612"/>
                <a:gd name="connsiteX0" fmla="*/ 3030279 w 5381346"/>
                <a:gd name="connsiteY0" fmla="*/ 1733 h 5892170"/>
                <a:gd name="connsiteX1" fmla="*/ 0 w 5381346"/>
                <a:gd name="connsiteY1" fmla="*/ 3053277 h 5892170"/>
                <a:gd name="connsiteX2" fmla="*/ 510363 w 5381346"/>
                <a:gd name="connsiteY2" fmla="*/ 3329724 h 5892170"/>
                <a:gd name="connsiteX3" fmla="*/ 297711 w 5381346"/>
                <a:gd name="connsiteY3" fmla="*/ 3659333 h 5892170"/>
                <a:gd name="connsiteX4" fmla="*/ 489097 w 5381346"/>
                <a:gd name="connsiteY4" fmla="*/ 3871984 h 5892170"/>
                <a:gd name="connsiteX5" fmla="*/ 372139 w 5381346"/>
                <a:gd name="connsiteY5" fmla="*/ 4063370 h 5892170"/>
                <a:gd name="connsiteX6" fmla="*/ 563525 w 5381346"/>
                <a:gd name="connsiteY6" fmla="*/ 4318552 h 5892170"/>
                <a:gd name="connsiteX7" fmla="*/ 499730 w 5381346"/>
                <a:gd name="connsiteY7" fmla="*/ 4977770 h 5892170"/>
                <a:gd name="connsiteX8" fmla="*/ 1754372 w 5381346"/>
                <a:gd name="connsiteY8" fmla="*/ 5201054 h 5892170"/>
                <a:gd name="connsiteX9" fmla="*/ 1945758 w 5381346"/>
                <a:gd name="connsiteY9" fmla="*/ 5892170 h 5892170"/>
                <a:gd name="connsiteX10" fmla="*/ 4784651 w 5381346"/>
                <a:gd name="connsiteY10" fmla="*/ 5860273 h 5892170"/>
                <a:gd name="connsiteX11" fmla="*/ 4890977 w 5381346"/>
                <a:gd name="connsiteY11" fmla="*/ 3521110 h 5892170"/>
                <a:gd name="connsiteX12" fmla="*/ 3030279 w 5381346"/>
                <a:gd name="connsiteY12" fmla="*/ 1733 h 5892170"/>
                <a:gd name="connsiteX0" fmla="*/ 3030279 w 5381346"/>
                <a:gd name="connsiteY0" fmla="*/ 4 h 5890441"/>
                <a:gd name="connsiteX1" fmla="*/ 0 w 5381346"/>
                <a:gd name="connsiteY1" fmla="*/ 3051548 h 5890441"/>
                <a:gd name="connsiteX2" fmla="*/ 510363 w 5381346"/>
                <a:gd name="connsiteY2" fmla="*/ 3327995 h 5890441"/>
                <a:gd name="connsiteX3" fmla="*/ 297711 w 5381346"/>
                <a:gd name="connsiteY3" fmla="*/ 3657604 h 5890441"/>
                <a:gd name="connsiteX4" fmla="*/ 489097 w 5381346"/>
                <a:gd name="connsiteY4" fmla="*/ 3870255 h 5890441"/>
                <a:gd name="connsiteX5" fmla="*/ 372139 w 5381346"/>
                <a:gd name="connsiteY5" fmla="*/ 4061641 h 5890441"/>
                <a:gd name="connsiteX6" fmla="*/ 563525 w 5381346"/>
                <a:gd name="connsiteY6" fmla="*/ 4316823 h 5890441"/>
                <a:gd name="connsiteX7" fmla="*/ 499730 w 5381346"/>
                <a:gd name="connsiteY7" fmla="*/ 4976041 h 5890441"/>
                <a:gd name="connsiteX8" fmla="*/ 1754372 w 5381346"/>
                <a:gd name="connsiteY8" fmla="*/ 5199325 h 5890441"/>
                <a:gd name="connsiteX9" fmla="*/ 1945758 w 5381346"/>
                <a:gd name="connsiteY9" fmla="*/ 5890441 h 5890441"/>
                <a:gd name="connsiteX10" fmla="*/ 4784651 w 5381346"/>
                <a:gd name="connsiteY10" fmla="*/ 5858544 h 5890441"/>
                <a:gd name="connsiteX11" fmla="*/ 4890977 w 5381346"/>
                <a:gd name="connsiteY11" fmla="*/ 3519381 h 5890441"/>
                <a:gd name="connsiteX12" fmla="*/ 3030279 w 5381346"/>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40277 w 5391344"/>
                <a:gd name="connsiteY0" fmla="*/ 4 h 5890441"/>
                <a:gd name="connsiteX1" fmla="*/ 9998 w 5391344"/>
                <a:gd name="connsiteY1" fmla="*/ 3051548 h 5890441"/>
                <a:gd name="connsiteX2" fmla="*/ 520361 w 5391344"/>
                <a:gd name="connsiteY2" fmla="*/ 3327995 h 5890441"/>
                <a:gd name="connsiteX3" fmla="*/ 307709 w 5391344"/>
                <a:gd name="connsiteY3" fmla="*/ 3657604 h 5890441"/>
                <a:gd name="connsiteX4" fmla="*/ 499095 w 5391344"/>
                <a:gd name="connsiteY4" fmla="*/ 3870255 h 5890441"/>
                <a:gd name="connsiteX5" fmla="*/ 382137 w 5391344"/>
                <a:gd name="connsiteY5" fmla="*/ 4061641 h 5890441"/>
                <a:gd name="connsiteX6" fmla="*/ 573523 w 5391344"/>
                <a:gd name="connsiteY6" fmla="*/ 4316823 h 5890441"/>
                <a:gd name="connsiteX7" fmla="*/ 509728 w 5391344"/>
                <a:gd name="connsiteY7" fmla="*/ 4976041 h 5890441"/>
                <a:gd name="connsiteX8" fmla="*/ 1764370 w 5391344"/>
                <a:gd name="connsiteY8" fmla="*/ 5199325 h 5890441"/>
                <a:gd name="connsiteX9" fmla="*/ 1955756 w 5391344"/>
                <a:gd name="connsiteY9" fmla="*/ 5890441 h 5890441"/>
                <a:gd name="connsiteX10" fmla="*/ 4794649 w 5391344"/>
                <a:gd name="connsiteY10" fmla="*/ 5858544 h 5890441"/>
                <a:gd name="connsiteX11" fmla="*/ 4900975 w 5391344"/>
                <a:gd name="connsiteY11" fmla="*/ 3519381 h 5890441"/>
                <a:gd name="connsiteX12" fmla="*/ 3040277 w 5391344"/>
                <a:gd name="connsiteY12" fmla="*/ 4 h 5890441"/>
                <a:gd name="connsiteX0" fmla="*/ 3030279 w 5381346"/>
                <a:gd name="connsiteY0" fmla="*/ 92120 h 5982557"/>
                <a:gd name="connsiteX1" fmla="*/ 914399 w 5381346"/>
                <a:gd name="connsiteY1" fmla="*/ 1187274 h 5982557"/>
                <a:gd name="connsiteX2" fmla="*/ 0 w 5381346"/>
                <a:gd name="connsiteY2" fmla="*/ 3143664 h 5982557"/>
                <a:gd name="connsiteX3" fmla="*/ 510363 w 5381346"/>
                <a:gd name="connsiteY3" fmla="*/ 3420111 h 5982557"/>
                <a:gd name="connsiteX4" fmla="*/ 297711 w 5381346"/>
                <a:gd name="connsiteY4" fmla="*/ 3749720 h 5982557"/>
                <a:gd name="connsiteX5" fmla="*/ 489097 w 5381346"/>
                <a:gd name="connsiteY5" fmla="*/ 3962371 h 5982557"/>
                <a:gd name="connsiteX6" fmla="*/ 372139 w 5381346"/>
                <a:gd name="connsiteY6" fmla="*/ 4153757 h 5982557"/>
                <a:gd name="connsiteX7" fmla="*/ 563525 w 5381346"/>
                <a:gd name="connsiteY7" fmla="*/ 4408939 h 5982557"/>
                <a:gd name="connsiteX8" fmla="*/ 499730 w 5381346"/>
                <a:gd name="connsiteY8" fmla="*/ 5068157 h 5982557"/>
                <a:gd name="connsiteX9" fmla="*/ 1754372 w 5381346"/>
                <a:gd name="connsiteY9" fmla="*/ 5291441 h 5982557"/>
                <a:gd name="connsiteX10" fmla="*/ 1945758 w 5381346"/>
                <a:gd name="connsiteY10" fmla="*/ 5982557 h 5982557"/>
                <a:gd name="connsiteX11" fmla="*/ 4784651 w 5381346"/>
                <a:gd name="connsiteY11" fmla="*/ 5950660 h 5982557"/>
                <a:gd name="connsiteX12" fmla="*/ 4890977 w 5381346"/>
                <a:gd name="connsiteY12" fmla="*/ 3611497 h 5982557"/>
                <a:gd name="connsiteX13" fmla="*/ 3030279 w 5381346"/>
                <a:gd name="connsiteY13" fmla="*/ 92120 h 5982557"/>
                <a:gd name="connsiteX0" fmla="*/ 3030279 w 5381346"/>
                <a:gd name="connsiteY0" fmla="*/ 94250 h 5984687"/>
                <a:gd name="connsiteX1" fmla="*/ 914399 w 5381346"/>
                <a:gd name="connsiteY1" fmla="*/ 1189404 h 5984687"/>
                <a:gd name="connsiteX2" fmla="*/ 0 w 5381346"/>
                <a:gd name="connsiteY2" fmla="*/ 3145794 h 5984687"/>
                <a:gd name="connsiteX3" fmla="*/ 510363 w 5381346"/>
                <a:gd name="connsiteY3" fmla="*/ 3422241 h 5984687"/>
                <a:gd name="connsiteX4" fmla="*/ 297711 w 5381346"/>
                <a:gd name="connsiteY4" fmla="*/ 3751850 h 5984687"/>
                <a:gd name="connsiteX5" fmla="*/ 489097 w 5381346"/>
                <a:gd name="connsiteY5" fmla="*/ 3964501 h 5984687"/>
                <a:gd name="connsiteX6" fmla="*/ 372139 w 5381346"/>
                <a:gd name="connsiteY6" fmla="*/ 4155887 h 5984687"/>
                <a:gd name="connsiteX7" fmla="*/ 563525 w 5381346"/>
                <a:gd name="connsiteY7" fmla="*/ 4411069 h 5984687"/>
                <a:gd name="connsiteX8" fmla="*/ 499730 w 5381346"/>
                <a:gd name="connsiteY8" fmla="*/ 5070287 h 5984687"/>
                <a:gd name="connsiteX9" fmla="*/ 1754372 w 5381346"/>
                <a:gd name="connsiteY9" fmla="*/ 5293571 h 5984687"/>
                <a:gd name="connsiteX10" fmla="*/ 1945758 w 5381346"/>
                <a:gd name="connsiteY10" fmla="*/ 5984687 h 5984687"/>
                <a:gd name="connsiteX11" fmla="*/ 4784651 w 5381346"/>
                <a:gd name="connsiteY11" fmla="*/ 5952790 h 5984687"/>
                <a:gd name="connsiteX12" fmla="*/ 4890977 w 5381346"/>
                <a:gd name="connsiteY12" fmla="*/ 3613627 h 5984687"/>
                <a:gd name="connsiteX13" fmla="*/ 3030279 w 5381346"/>
                <a:gd name="connsiteY13" fmla="*/ 94250 h 598468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279 w 5381346"/>
                <a:gd name="connsiteY0" fmla="*/ 0 h 5890437"/>
                <a:gd name="connsiteX1" fmla="*/ 914399 w 5381346"/>
                <a:gd name="connsiteY1" fmla="*/ 1095154 h 5890437"/>
                <a:gd name="connsiteX2" fmla="*/ 0 w 5381346"/>
                <a:gd name="connsiteY2" fmla="*/ 3051544 h 5890437"/>
                <a:gd name="connsiteX3" fmla="*/ 510363 w 5381346"/>
                <a:gd name="connsiteY3" fmla="*/ 3327991 h 5890437"/>
                <a:gd name="connsiteX4" fmla="*/ 297711 w 5381346"/>
                <a:gd name="connsiteY4" fmla="*/ 3657600 h 5890437"/>
                <a:gd name="connsiteX5" fmla="*/ 489097 w 5381346"/>
                <a:gd name="connsiteY5" fmla="*/ 3870251 h 5890437"/>
                <a:gd name="connsiteX6" fmla="*/ 372139 w 5381346"/>
                <a:gd name="connsiteY6" fmla="*/ 4061637 h 5890437"/>
                <a:gd name="connsiteX7" fmla="*/ 563525 w 5381346"/>
                <a:gd name="connsiteY7" fmla="*/ 4316819 h 5890437"/>
                <a:gd name="connsiteX8" fmla="*/ 499730 w 5381346"/>
                <a:gd name="connsiteY8" fmla="*/ 4976037 h 5890437"/>
                <a:gd name="connsiteX9" fmla="*/ 1754372 w 5381346"/>
                <a:gd name="connsiteY9" fmla="*/ 5199321 h 5890437"/>
                <a:gd name="connsiteX10" fmla="*/ 1945758 w 5381346"/>
                <a:gd name="connsiteY10" fmla="*/ 5890437 h 5890437"/>
                <a:gd name="connsiteX11" fmla="*/ 4784651 w 5381346"/>
                <a:gd name="connsiteY11" fmla="*/ 5858540 h 5890437"/>
                <a:gd name="connsiteX12" fmla="*/ 4890977 w 5381346"/>
                <a:gd name="connsiteY12" fmla="*/ 3519377 h 5890437"/>
                <a:gd name="connsiteX13" fmla="*/ 3030279 w 5381346"/>
                <a:gd name="connsiteY13"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914846 w 5381793"/>
                <a:gd name="connsiteY1" fmla="*/ 1095154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72315 w 5381793"/>
                <a:gd name="connsiteY1" fmla="*/ 1063257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26 w 5381793"/>
                <a:gd name="connsiteY0" fmla="*/ 0 h 5890437"/>
                <a:gd name="connsiteX1" fmla="*/ 890128 w 5381793"/>
                <a:gd name="connsiteY1" fmla="*/ 1098883 h 5890437"/>
                <a:gd name="connsiteX2" fmla="*/ 649032 w 5381793"/>
                <a:gd name="connsiteY2" fmla="*/ 2137144 h 5890437"/>
                <a:gd name="connsiteX3" fmla="*/ 447 w 5381793"/>
                <a:gd name="connsiteY3" fmla="*/ 3051544 h 5890437"/>
                <a:gd name="connsiteX4" fmla="*/ 510810 w 5381793"/>
                <a:gd name="connsiteY4" fmla="*/ 3327991 h 5890437"/>
                <a:gd name="connsiteX5" fmla="*/ 298158 w 5381793"/>
                <a:gd name="connsiteY5" fmla="*/ 3657600 h 5890437"/>
                <a:gd name="connsiteX6" fmla="*/ 489544 w 5381793"/>
                <a:gd name="connsiteY6" fmla="*/ 3870251 h 5890437"/>
                <a:gd name="connsiteX7" fmla="*/ 372586 w 5381793"/>
                <a:gd name="connsiteY7" fmla="*/ 4061637 h 5890437"/>
                <a:gd name="connsiteX8" fmla="*/ 563972 w 5381793"/>
                <a:gd name="connsiteY8" fmla="*/ 4316819 h 5890437"/>
                <a:gd name="connsiteX9" fmla="*/ 500177 w 5381793"/>
                <a:gd name="connsiteY9" fmla="*/ 4976037 h 5890437"/>
                <a:gd name="connsiteX10" fmla="*/ 1754819 w 5381793"/>
                <a:gd name="connsiteY10" fmla="*/ 5199321 h 5890437"/>
                <a:gd name="connsiteX11" fmla="*/ 1946205 w 5381793"/>
                <a:gd name="connsiteY11" fmla="*/ 5890437 h 5890437"/>
                <a:gd name="connsiteX12" fmla="*/ 4785098 w 5381793"/>
                <a:gd name="connsiteY12" fmla="*/ 5858540 h 5890437"/>
                <a:gd name="connsiteX13" fmla="*/ 4891424 w 5381793"/>
                <a:gd name="connsiteY13" fmla="*/ 3519377 h 5890437"/>
                <a:gd name="connsiteX14" fmla="*/ 3030726 w 5381793"/>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764 w 5381831"/>
                <a:gd name="connsiteY0" fmla="*/ 0 h 5890437"/>
                <a:gd name="connsiteX1" fmla="*/ 890166 w 5381831"/>
                <a:gd name="connsiteY1" fmla="*/ 1098883 h 5890437"/>
                <a:gd name="connsiteX2" fmla="*/ 607506 w 5381831"/>
                <a:gd name="connsiteY2" fmla="*/ 2172770 h 5890437"/>
                <a:gd name="connsiteX3" fmla="*/ 485 w 5381831"/>
                <a:gd name="connsiteY3" fmla="*/ 3051544 h 5890437"/>
                <a:gd name="connsiteX4" fmla="*/ 510848 w 5381831"/>
                <a:gd name="connsiteY4" fmla="*/ 3327991 h 5890437"/>
                <a:gd name="connsiteX5" fmla="*/ 298196 w 5381831"/>
                <a:gd name="connsiteY5" fmla="*/ 3657600 h 5890437"/>
                <a:gd name="connsiteX6" fmla="*/ 489582 w 5381831"/>
                <a:gd name="connsiteY6" fmla="*/ 3870251 h 5890437"/>
                <a:gd name="connsiteX7" fmla="*/ 372624 w 5381831"/>
                <a:gd name="connsiteY7" fmla="*/ 4061637 h 5890437"/>
                <a:gd name="connsiteX8" fmla="*/ 564010 w 5381831"/>
                <a:gd name="connsiteY8" fmla="*/ 4316819 h 5890437"/>
                <a:gd name="connsiteX9" fmla="*/ 500215 w 5381831"/>
                <a:gd name="connsiteY9" fmla="*/ 4976037 h 5890437"/>
                <a:gd name="connsiteX10" fmla="*/ 1754857 w 5381831"/>
                <a:gd name="connsiteY10" fmla="*/ 5199321 h 5890437"/>
                <a:gd name="connsiteX11" fmla="*/ 1946243 w 5381831"/>
                <a:gd name="connsiteY11" fmla="*/ 5890437 h 5890437"/>
                <a:gd name="connsiteX12" fmla="*/ 4785136 w 5381831"/>
                <a:gd name="connsiteY12" fmla="*/ 5858540 h 5890437"/>
                <a:gd name="connsiteX13" fmla="*/ 4891462 w 5381831"/>
                <a:gd name="connsiteY13" fmla="*/ 3519377 h 5890437"/>
                <a:gd name="connsiteX14" fmla="*/ 3030764 w 5381831"/>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298271 w 5381906"/>
                <a:gd name="connsiteY5" fmla="*/ 365760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489657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199321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839 w 5381906"/>
                <a:gd name="connsiteY0" fmla="*/ 0 h 5890437"/>
                <a:gd name="connsiteX1" fmla="*/ 890241 w 5381906"/>
                <a:gd name="connsiteY1" fmla="*/ 1098883 h 5890437"/>
                <a:gd name="connsiteX2" fmla="*/ 607581 w 5381906"/>
                <a:gd name="connsiteY2" fmla="*/ 2172770 h 5890437"/>
                <a:gd name="connsiteX3" fmla="*/ 560 w 5381906"/>
                <a:gd name="connsiteY3" fmla="*/ 3051544 h 5890437"/>
                <a:gd name="connsiteX4" fmla="*/ 510923 w 5381906"/>
                <a:gd name="connsiteY4" fmla="*/ 3327991 h 5890437"/>
                <a:gd name="connsiteX5" fmla="*/ 339835 w 5381906"/>
                <a:gd name="connsiteY5" fmla="*/ 3734790 h 5890437"/>
                <a:gd name="connsiteX6" fmla="*/ 531221 w 5381906"/>
                <a:gd name="connsiteY6" fmla="*/ 3870251 h 5890437"/>
                <a:gd name="connsiteX7" fmla="*/ 372699 w 5381906"/>
                <a:gd name="connsiteY7" fmla="*/ 4061637 h 5890437"/>
                <a:gd name="connsiteX8" fmla="*/ 564085 w 5381906"/>
                <a:gd name="connsiteY8" fmla="*/ 4316819 h 5890437"/>
                <a:gd name="connsiteX9" fmla="*/ 500290 w 5381906"/>
                <a:gd name="connsiteY9" fmla="*/ 4976037 h 5890437"/>
                <a:gd name="connsiteX10" fmla="*/ 1754932 w 5381906"/>
                <a:gd name="connsiteY10" fmla="*/ 5039004 h 5890437"/>
                <a:gd name="connsiteX11" fmla="*/ 1946318 w 5381906"/>
                <a:gd name="connsiteY11" fmla="*/ 5890437 h 5890437"/>
                <a:gd name="connsiteX12" fmla="*/ 4785211 w 5381906"/>
                <a:gd name="connsiteY12" fmla="*/ 5858540 h 5890437"/>
                <a:gd name="connsiteX13" fmla="*/ 4891537 w 5381906"/>
                <a:gd name="connsiteY13" fmla="*/ 3519377 h 5890437"/>
                <a:gd name="connsiteX14" fmla="*/ 3030839 w 5381906"/>
                <a:gd name="connsiteY14" fmla="*/ 0 h 5890437"/>
                <a:gd name="connsiteX0" fmla="*/ 3030765 w 5381832"/>
                <a:gd name="connsiteY0" fmla="*/ 0 h 5890437"/>
                <a:gd name="connsiteX1" fmla="*/ 890167 w 5381832"/>
                <a:gd name="connsiteY1" fmla="*/ 1098883 h 5890437"/>
                <a:gd name="connsiteX2" fmla="*/ 672821 w 5381832"/>
                <a:gd name="connsiteY2" fmla="*/ 2220272 h 5890437"/>
                <a:gd name="connsiteX3" fmla="*/ 486 w 5381832"/>
                <a:gd name="connsiteY3" fmla="*/ 3051544 h 5890437"/>
                <a:gd name="connsiteX4" fmla="*/ 510849 w 5381832"/>
                <a:gd name="connsiteY4" fmla="*/ 3327991 h 5890437"/>
                <a:gd name="connsiteX5" fmla="*/ 339761 w 5381832"/>
                <a:gd name="connsiteY5" fmla="*/ 3734790 h 5890437"/>
                <a:gd name="connsiteX6" fmla="*/ 531147 w 5381832"/>
                <a:gd name="connsiteY6" fmla="*/ 3870251 h 5890437"/>
                <a:gd name="connsiteX7" fmla="*/ 372625 w 5381832"/>
                <a:gd name="connsiteY7" fmla="*/ 4061637 h 5890437"/>
                <a:gd name="connsiteX8" fmla="*/ 564011 w 5381832"/>
                <a:gd name="connsiteY8" fmla="*/ 4316819 h 5890437"/>
                <a:gd name="connsiteX9" fmla="*/ 500216 w 5381832"/>
                <a:gd name="connsiteY9" fmla="*/ 4976037 h 5890437"/>
                <a:gd name="connsiteX10" fmla="*/ 1754858 w 5381832"/>
                <a:gd name="connsiteY10" fmla="*/ 5039004 h 5890437"/>
                <a:gd name="connsiteX11" fmla="*/ 1946244 w 5381832"/>
                <a:gd name="connsiteY11" fmla="*/ 5890437 h 5890437"/>
                <a:gd name="connsiteX12" fmla="*/ 4785137 w 5381832"/>
                <a:gd name="connsiteY12" fmla="*/ 5858540 h 5890437"/>
                <a:gd name="connsiteX13" fmla="*/ 4891463 w 5381832"/>
                <a:gd name="connsiteY13" fmla="*/ 3519377 h 5890437"/>
                <a:gd name="connsiteX14" fmla="*/ 3030765 w 5381832"/>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90264 w 5381929"/>
                <a:gd name="connsiteY1" fmla="*/ 1098883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872451 w 5381929"/>
                <a:gd name="connsiteY1" fmla="*/ 1057320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81633 w 5381929"/>
                <a:gd name="connsiteY1" fmla="*/ 920842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0 h 5890437"/>
                <a:gd name="connsiteX1" fmla="*/ 927042 w 5381929"/>
                <a:gd name="connsiteY1" fmla="*/ 866251 h 5890437"/>
                <a:gd name="connsiteX2" fmla="*/ 672918 w 5381929"/>
                <a:gd name="connsiteY2" fmla="*/ 2220272 h 5890437"/>
                <a:gd name="connsiteX3" fmla="*/ 583 w 5381929"/>
                <a:gd name="connsiteY3" fmla="*/ 3051544 h 5890437"/>
                <a:gd name="connsiteX4" fmla="*/ 510946 w 5381929"/>
                <a:gd name="connsiteY4" fmla="*/ 3327991 h 5890437"/>
                <a:gd name="connsiteX5" fmla="*/ 339858 w 5381929"/>
                <a:gd name="connsiteY5" fmla="*/ 3734790 h 5890437"/>
                <a:gd name="connsiteX6" fmla="*/ 531244 w 5381929"/>
                <a:gd name="connsiteY6" fmla="*/ 3870251 h 5890437"/>
                <a:gd name="connsiteX7" fmla="*/ 372722 w 5381929"/>
                <a:gd name="connsiteY7" fmla="*/ 4061637 h 5890437"/>
                <a:gd name="connsiteX8" fmla="*/ 564108 w 5381929"/>
                <a:gd name="connsiteY8" fmla="*/ 4316819 h 5890437"/>
                <a:gd name="connsiteX9" fmla="*/ 500313 w 5381929"/>
                <a:gd name="connsiteY9" fmla="*/ 4976037 h 5890437"/>
                <a:gd name="connsiteX10" fmla="*/ 1754955 w 5381929"/>
                <a:gd name="connsiteY10" fmla="*/ 5039004 h 5890437"/>
                <a:gd name="connsiteX11" fmla="*/ 1946341 w 5381929"/>
                <a:gd name="connsiteY11" fmla="*/ 5890437 h 5890437"/>
                <a:gd name="connsiteX12" fmla="*/ 4785234 w 5381929"/>
                <a:gd name="connsiteY12" fmla="*/ 5858540 h 5890437"/>
                <a:gd name="connsiteX13" fmla="*/ 4891560 w 5381929"/>
                <a:gd name="connsiteY13" fmla="*/ 3519377 h 5890437"/>
                <a:gd name="connsiteX14" fmla="*/ 3030862 w 5381929"/>
                <a:gd name="connsiteY14" fmla="*/ 0 h 5890437"/>
                <a:gd name="connsiteX0" fmla="*/ 3030862 w 5381929"/>
                <a:gd name="connsiteY0" fmla="*/ 1751 h 5892188"/>
                <a:gd name="connsiteX1" fmla="*/ 927042 w 5381929"/>
                <a:gd name="connsiteY1" fmla="*/ 868002 h 5892188"/>
                <a:gd name="connsiteX2" fmla="*/ 672918 w 5381929"/>
                <a:gd name="connsiteY2" fmla="*/ 2222023 h 5892188"/>
                <a:gd name="connsiteX3" fmla="*/ 583 w 5381929"/>
                <a:gd name="connsiteY3" fmla="*/ 3053295 h 5892188"/>
                <a:gd name="connsiteX4" fmla="*/ 510946 w 5381929"/>
                <a:gd name="connsiteY4" fmla="*/ 3329742 h 5892188"/>
                <a:gd name="connsiteX5" fmla="*/ 339858 w 5381929"/>
                <a:gd name="connsiteY5" fmla="*/ 3736541 h 5892188"/>
                <a:gd name="connsiteX6" fmla="*/ 531244 w 5381929"/>
                <a:gd name="connsiteY6" fmla="*/ 3872002 h 5892188"/>
                <a:gd name="connsiteX7" fmla="*/ 372722 w 5381929"/>
                <a:gd name="connsiteY7" fmla="*/ 4063388 h 5892188"/>
                <a:gd name="connsiteX8" fmla="*/ 564108 w 5381929"/>
                <a:gd name="connsiteY8" fmla="*/ 4318570 h 5892188"/>
                <a:gd name="connsiteX9" fmla="*/ 500313 w 5381929"/>
                <a:gd name="connsiteY9" fmla="*/ 4977788 h 5892188"/>
                <a:gd name="connsiteX10" fmla="*/ 1754955 w 5381929"/>
                <a:gd name="connsiteY10" fmla="*/ 5040755 h 5892188"/>
                <a:gd name="connsiteX11" fmla="*/ 1946341 w 5381929"/>
                <a:gd name="connsiteY11" fmla="*/ 5892188 h 5892188"/>
                <a:gd name="connsiteX12" fmla="*/ 4785234 w 5381929"/>
                <a:gd name="connsiteY12" fmla="*/ 5860291 h 5892188"/>
                <a:gd name="connsiteX13" fmla="*/ 4891560 w 5381929"/>
                <a:gd name="connsiteY13" fmla="*/ 3521128 h 5892188"/>
                <a:gd name="connsiteX14" fmla="*/ 3030862 w 5381929"/>
                <a:gd name="connsiteY14" fmla="*/ 1751 h 5892188"/>
                <a:gd name="connsiteX0" fmla="*/ 3031042 w 5382109"/>
                <a:gd name="connsiteY0" fmla="*/ 1751 h 5892188"/>
                <a:gd name="connsiteX1" fmla="*/ 927222 w 5382109"/>
                <a:gd name="connsiteY1" fmla="*/ 868002 h 5892188"/>
                <a:gd name="connsiteX2" fmla="*/ 577563 w 5382109"/>
                <a:gd name="connsiteY2" fmla="*/ 2303910 h 5892188"/>
                <a:gd name="connsiteX3" fmla="*/ 763 w 5382109"/>
                <a:gd name="connsiteY3" fmla="*/ 3053295 h 5892188"/>
                <a:gd name="connsiteX4" fmla="*/ 511126 w 5382109"/>
                <a:gd name="connsiteY4" fmla="*/ 3329742 h 5892188"/>
                <a:gd name="connsiteX5" fmla="*/ 340038 w 5382109"/>
                <a:gd name="connsiteY5" fmla="*/ 3736541 h 5892188"/>
                <a:gd name="connsiteX6" fmla="*/ 531424 w 5382109"/>
                <a:gd name="connsiteY6" fmla="*/ 3872002 h 5892188"/>
                <a:gd name="connsiteX7" fmla="*/ 372902 w 5382109"/>
                <a:gd name="connsiteY7" fmla="*/ 4063388 h 5892188"/>
                <a:gd name="connsiteX8" fmla="*/ 564288 w 5382109"/>
                <a:gd name="connsiteY8" fmla="*/ 4318570 h 5892188"/>
                <a:gd name="connsiteX9" fmla="*/ 500493 w 5382109"/>
                <a:gd name="connsiteY9" fmla="*/ 4977788 h 5892188"/>
                <a:gd name="connsiteX10" fmla="*/ 1755135 w 5382109"/>
                <a:gd name="connsiteY10" fmla="*/ 5040755 h 5892188"/>
                <a:gd name="connsiteX11" fmla="*/ 1946521 w 5382109"/>
                <a:gd name="connsiteY11" fmla="*/ 5892188 h 5892188"/>
                <a:gd name="connsiteX12" fmla="*/ 4785414 w 5382109"/>
                <a:gd name="connsiteY12" fmla="*/ 5860291 h 5892188"/>
                <a:gd name="connsiteX13" fmla="*/ 4891740 w 5382109"/>
                <a:gd name="connsiteY13" fmla="*/ 3521128 h 5892188"/>
                <a:gd name="connsiteX14" fmla="*/ 3031042 w 5382109"/>
                <a:gd name="connsiteY14" fmla="*/ 1751 h 5892188"/>
                <a:gd name="connsiteX0" fmla="*/ 3031042 w 5382109"/>
                <a:gd name="connsiteY0" fmla="*/ 2101 h 5892538"/>
                <a:gd name="connsiteX1" fmla="*/ 913575 w 5382109"/>
                <a:gd name="connsiteY1" fmla="*/ 827408 h 5892538"/>
                <a:gd name="connsiteX2" fmla="*/ 577563 w 5382109"/>
                <a:gd name="connsiteY2" fmla="*/ 2304260 h 5892538"/>
                <a:gd name="connsiteX3" fmla="*/ 763 w 5382109"/>
                <a:gd name="connsiteY3" fmla="*/ 3053645 h 5892538"/>
                <a:gd name="connsiteX4" fmla="*/ 511126 w 5382109"/>
                <a:gd name="connsiteY4" fmla="*/ 3330092 h 5892538"/>
                <a:gd name="connsiteX5" fmla="*/ 340038 w 5382109"/>
                <a:gd name="connsiteY5" fmla="*/ 3736891 h 5892538"/>
                <a:gd name="connsiteX6" fmla="*/ 531424 w 5382109"/>
                <a:gd name="connsiteY6" fmla="*/ 3872352 h 5892538"/>
                <a:gd name="connsiteX7" fmla="*/ 372902 w 5382109"/>
                <a:gd name="connsiteY7" fmla="*/ 4063738 h 5892538"/>
                <a:gd name="connsiteX8" fmla="*/ 564288 w 5382109"/>
                <a:gd name="connsiteY8" fmla="*/ 4318920 h 5892538"/>
                <a:gd name="connsiteX9" fmla="*/ 500493 w 5382109"/>
                <a:gd name="connsiteY9" fmla="*/ 4978138 h 5892538"/>
                <a:gd name="connsiteX10" fmla="*/ 1755135 w 5382109"/>
                <a:gd name="connsiteY10" fmla="*/ 5041105 h 5892538"/>
                <a:gd name="connsiteX11" fmla="*/ 1946521 w 5382109"/>
                <a:gd name="connsiteY11" fmla="*/ 5892538 h 5892538"/>
                <a:gd name="connsiteX12" fmla="*/ 4785414 w 5382109"/>
                <a:gd name="connsiteY12" fmla="*/ 5860641 h 5892538"/>
                <a:gd name="connsiteX13" fmla="*/ 4891740 w 5382109"/>
                <a:gd name="connsiteY13" fmla="*/ 3521478 h 5892538"/>
                <a:gd name="connsiteX14" fmla="*/ 3031042 w 5382109"/>
                <a:gd name="connsiteY14" fmla="*/ 2101 h 5892538"/>
                <a:gd name="connsiteX0" fmla="*/ 3031042 w 5382109"/>
                <a:gd name="connsiteY0" fmla="*/ 941 h 5891378"/>
                <a:gd name="connsiteX1" fmla="*/ 886280 w 5382109"/>
                <a:gd name="connsiteY1" fmla="*/ 1071908 h 5891378"/>
                <a:gd name="connsiteX2" fmla="*/ 577563 w 5382109"/>
                <a:gd name="connsiteY2" fmla="*/ 2303100 h 5891378"/>
                <a:gd name="connsiteX3" fmla="*/ 763 w 5382109"/>
                <a:gd name="connsiteY3" fmla="*/ 3052485 h 5891378"/>
                <a:gd name="connsiteX4" fmla="*/ 511126 w 5382109"/>
                <a:gd name="connsiteY4" fmla="*/ 3328932 h 5891378"/>
                <a:gd name="connsiteX5" fmla="*/ 340038 w 5382109"/>
                <a:gd name="connsiteY5" fmla="*/ 3735731 h 5891378"/>
                <a:gd name="connsiteX6" fmla="*/ 531424 w 5382109"/>
                <a:gd name="connsiteY6" fmla="*/ 3871192 h 5891378"/>
                <a:gd name="connsiteX7" fmla="*/ 372902 w 5382109"/>
                <a:gd name="connsiteY7" fmla="*/ 4062578 h 5891378"/>
                <a:gd name="connsiteX8" fmla="*/ 564288 w 5382109"/>
                <a:gd name="connsiteY8" fmla="*/ 4317760 h 5891378"/>
                <a:gd name="connsiteX9" fmla="*/ 500493 w 5382109"/>
                <a:gd name="connsiteY9" fmla="*/ 4976978 h 5891378"/>
                <a:gd name="connsiteX10" fmla="*/ 1755135 w 5382109"/>
                <a:gd name="connsiteY10" fmla="*/ 5039945 h 5891378"/>
                <a:gd name="connsiteX11" fmla="*/ 1946521 w 5382109"/>
                <a:gd name="connsiteY11" fmla="*/ 5891378 h 5891378"/>
                <a:gd name="connsiteX12" fmla="*/ 4785414 w 5382109"/>
                <a:gd name="connsiteY12" fmla="*/ 5859481 h 5891378"/>
                <a:gd name="connsiteX13" fmla="*/ 4891740 w 5382109"/>
                <a:gd name="connsiteY13" fmla="*/ 3520318 h 5891378"/>
                <a:gd name="connsiteX14" fmla="*/ 3031042 w 5382109"/>
                <a:gd name="connsiteY14" fmla="*/ 941 h 5891378"/>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53 h 5891190"/>
                <a:gd name="connsiteX1" fmla="*/ 886280 w 5382109"/>
                <a:gd name="connsiteY1" fmla="*/ 1071720 h 5891190"/>
                <a:gd name="connsiteX2" fmla="*/ 577563 w 5382109"/>
                <a:gd name="connsiteY2" fmla="*/ 2302912 h 5891190"/>
                <a:gd name="connsiteX3" fmla="*/ 763 w 5382109"/>
                <a:gd name="connsiteY3" fmla="*/ 3052297 h 5891190"/>
                <a:gd name="connsiteX4" fmla="*/ 511126 w 5382109"/>
                <a:gd name="connsiteY4" fmla="*/ 3328744 h 5891190"/>
                <a:gd name="connsiteX5" fmla="*/ 340038 w 5382109"/>
                <a:gd name="connsiteY5" fmla="*/ 3735543 h 5891190"/>
                <a:gd name="connsiteX6" fmla="*/ 531424 w 5382109"/>
                <a:gd name="connsiteY6" fmla="*/ 3871004 h 5891190"/>
                <a:gd name="connsiteX7" fmla="*/ 372902 w 5382109"/>
                <a:gd name="connsiteY7" fmla="*/ 4062390 h 5891190"/>
                <a:gd name="connsiteX8" fmla="*/ 564288 w 5382109"/>
                <a:gd name="connsiteY8" fmla="*/ 4317572 h 5891190"/>
                <a:gd name="connsiteX9" fmla="*/ 500493 w 5382109"/>
                <a:gd name="connsiteY9" fmla="*/ 4976790 h 5891190"/>
                <a:gd name="connsiteX10" fmla="*/ 1755135 w 5382109"/>
                <a:gd name="connsiteY10" fmla="*/ 5039757 h 5891190"/>
                <a:gd name="connsiteX11" fmla="*/ 1946521 w 5382109"/>
                <a:gd name="connsiteY11" fmla="*/ 5891190 h 5891190"/>
                <a:gd name="connsiteX12" fmla="*/ 4785414 w 5382109"/>
                <a:gd name="connsiteY12" fmla="*/ 5859293 h 5891190"/>
                <a:gd name="connsiteX13" fmla="*/ 4891740 w 5382109"/>
                <a:gd name="connsiteY13" fmla="*/ 3520130 h 5891190"/>
                <a:gd name="connsiteX14" fmla="*/ 3031042 w 5382109"/>
                <a:gd name="connsiteY14" fmla="*/ 753 h 5891190"/>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792 h 5891229"/>
                <a:gd name="connsiteX1" fmla="*/ 777098 w 5382109"/>
                <a:gd name="connsiteY1" fmla="*/ 1044464 h 5891229"/>
                <a:gd name="connsiteX2" fmla="*/ 577563 w 5382109"/>
                <a:gd name="connsiteY2" fmla="*/ 2302951 h 5891229"/>
                <a:gd name="connsiteX3" fmla="*/ 763 w 5382109"/>
                <a:gd name="connsiteY3" fmla="*/ 3052336 h 5891229"/>
                <a:gd name="connsiteX4" fmla="*/ 511126 w 5382109"/>
                <a:gd name="connsiteY4" fmla="*/ 3328783 h 5891229"/>
                <a:gd name="connsiteX5" fmla="*/ 340038 w 5382109"/>
                <a:gd name="connsiteY5" fmla="*/ 3735582 h 5891229"/>
                <a:gd name="connsiteX6" fmla="*/ 531424 w 5382109"/>
                <a:gd name="connsiteY6" fmla="*/ 3871043 h 5891229"/>
                <a:gd name="connsiteX7" fmla="*/ 372902 w 5382109"/>
                <a:gd name="connsiteY7" fmla="*/ 4062429 h 5891229"/>
                <a:gd name="connsiteX8" fmla="*/ 564288 w 5382109"/>
                <a:gd name="connsiteY8" fmla="*/ 4317611 h 5891229"/>
                <a:gd name="connsiteX9" fmla="*/ 500493 w 5382109"/>
                <a:gd name="connsiteY9" fmla="*/ 4976829 h 5891229"/>
                <a:gd name="connsiteX10" fmla="*/ 1755135 w 5382109"/>
                <a:gd name="connsiteY10" fmla="*/ 5039796 h 5891229"/>
                <a:gd name="connsiteX11" fmla="*/ 1946521 w 5382109"/>
                <a:gd name="connsiteY11" fmla="*/ 5891229 h 5891229"/>
                <a:gd name="connsiteX12" fmla="*/ 4785414 w 5382109"/>
                <a:gd name="connsiteY12" fmla="*/ 5859332 h 5891229"/>
                <a:gd name="connsiteX13" fmla="*/ 4891740 w 5382109"/>
                <a:gd name="connsiteY13" fmla="*/ 3520169 h 5891229"/>
                <a:gd name="connsiteX14" fmla="*/ 3031042 w 5382109"/>
                <a:gd name="connsiteY14" fmla="*/ 792 h 5891229"/>
                <a:gd name="connsiteX0" fmla="*/ 3031042 w 5382109"/>
                <a:gd name="connsiteY0" fmla="*/ 627 h 5891064"/>
                <a:gd name="connsiteX1" fmla="*/ 777098 w 5382109"/>
                <a:gd name="connsiteY1" fmla="*/ 1180776 h 5891064"/>
                <a:gd name="connsiteX2" fmla="*/ 577563 w 5382109"/>
                <a:gd name="connsiteY2" fmla="*/ 2302786 h 5891064"/>
                <a:gd name="connsiteX3" fmla="*/ 763 w 5382109"/>
                <a:gd name="connsiteY3" fmla="*/ 3052171 h 5891064"/>
                <a:gd name="connsiteX4" fmla="*/ 511126 w 5382109"/>
                <a:gd name="connsiteY4" fmla="*/ 3328618 h 5891064"/>
                <a:gd name="connsiteX5" fmla="*/ 340038 w 5382109"/>
                <a:gd name="connsiteY5" fmla="*/ 3735417 h 5891064"/>
                <a:gd name="connsiteX6" fmla="*/ 531424 w 5382109"/>
                <a:gd name="connsiteY6" fmla="*/ 3870878 h 5891064"/>
                <a:gd name="connsiteX7" fmla="*/ 372902 w 5382109"/>
                <a:gd name="connsiteY7" fmla="*/ 4062264 h 5891064"/>
                <a:gd name="connsiteX8" fmla="*/ 564288 w 5382109"/>
                <a:gd name="connsiteY8" fmla="*/ 4317446 h 5891064"/>
                <a:gd name="connsiteX9" fmla="*/ 500493 w 5382109"/>
                <a:gd name="connsiteY9" fmla="*/ 4976664 h 5891064"/>
                <a:gd name="connsiteX10" fmla="*/ 1755135 w 5382109"/>
                <a:gd name="connsiteY10" fmla="*/ 5039631 h 5891064"/>
                <a:gd name="connsiteX11" fmla="*/ 1946521 w 5382109"/>
                <a:gd name="connsiteY11" fmla="*/ 5891064 h 5891064"/>
                <a:gd name="connsiteX12" fmla="*/ 4785414 w 5382109"/>
                <a:gd name="connsiteY12" fmla="*/ 5859167 h 5891064"/>
                <a:gd name="connsiteX13" fmla="*/ 4891740 w 5382109"/>
                <a:gd name="connsiteY13" fmla="*/ 3520004 h 5891064"/>
                <a:gd name="connsiteX14" fmla="*/ 3031042 w 5382109"/>
                <a:gd name="connsiteY14" fmla="*/ 627 h 5891064"/>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042 w 5382109"/>
                <a:gd name="connsiteY0" fmla="*/ 968 h 5891405"/>
                <a:gd name="connsiteX1" fmla="*/ 777098 w 5382109"/>
                <a:gd name="connsiteY1" fmla="*/ 1181117 h 5891405"/>
                <a:gd name="connsiteX2" fmla="*/ 577563 w 5382109"/>
                <a:gd name="connsiteY2" fmla="*/ 2303127 h 5891405"/>
                <a:gd name="connsiteX3" fmla="*/ 763 w 5382109"/>
                <a:gd name="connsiteY3" fmla="*/ 3052512 h 5891405"/>
                <a:gd name="connsiteX4" fmla="*/ 511126 w 5382109"/>
                <a:gd name="connsiteY4" fmla="*/ 3328959 h 5891405"/>
                <a:gd name="connsiteX5" fmla="*/ 340038 w 5382109"/>
                <a:gd name="connsiteY5" fmla="*/ 3735758 h 5891405"/>
                <a:gd name="connsiteX6" fmla="*/ 531424 w 5382109"/>
                <a:gd name="connsiteY6" fmla="*/ 3871219 h 5891405"/>
                <a:gd name="connsiteX7" fmla="*/ 372902 w 5382109"/>
                <a:gd name="connsiteY7" fmla="*/ 4062605 h 5891405"/>
                <a:gd name="connsiteX8" fmla="*/ 564288 w 5382109"/>
                <a:gd name="connsiteY8" fmla="*/ 4317787 h 5891405"/>
                <a:gd name="connsiteX9" fmla="*/ 500493 w 5382109"/>
                <a:gd name="connsiteY9" fmla="*/ 4977005 h 5891405"/>
                <a:gd name="connsiteX10" fmla="*/ 1755135 w 5382109"/>
                <a:gd name="connsiteY10" fmla="*/ 5039972 h 5891405"/>
                <a:gd name="connsiteX11" fmla="*/ 1946521 w 5382109"/>
                <a:gd name="connsiteY11" fmla="*/ 5891405 h 5891405"/>
                <a:gd name="connsiteX12" fmla="*/ 4785414 w 5382109"/>
                <a:gd name="connsiteY12" fmla="*/ 5859508 h 5891405"/>
                <a:gd name="connsiteX13" fmla="*/ 4891740 w 5382109"/>
                <a:gd name="connsiteY13" fmla="*/ 3520345 h 5891405"/>
                <a:gd name="connsiteX14" fmla="*/ 3031042 w 5382109"/>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1204 w 5382271"/>
                <a:gd name="connsiteY0" fmla="*/ 968 h 5891405"/>
                <a:gd name="connsiteX1" fmla="*/ 777260 w 5382271"/>
                <a:gd name="connsiteY1" fmla="*/ 1181117 h 5891405"/>
                <a:gd name="connsiteX2" fmla="*/ 523134 w 5382271"/>
                <a:gd name="connsiteY2" fmla="*/ 2303127 h 5891405"/>
                <a:gd name="connsiteX3" fmla="*/ 925 w 5382271"/>
                <a:gd name="connsiteY3" fmla="*/ 3052512 h 5891405"/>
                <a:gd name="connsiteX4" fmla="*/ 511288 w 5382271"/>
                <a:gd name="connsiteY4" fmla="*/ 3328959 h 5891405"/>
                <a:gd name="connsiteX5" fmla="*/ 340200 w 5382271"/>
                <a:gd name="connsiteY5" fmla="*/ 3735758 h 5891405"/>
                <a:gd name="connsiteX6" fmla="*/ 531586 w 5382271"/>
                <a:gd name="connsiteY6" fmla="*/ 3871219 h 5891405"/>
                <a:gd name="connsiteX7" fmla="*/ 373064 w 5382271"/>
                <a:gd name="connsiteY7" fmla="*/ 4062605 h 5891405"/>
                <a:gd name="connsiteX8" fmla="*/ 564450 w 5382271"/>
                <a:gd name="connsiteY8" fmla="*/ 4317787 h 5891405"/>
                <a:gd name="connsiteX9" fmla="*/ 500655 w 5382271"/>
                <a:gd name="connsiteY9" fmla="*/ 4977005 h 5891405"/>
                <a:gd name="connsiteX10" fmla="*/ 1755297 w 5382271"/>
                <a:gd name="connsiteY10" fmla="*/ 5039972 h 5891405"/>
                <a:gd name="connsiteX11" fmla="*/ 1946683 w 5382271"/>
                <a:gd name="connsiteY11" fmla="*/ 5891405 h 5891405"/>
                <a:gd name="connsiteX12" fmla="*/ 4785576 w 5382271"/>
                <a:gd name="connsiteY12" fmla="*/ 5859508 h 5891405"/>
                <a:gd name="connsiteX13" fmla="*/ 4891902 w 5382271"/>
                <a:gd name="connsiteY13" fmla="*/ 3520345 h 5891405"/>
                <a:gd name="connsiteX14" fmla="*/ 3031204 w 5382271"/>
                <a:gd name="connsiteY14" fmla="*/ 968 h 5891405"/>
                <a:gd name="connsiteX0" fmla="*/ 3038119 w 5389186"/>
                <a:gd name="connsiteY0" fmla="*/ 968 h 5891405"/>
                <a:gd name="connsiteX1" fmla="*/ 784175 w 5389186"/>
                <a:gd name="connsiteY1" fmla="*/ 1181117 h 5891405"/>
                <a:gd name="connsiteX2" fmla="*/ 530049 w 5389186"/>
                <a:gd name="connsiteY2" fmla="*/ 2303127 h 5891405"/>
                <a:gd name="connsiteX3" fmla="*/ 7840 w 5389186"/>
                <a:gd name="connsiteY3" fmla="*/ 3052512 h 5891405"/>
                <a:gd name="connsiteX4" fmla="*/ 518203 w 5389186"/>
                <a:gd name="connsiteY4" fmla="*/ 3328959 h 5891405"/>
                <a:gd name="connsiteX5" fmla="*/ 347115 w 5389186"/>
                <a:gd name="connsiteY5" fmla="*/ 3735758 h 5891405"/>
                <a:gd name="connsiteX6" fmla="*/ 538501 w 5389186"/>
                <a:gd name="connsiteY6" fmla="*/ 3871219 h 5891405"/>
                <a:gd name="connsiteX7" fmla="*/ 379979 w 5389186"/>
                <a:gd name="connsiteY7" fmla="*/ 4062605 h 5891405"/>
                <a:gd name="connsiteX8" fmla="*/ 571365 w 5389186"/>
                <a:gd name="connsiteY8" fmla="*/ 4317787 h 5891405"/>
                <a:gd name="connsiteX9" fmla="*/ 507570 w 5389186"/>
                <a:gd name="connsiteY9" fmla="*/ 4977005 h 5891405"/>
                <a:gd name="connsiteX10" fmla="*/ 1762212 w 5389186"/>
                <a:gd name="connsiteY10" fmla="*/ 5039972 h 5891405"/>
                <a:gd name="connsiteX11" fmla="*/ 1953598 w 5389186"/>
                <a:gd name="connsiteY11" fmla="*/ 5891405 h 5891405"/>
                <a:gd name="connsiteX12" fmla="*/ 4792491 w 5389186"/>
                <a:gd name="connsiteY12" fmla="*/ 5859508 h 5891405"/>
                <a:gd name="connsiteX13" fmla="*/ 4898817 w 5389186"/>
                <a:gd name="connsiteY13" fmla="*/ 3520345 h 5891405"/>
                <a:gd name="connsiteX14" fmla="*/ 3038119 w 5389186"/>
                <a:gd name="connsiteY14" fmla="*/ 968 h 5891405"/>
                <a:gd name="connsiteX0" fmla="*/ 3037057 w 5388124"/>
                <a:gd name="connsiteY0" fmla="*/ 968 h 5891405"/>
                <a:gd name="connsiteX1" fmla="*/ 783113 w 5388124"/>
                <a:gd name="connsiteY1" fmla="*/ 1181117 h 5891405"/>
                <a:gd name="connsiteX2" fmla="*/ 528987 w 5388124"/>
                <a:gd name="connsiteY2" fmla="*/ 2303127 h 5891405"/>
                <a:gd name="connsiteX3" fmla="*/ 6778 w 5388124"/>
                <a:gd name="connsiteY3" fmla="*/ 3052512 h 5891405"/>
                <a:gd name="connsiteX4" fmla="*/ 517141 w 5388124"/>
                <a:gd name="connsiteY4" fmla="*/ 3328959 h 5891405"/>
                <a:gd name="connsiteX5" fmla="*/ 346053 w 5388124"/>
                <a:gd name="connsiteY5" fmla="*/ 3735758 h 5891405"/>
                <a:gd name="connsiteX6" fmla="*/ 537439 w 5388124"/>
                <a:gd name="connsiteY6" fmla="*/ 3871219 h 5891405"/>
                <a:gd name="connsiteX7" fmla="*/ 378917 w 5388124"/>
                <a:gd name="connsiteY7" fmla="*/ 4062605 h 5891405"/>
                <a:gd name="connsiteX8" fmla="*/ 570303 w 5388124"/>
                <a:gd name="connsiteY8" fmla="*/ 4317787 h 5891405"/>
                <a:gd name="connsiteX9" fmla="*/ 506508 w 5388124"/>
                <a:gd name="connsiteY9" fmla="*/ 4977005 h 5891405"/>
                <a:gd name="connsiteX10" fmla="*/ 1761150 w 5388124"/>
                <a:gd name="connsiteY10" fmla="*/ 5039972 h 5891405"/>
                <a:gd name="connsiteX11" fmla="*/ 1952536 w 5388124"/>
                <a:gd name="connsiteY11" fmla="*/ 5891405 h 5891405"/>
                <a:gd name="connsiteX12" fmla="*/ 4791429 w 5388124"/>
                <a:gd name="connsiteY12" fmla="*/ 5859508 h 5891405"/>
                <a:gd name="connsiteX13" fmla="*/ 4897755 w 5388124"/>
                <a:gd name="connsiteY13" fmla="*/ 3520345 h 5891405"/>
                <a:gd name="connsiteX14" fmla="*/ 3037057 w 5388124"/>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3034541 w 5385608"/>
                <a:gd name="connsiteY0" fmla="*/ 968 h 5891405"/>
                <a:gd name="connsiteX1" fmla="*/ 780597 w 5385608"/>
                <a:gd name="connsiteY1" fmla="*/ 1181117 h 5891405"/>
                <a:gd name="connsiteX2" fmla="*/ 526471 w 5385608"/>
                <a:gd name="connsiteY2" fmla="*/ 2303127 h 5891405"/>
                <a:gd name="connsiteX3" fmla="*/ 4262 w 5385608"/>
                <a:gd name="connsiteY3" fmla="*/ 3052512 h 5891405"/>
                <a:gd name="connsiteX4" fmla="*/ 514625 w 5385608"/>
                <a:gd name="connsiteY4" fmla="*/ 3328959 h 5891405"/>
                <a:gd name="connsiteX5" fmla="*/ 343537 w 5385608"/>
                <a:gd name="connsiteY5" fmla="*/ 3735758 h 5891405"/>
                <a:gd name="connsiteX6" fmla="*/ 534923 w 5385608"/>
                <a:gd name="connsiteY6" fmla="*/ 3871219 h 5891405"/>
                <a:gd name="connsiteX7" fmla="*/ 376401 w 5385608"/>
                <a:gd name="connsiteY7" fmla="*/ 4062605 h 5891405"/>
                <a:gd name="connsiteX8" fmla="*/ 567787 w 5385608"/>
                <a:gd name="connsiteY8" fmla="*/ 4317787 h 5891405"/>
                <a:gd name="connsiteX9" fmla="*/ 503992 w 5385608"/>
                <a:gd name="connsiteY9" fmla="*/ 4977005 h 5891405"/>
                <a:gd name="connsiteX10" fmla="*/ 1758634 w 5385608"/>
                <a:gd name="connsiteY10" fmla="*/ 5039972 h 5891405"/>
                <a:gd name="connsiteX11" fmla="*/ 1950020 w 5385608"/>
                <a:gd name="connsiteY11" fmla="*/ 5891405 h 5891405"/>
                <a:gd name="connsiteX12" fmla="*/ 4788913 w 5385608"/>
                <a:gd name="connsiteY12" fmla="*/ 5859508 h 5891405"/>
                <a:gd name="connsiteX13" fmla="*/ 4895239 w 5385608"/>
                <a:gd name="connsiteY13" fmla="*/ 3520345 h 5891405"/>
                <a:gd name="connsiteX14" fmla="*/ 3034541 w 5385608"/>
                <a:gd name="connsiteY14" fmla="*/ 968 h 5891405"/>
                <a:gd name="connsiteX0" fmla="*/ 2980702 w 5331769"/>
                <a:gd name="connsiteY0" fmla="*/ 968 h 5891405"/>
                <a:gd name="connsiteX1" fmla="*/ 726758 w 5331769"/>
                <a:gd name="connsiteY1" fmla="*/ 1181117 h 5891405"/>
                <a:gd name="connsiteX2" fmla="*/ 472632 w 5331769"/>
                <a:gd name="connsiteY2" fmla="*/ 2303127 h 5891405"/>
                <a:gd name="connsiteX3" fmla="*/ 5014 w 5331769"/>
                <a:gd name="connsiteY3" fmla="*/ 3079808 h 5891405"/>
                <a:gd name="connsiteX4" fmla="*/ 460786 w 5331769"/>
                <a:gd name="connsiteY4" fmla="*/ 3328959 h 5891405"/>
                <a:gd name="connsiteX5" fmla="*/ 289698 w 5331769"/>
                <a:gd name="connsiteY5" fmla="*/ 3735758 h 5891405"/>
                <a:gd name="connsiteX6" fmla="*/ 481084 w 5331769"/>
                <a:gd name="connsiteY6" fmla="*/ 3871219 h 5891405"/>
                <a:gd name="connsiteX7" fmla="*/ 322562 w 5331769"/>
                <a:gd name="connsiteY7" fmla="*/ 4062605 h 5891405"/>
                <a:gd name="connsiteX8" fmla="*/ 513948 w 5331769"/>
                <a:gd name="connsiteY8" fmla="*/ 4317787 h 5891405"/>
                <a:gd name="connsiteX9" fmla="*/ 450153 w 5331769"/>
                <a:gd name="connsiteY9" fmla="*/ 4977005 h 5891405"/>
                <a:gd name="connsiteX10" fmla="*/ 1704795 w 5331769"/>
                <a:gd name="connsiteY10" fmla="*/ 5039972 h 5891405"/>
                <a:gd name="connsiteX11" fmla="*/ 1896181 w 5331769"/>
                <a:gd name="connsiteY11" fmla="*/ 5891405 h 5891405"/>
                <a:gd name="connsiteX12" fmla="*/ 4735074 w 5331769"/>
                <a:gd name="connsiteY12" fmla="*/ 5859508 h 5891405"/>
                <a:gd name="connsiteX13" fmla="*/ 4841400 w 5331769"/>
                <a:gd name="connsiteY13" fmla="*/ 3520345 h 5891405"/>
                <a:gd name="connsiteX14" fmla="*/ 2980702 w 5331769"/>
                <a:gd name="connsiteY14" fmla="*/ 968 h 5891405"/>
                <a:gd name="connsiteX0" fmla="*/ 2980491 w 5331558"/>
                <a:gd name="connsiteY0" fmla="*/ 968 h 5891405"/>
                <a:gd name="connsiteX1" fmla="*/ 726547 w 5331558"/>
                <a:gd name="connsiteY1" fmla="*/ 1181117 h 5891405"/>
                <a:gd name="connsiteX2" fmla="*/ 486068 w 5331558"/>
                <a:gd name="connsiteY2" fmla="*/ 2371366 h 5891405"/>
                <a:gd name="connsiteX3" fmla="*/ 4803 w 5331558"/>
                <a:gd name="connsiteY3" fmla="*/ 3079808 h 5891405"/>
                <a:gd name="connsiteX4" fmla="*/ 460575 w 5331558"/>
                <a:gd name="connsiteY4" fmla="*/ 3328959 h 5891405"/>
                <a:gd name="connsiteX5" fmla="*/ 289487 w 5331558"/>
                <a:gd name="connsiteY5" fmla="*/ 3735758 h 5891405"/>
                <a:gd name="connsiteX6" fmla="*/ 480873 w 5331558"/>
                <a:gd name="connsiteY6" fmla="*/ 3871219 h 5891405"/>
                <a:gd name="connsiteX7" fmla="*/ 322351 w 5331558"/>
                <a:gd name="connsiteY7" fmla="*/ 4062605 h 5891405"/>
                <a:gd name="connsiteX8" fmla="*/ 513737 w 5331558"/>
                <a:gd name="connsiteY8" fmla="*/ 4317787 h 5891405"/>
                <a:gd name="connsiteX9" fmla="*/ 449942 w 5331558"/>
                <a:gd name="connsiteY9" fmla="*/ 4977005 h 5891405"/>
                <a:gd name="connsiteX10" fmla="*/ 1704584 w 5331558"/>
                <a:gd name="connsiteY10" fmla="*/ 5039972 h 5891405"/>
                <a:gd name="connsiteX11" fmla="*/ 1895970 w 5331558"/>
                <a:gd name="connsiteY11" fmla="*/ 5891405 h 5891405"/>
                <a:gd name="connsiteX12" fmla="*/ 4734863 w 5331558"/>
                <a:gd name="connsiteY12" fmla="*/ 5859508 h 5891405"/>
                <a:gd name="connsiteX13" fmla="*/ 4841189 w 5331558"/>
                <a:gd name="connsiteY13" fmla="*/ 3520345 h 5891405"/>
                <a:gd name="connsiteX14" fmla="*/ 2980491 w 5331558"/>
                <a:gd name="connsiteY14" fmla="*/ 968 h 589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1558" h="5891405">
                  <a:moveTo>
                    <a:pt x="2980491" y="968"/>
                  </a:moveTo>
                  <a:cubicBezTo>
                    <a:pt x="1784302" y="-22254"/>
                    <a:pt x="1040642" y="372305"/>
                    <a:pt x="726547" y="1181117"/>
                  </a:cubicBezTo>
                  <a:cubicBezTo>
                    <a:pt x="528785" y="1834793"/>
                    <a:pt x="744238" y="2066938"/>
                    <a:pt x="486068" y="2371366"/>
                  </a:cubicBezTo>
                  <a:cubicBezTo>
                    <a:pt x="239818" y="2677225"/>
                    <a:pt x="-40213" y="2911644"/>
                    <a:pt x="4803" y="3079808"/>
                  </a:cubicBezTo>
                  <a:cubicBezTo>
                    <a:pt x="109541" y="3181162"/>
                    <a:pt x="260766" y="3266498"/>
                    <a:pt x="460575" y="3328959"/>
                  </a:cubicBezTo>
                  <a:cubicBezTo>
                    <a:pt x="403546" y="3464559"/>
                    <a:pt x="198074" y="3641722"/>
                    <a:pt x="289487" y="3735758"/>
                  </a:cubicBezTo>
                  <a:lnTo>
                    <a:pt x="480873" y="3871219"/>
                  </a:lnTo>
                  <a:cubicBezTo>
                    <a:pt x="428032" y="3935014"/>
                    <a:pt x="303940" y="3939433"/>
                    <a:pt x="322351" y="4062605"/>
                  </a:cubicBezTo>
                  <a:cubicBezTo>
                    <a:pt x="362395" y="4195168"/>
                    <a:pt x="550882" y="4226788"/>
                    <a:pt x="513737" y="4317787"/>
                  </a:cubicBezTo>
                  <a:cubicBezTo>
                    <a:pt x="397470" y="4561276"/>
                    <a:pt x="358392" y="4876020"/>
                    <a:pt x="449942" y="4977005"/>
                  </a:cubicBezTo>
                  <a:cubicBezTo>
                    <a:pt x="636587" y="5158310"/>
                    <a:pt x="1197305" y="5208988"/>
                    <a:pt x="1704584" y="5039972"/>
                  </a:cubicBezTo>
                  <a:lnTo>
                    <a:pt x="1895970" y="5891405"/>
                  </a:lnTo>
                  <a:lnTo>
                    <a:pt x="4734863" y="5859508"/>
                  </a:lnTo>
                  <a:cubicBezTo>
                    <a:pt x="4366268" y="4516262"/>
                    <a:pt x="4422975" y="3927926"/>
                    <a:pt x="4841189" y="3520345"/>
                  </a:cubicBezTo>
                  <a:cubicBezTo>
                    <a:pt x="6117095" y="1964448"/>
                    <a:pt x="4692333" y="36409"/>
                    <a:pt x="2980491" y="96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4" name="Oval 37">
              <a:extLst>
                <a:ext uri="{FF2B5EF4-FFF2-40B4-BE49-F238E27FC236}">
                  <a16:creationId xmlns:a16="http://schemas.microsoft.com/office/drawing/2014/main" id="{0711327E-9191-4394-B64D-73AD56C41377}"/>
                </a:ext>
              </a:extLst>
            </p:cNvPr>
            <p:cNvSpPr/>
            <p:nvPr/>
          </p:nvSpPr>
          <p:spPr>
            <a:xfrm rot="18100542">
              <a:off x="5907878" y="-58593"/>
              <a:ext cx="1436045" cy="2141152"/>
            </a:xfrm>
            <a:custGeom>
              <a:avLst/>
              <a:gdLst/>
              <a:ahLst/>
              <a:cxnLst/>
              <a:rect l="l" t="t" r="r" b="b"/>
              <a:pathLst>
                <a:path w="1170491" h="1745209">
                  <a:moveTo>
                    <a:pt x="429221" y="671495"/>
                  </a:moveTo>
                  <a:cubicBezTo>
                    <a:pt x="415869" y="670322"/>
                    <a:pt x="402356" y="670624"/>
                    <a:pt x="388917" y="672439"/>
                  </a:cubicBezTo>
                  <a:cubicBezTo>
                    <a:pt x="370997" y="674859"/>
                    <a:pt x="353207" y="679968"/>
                    <a:pt x="336101" y="687858"/>
                  </a:cubicBezTo>
                  <a:lnTo>
                    <a:pt x="344770" y="708640"/>
                  </a:lnTo>
                  <a:cubicBezTo>
                    <a:pt x="405276" y="680369"/>
                    <a:pt x="475531" y="691805"/>
                    <a:pt x="523918" y="737799"/>
                  </a:cubicBezTo>
                  <a:cubicBezTo>
                    <a:pt x="569388" y="781022"/>
                    <a:pt x="587723" y="847396"/>
                    <a:pt x="571504" y="910067"/>
                  </a:cubicBezTo>
                  <a:lnTo>
                    <a:pt x="593243" y="915886"/>
                  </a:lnTo>
                  <a:cubicBezTo>
                    <a:pt x="611678" y="844923"/>
                    <a:pt x="590662" y="769719"/>
                    <a:pt x="538740" y="720849"/>
                  </a:cubicBezTo>
                  <a:cubicBezTo>
                    <a:pt x="507886" y="691808"/>
                    <a:pt x="469277" y="675014"/>
                    <a:pt x="429221" y="671495"/>
                  </a:cubicBezTo>
                  <a:close/>
                  <a:moveTo>
                    <a:pt x="588421" y="580980"/>
                  </a:moveTo>
                  <a:cubicBezTo>
                    <a:pt x="534186" y="581239"/>
                    <a:pt x="482134" y="605639"/>
                    <a:pt x="446738" y="649695"/>
                  </a:cubicBezTo>
                  <a:lnTo>
                    <a:pt x="463760" y="664437"/>
                  </a:lnTo>
                  <a:cubicBezTo>
                    <a:pt x="505329" y="612166"/>
                    <a:pt x="573320" y="591099"/>
                    <a:pt x="637132" y="610714"/>
                  </a:cubicBezTo>
                  <a:cubicBezTo>
                    <a:pt x="697098" y="629147"/>
                    <a:pt x="743088" y="680397"/>
                    <a:pt x="756495" y="743730"/>
                  </a:cubicBezTo>
                  <a:lnTo>
                    <a:pt x="778549" y="739251"/>
                  </a:lnTo>
                  <a:cubicBezTo>
                    <a:pt x="763432" y="667508"/>
                    <a:pt x="711108" y="609548"/>
                    <a:pt x="642848" y="588934"/>
                  </a:cubicBezTo>
                  <a:cubicBezTo>
                    <a:pt x="624821" y="583490"/>
                    <a:pt x="606500" y="580894"/>
                    <a:pt x="588421" y="580980"/>
                  </a:cubicBezTo>
                  <a:close/>
                  <a:moveTo>
                    <a:pt x="533817" y="0"/>
                  </a:moveTo>
                  <a:cubicBezTo>
                    <a:pt x="617807" y="1"/>
                    <a:pt x="687626" y="60667"/>
                    <a:pt x="697680" y="141081"/>
                  </a:cubicBezTo>
                  <a:cubicBezTo>
                    <a:pt x="603869" y="182843"/>
                    <a:pt x="547102" y="268997"/>
                    <a:pt x="562024" y="352718"/>
                  </a:cubicBezTo>
                  <a:lnTo>
                    <a:pt x="584367" y="347971"/>
                  </a:lnTo>
                  <a:cubicBezTo>
                    <a:pt x="570422" y="267354"/>
                    <a:pt x="633895" y="183716"/>
                    <a:pt x="732836" y="150639"/>
                  </a:cubicBezTo>
                  <a:cubicBezTo>
                    <a:pt x="738208" y="147500"/>
                    <a:pt x="743991" y="147205"/>
                    <a:pt x="749842" y="147205"/>
                  </a:cubicBezTo>
                  <a:cubicBezTo>
                    <a:pt x="844103" y="147205"/>
                    <a:pt x="920515" y="223618"/>
                    <a:pt x="920515" y="317877"/>
                  </a:cubicBezTo>
                  <a:lnTo>
                    <a:pt x="910716" y="366417"/>
                  </a:lnTo>
                  <a:lnTo>
                    <a:pt x="920515" y="366418"/>
                  </a:lnTo>
                  <a:lnTo>
                    <a:pt x="920515" y="371433"/>
                  </a:lnTo>
                  <a:cubicBezTo>
                    <a:pt x="997755" y="379016"/>
                    <a:pt x="1056877" y="445155"/>
                    <a:pt x="1056877" y="525101"/>
                  </a:cubicBezTo>
                  <a:lnTo>
                    <a:pt x="1047351" y="572282"/>
                  </a:lnTo>
                  <a:cubicBezTo>
                    <a:pt x="1119671" y="602218"/>
                    <a:pt x="1170491" y="673500"/>
                    <a:pt x="1170491" y="756650"/>
                  </a:cubicBezTo>
                  <a:cubicBezTo>
                    <a:pt x="1170490" y="802863"/>
                    <a:pt x="1154794" y="845409"/>
                    <a:pt x="1127569" y="878235"/>
                  </a:cubicBezTo>
                  <a:cubicBezTo>
                    <a:pt x="1080615" y="934488"/>
                    <a:pt x="1014142" y="959925"/>
                    <a:pt x="954678" y="939840"/>
                  </a:cubicBezTo>
                  <a:lnTo>
                    <a:pt x="947373" y="961469"/>
                  </a:lnTo>
                  <a:cubicBezTo>
                    <a:pt x="1000817" y="979520"/>
                    <a:pt x="1058949" y="966083"/>
                    <a:pt x="1106746" y="928282"/>
                  </a:cubicBezTo>
                  <a:cubicBezTo>
                    <a:pt x="1128548" y="955588"/>
                    <a:pt x="1138907" y="990708"/>
                    <a:pt x="1138907" y="1028247"/>
                  </a:cubicBezTo>
                  <a:cubicBezTo>
                    <a:pt x="1138907" y="1124134"/>
                    <a:pt x="1071328" y="1204237"/>
                    <a:pt x="981133" y="1223220"/>
                  </a:cubicBezTo>
                  <a:cubicBezTo>
                    <a:pt x="889088" y="1236998"/>
                    <a:pt x="805358" y="1200898"/>
                    <a:pt x="777272" y="1134408"/>
                  </a:cubicBezTo>
                  <a:cubicBezTo>
                    <a:pt x="791057" y="1124903"/>
                    <a:pt x="802061" y="1111678"/>
                    <a:pt x="810210" y="1096167"/>
                  </a:cubicBezTo>
                  <a:cubicBezTo>
                    <a:pt x="831546" y="1055553"/>
                    <a:pt x="830022" y="1005443"/>
                    <a:pt x="806195" y="964175"/>
                  </a:cubicBezTo>
                  <a:lnTo>
                    <a:pt x="787267" y="975103"/>
                  </a:lnTo>
                  <a:cubicBezTo>
                    <a:pt x="807161" y="1009560"/>
                    <a:pt x="808703" y="1051275"/>
                    <a:pt x="791333" y="1085110"/>
                  </a:cubicBezTo>
                  <a:cubicBezTo>
                    <a:pt x="784855" y="1097727"/>
                    <a:pt x="776117" y="1108536"/>
                    <a:pt x="763385" y="1114320"/>
                  </a:cubicBezTo>
                  <a:lnTo>
                    <a:pt x="744063" y="1119497"/>
                  </a:lnTo>
                  <a:lnTo>
                    <a:pt x="747716" y="1128718"/>
                  </a:lnTo>
                  <a:cubicBezTo>
                    <a:pt x="731558" y="1137628"/>
                    <a:pt x="712804" y="1141697"/>
                    <a:pt x="693327" y="1140344"/>
                  </a:cubicBezTo>
                  <a:cubicBezTo>
                    <a:pt x="655409" y="1137711"/>
                    <a:pt x="620494" y="1114908"/>
                    <a:pt x="601213" y="1080185"/>
                  </a:cubicBezTo>
                  <a:lnTo>
                    <a:pt x="582082" y="1090754"/>
                  </a:lnTo>
                  <a:cubicBezTo>
                    <a:pt x="605167" y="1132362"/>
                    <a:pt x="647281" y="1159482"/>
                    <a:pt x="693051" y="1162221"/>
                  </a:cubicBezTo>
                  <a:cubicBezTo>
                    <a:pt x="715413" y="1163558"/>
                    <a:pt x="736989" y="1158982"/>
                    <a:pt x="755684" y="1148835"/>
                  </a:cubicBezTo>
                  <a:cubicBezTo>
                    <a:pt x="792539" y="1222022"/>
                    <a:pt x="887119" y="1262260"/>
                    <a:pt x="989751" y="1247587"/>
                  </a:cubicBezTo>
                  <a:cubicBezTo>
                    <a:pt x="1000157" y="1267987"/>
                    <a:pt x="1004489" y="1291252"/>
                    <a:pt x="1004488" y="1315531"/>
                  </a:cubicBezTo>
                  <a:cubicBezTo>
                    <a:pt x="1004488" y="1381750"/>
                    <a:pt x="972258" y="1440443"/>
                    <a:pt x="920375" y="1473506"/>
                  </a:cubicBezTo>
                  <a:lnTo>
                    <a:pt x="913116" y="1474079"/>
                  </a:lnTo>
                  <a:cubicBezTo>
                    <a:pt x="850536" y="1469665"/>
                    <a:pt x="794159" y="1430126"/>
                    <a:pt x="766796" y="1371458"/>
                  </a:cubicBezTo>
                  <a:lnTo>
                    <a:pt x="746323" y="1380801"/>
                  </a:lnTo>
                  <a:cubicBezTo>
                    <a:pt x="776874" y="1446464"/>
                    <a:pt x="839753" y="1490827"/>
                    <a:pt x="909888" y="1496052"/>
                  </a:cubicBezTo>
                  <a:cubicBezTo>
                    <a:pt x="891948" y="1561049"/>
                    <a:pt x="840393" y="1611456"/>
                    <a:pt x="774838" y="1628054"/>
                  </a:cubicBezTo>
                  <a:cubicBezTo>
                    <a:pt x="686646" y="1642970"/>
                    <a:pt x="605133" y="1612285"/>
                    <a:pt x="571751" y="1552195"/>
                  </a:cubicBezTo>
                  <a:lnTo>
                    <a:pt x="550649" y="1566422"/>
                  </a:lnTo>
                  <a:cubicBezTo>
                    <a:pt x="577499" y="1609979"/>
                    <a:pt x="626419" y="1639383"/>
                    <a:pt x="685031" y="1648114"/>
                  </a:cubicBezTo>
                  <a:cubicBezTo>
                    <a:pt x="659684" y="1706013"/>
                    <a:pt x="601329" y="1745210"/>
                    <a:pt x="533818" y="1745209"/>
                  </a:cubicBezTo>
                  <a:cubicBezTo>
                    <a:pt x="455549" y="1745210"/>
                    <a:pt x="416747" y="1692524"/>
                    <a:pt x="372301" y="1619888"/>
                  </a:cubicBezTo>
                  <a:lnTo>
                    <a:pt x="366380" y="1592106"/>
                  </a:lnTo>
                  <a:cubicBezTo>
                    <a:pt x="305091" y="1567105"/>
                    <a:pt x="259811" y="1511085"/>
                    <a:pt x="250590" y="1443452"/>
                  </a:cubicBezTo>
                  <a:cubicBezTo>
                    <a:pt x="203712" y="1453117"/>
                    <a:pt x="158965" y="1444975"/>
                    <a:pt x="117260" y="1407178"/>
                  </a:cubicBezTo>
                  <a:cubicBezTo>
                    <a:pt x="55030" y="1350772"/>
                    <a:pt x="44039" y="1258933"/>
                    <a:pt x="90593" y="1192598"/>
                  </a:cubicBezTo>
                  <a:cubicBezTo>
                    <a:pt x="186799" y="1224213"/>
                    <a:pt x="285304" y="1199642"/>
                    <a:pt x="330760" y="1129474"/>
                  </a:cubicBezTo>
                  <a:lnTo>
                    <a:pt x="344999" y="1132822"/>
                  </a:lnTo>
                  <a:cubicBezTo>
                    <a:pt x="420009" y="1139731"/>
                    <a:pt x="490500" y="1101048"/>
                    <a:pt x="524987" y="1034051"/>
                  </a:cubicBezTo>
                  <a:lnTo>
                    <a:pt x="505360" y="1023014"/>
                  </a:lnTo>
                  <a:cubicBezTo>
                    <a:pt x="475089" y="1082544"/>
                    <a:pt x="412689" y="1116790"/>
                    <a:pt x="346243" y="1110339"/>
                  </a:cubicBezTo>
                  <a:cubicBezTo>
                    <a:pt x="283801" y="1104277"/>
                    <a:pt x="228486" y="1063265"/>
                    <a:pt x="202679" y="1003895"/>
                  </a:cubicBezTo>
                  <a:lnTo>
                    <a:pt x="181967" y="1012696"/>
                  </a:lnTo>
                  <a:cubicBezTo>
                    <a:pt x="205492" y="1066954"/>
                    <a:pt x="250941" y="1107583"/>
                    <a:pt x="305288" y="1123484"/>
                  </a:cubicBezTo>
                  <a:cubicBezTo>
                    <a:pt x="260051" y="1186174"/>
                    <a:pt x="162021" y="1201884"/>
                    <a:pt x="70961" y="1161909"/>
                  </a:cubicBezTo>
                  <a:cubicBezTo>
                    <a:pt x="64874" y="1160625"/>
                    <a:pt x="60391" y="1156961"/>
                    <a:pt x="56055" y="1153032"/>
                  </a:cubicBezTo>
                  <a:cubicBezTo>
                    <a:pt x="-13786" y="1089729"/>
                    <a:pt x="-19088" y="981796"/>
                    <a:pt x="44214" y="911953"/>
                  </a:cubicBezTo>
                  <a:lnTo>
                    <a:pt x="84073" y="882569"/>
                  </a:lnTo>
                  <a:lnTo>
                    <a:pt x="76811" y="875989"/>
                  </a:lnTo>
                  <a:lnTo>
                    <a:pt x="80179" y="872273"/>
                  </a:lnTo>
                  <a:cubicBezTo>
                    <a:pt x="28040" y="814783"/>
                    <a:pt x="28651" y="726072"/>
                    <a:pt x="82340" y="666836"/>
                  </a:cubicBezTo>
                  <a:lnTo>
                    <a:pt x="121082" y="638275"/>
                  </a:lnTo>
                  <a:cubicBezTo>
                    <a:pt x="89526" y="571593"/>
                    <a:pt x="96788" y="490523"/>
                    <a:pt x="145805" y="430894"/>
                  </a:cubicBezTo>
                  <a:cubicBezTo>
                    <a:pt x="198586" y="400645"/>
                    <a:pt x="259015" y="385179"/>
                    <a:pt x="321878" y="383347"/>
                  </a:cubicBezTo>
                  <a:lnTo>
                    <a:pt x="321111" y="357014"/>
                  </a:lnTo>
                  <a:cubicBezTo>
                    <a:pt x="257723" y="358862"/>
                    <a:pt x="196668" y="373772"/>
                    <a:pt x="141180" y="399723"/>
                  </a:cubicBezTo>
                  <a:cubicBezTo>
                    <a:pt x="117813" y="370058"/>
                    <a:pt x="106816" y="332072"/>
                    <a:pt x="106816" y="291518"/>
                  </a:cubicBezTo>
                  <a:cubicBezTo>
                    <a:pt x="106816" y="170286"/>
                    <a:pt x="205094" y="72008"/>
                    <a:pt x="326327" y="72008"/>
                  </a:cubicBezTo>
                  <a:cubicBezTo>
                    <a:pt x="350305" y="72008"/>
                    <a:pt x="373385" y="75853"/>
                    <a:pt x="394659" y="83948"/>
                  </a:cubicBezTo>
                  <a:cubicBezTo>
                    <a:pt x="425371" y="33609"/>
                    <a:pt x="467237" y="0"/>
                    <a:pt x="533817"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75" name="Rectangle 19">
            <a:extLst>
              <a:ext uri="{FF2B5EF4-FFF2-40B4-BE49-F238E27FC236}">
                <a16:creationId xmlns:a16="http://schemas.microsoft.com/office/drawing/2014/main" id="{8025BC4E-7A4E-42D9-9569-8844F8906CE5}"/>
              </a:ext>
            </a:extLst>
          </p:cNvPr>
          <p:cNvSpPr/>
          <p:nvPr/>
        </p:nvSpPr>
        <p:spPr>
          <a:xfrm>
            <a:off x="4471052" y="2446822"/>
            <a:ext cx="449751" cy="494370"/>
          </a:xfrm>
          <a:custGeom>
            <a:avLst/>
            <a:gdLst/>
            <a:ahLst/>
            <a:cxnLst/>
            <a:rect l="l" t="t" r="r" b="b"/>
            <a:pathLst>
              <a:path w="2926108" h="3216409">
                <a:moveTo>
                  <a:pt x="1150286" y="2039882"/>
                </a:moveTo>
                <a:cubicBezTo>
                  <a:pt x="1216487" y="2110220"/>
                  <a:pt x="1249586" y="2238485"/>
                  <a:pt x="1348889" y="2250897"/>
                </a:cubicBezTo>
                <a:cubicBezTo>
                  <a:pt x="1452327" y="2213659"/>
                  <a:pt x="1530941" y="2147458"/>
                  <a:pt x="1597142" y="2052295"/>
                </a:cubicBezTo>
                <a:cubicBezTo>
                  <a:pt x="1634380" y="2030228"/>
                  <a:pt x="1712994" y="2049536"/>
                  <a:pt x="1721269" y="2072982"/>
                </a:cubicBezTo>
                <a:cubicBezTo>
                  <a:pt x="1533700" y="2362611"/>
                  <a:pt x="1615072" y="2763954"/>
                  <a:pt x="1568179" y="2830155"/>
                </a:cubicBezTo>
                <a:cubicBezTo>
                  <a:pt x="1391644" y="2965315"/>
                  <a:pt x="1231658" y="2893598"/>
                  <a:pt x="1063398" y="2925319"/>
                </a:cubicBezTo>
                <a:cubicBezTo>
                  <a:pt x="925479" y="2954282"/>
                  <a:pt x="820660" y="3107371"/>
                  <a:pt x="686879" y="3148747"/>
                </a:cubicBezTo>
                <a:cubicBezTo>
                  <a:pt x="536548" y="3184606"/>
                  <a:pt x="373804" y="3224602"/>
                  <a:pt x="215198" y="3214948"/>
                </a:cubicBezTo>
                <a:cubicBezTo>
                  <a:pt x="93829" y="3209431"/>
                  <a:pt x="71763" y="3046687"/>
                  <a:pt x="136584" y="2925318"/>
                </a:cubicBezTo>
                <a:cubicBezTo>
                  <a:pt x="168305" y="2828775"/>
                  <a:pt x="121415" y="2802571"/>
                  <a:pt x="107623" y="2710165"/>
                </a:cubicBezTo>
                <a:cubicBezTo>
                  <a:pt x="111150" y="2693172"/>
                  <a:pt x="127647" y="2691385"/>
                  <a:pt x="158288" y="2695563"/>
                </a:cubicBezTo>
                <a:lnTo>
                  <a:pt x="158288" y="2626239"/>
                </a:lnTo>
                <a:lnTo>
                  <a:pt x="266288" y="2626239"/>
                </a:lnTo>
                <a:lnTo>
                  <a:pt x="266288" y="2708276"/>
                </a:lnTo>
                <a:lnTo>
                  <a:pt x="307224" y="2711894"/>
                </a:lnTo>
                <a:lnTo>
                  <a:pt x="307224" y="2626239"/>
                </a:lnTo>
                <a:lnTo>
                  <a:pt x="415224" y="2626239"/>
                </a:lnTo>
                <a:lnTo>
                  <a:pt x="415224" y="2711420"/>
                </a:lnTo>
                <a:cubicBezTo>
                  <a:pt x="428487" y="2711947"/>
                  <a:pt x="442136" y="2710942"/>
                  <a:pt x="456160" y="2708700"/>
                </a:cubicBezTo>
                <a:lnTo>
                  <a:pt x="456160" y="2617963"/>
                </a:lnTo>
                <a:lnTo>
                  <a:pt x="564160" y="2617963"/>
                </a:lnTo>
                <a:lnTo>
                  <a:pt x="564160" y="2692500"/>
                </a:lnTo>
                <a:cubicBezTo>
                  <a:pt x="577696" y="2691220"/>
                  <a:pt x="591289" y="2688332"/>
                  <a:pt x="605096" y="2684680"/>
                </a:cubicBezTo>
                <a:lnTo>
                  <a:pt x="605096" y="2601411"/>
                </a:lnTo>
                <a:lnTo>
                  <a:pt x="713096" y="2601411"/>
                </a:lnTo>
                <a:lnTo>
                  <a:pt x="713096" y="2654658"/>
                </a:lnTo>
                <a:lnTo>
                  <a:pt x="754032" y="2641463"/>
                </a:lnTo>
                <a:lnTo>
                  <a:pt x="754032" y="2580721"/>
                </a:lnTo>
                <a:lnTo>
                  <a:pt x="862032" y="2580721"/>
                </a:lnTo>
                <a:lnTo>
                  <a:pt x="862032" y="2599792"/>
                </a:lnTo>
                <a:cubicBezTo>
                  <a:pt x="897454" y="2584791"/>
                  <a:pt x="934214" y="2567836"/>
                  <a:pt x="972371" y="2548802"/>
                </a:cubicBezTo>
                <a:cubicBezTo>
                  <a:pt x="1030297" y="2506047"/>
                  <a:pt x="939271" y="2219176"/>
                  <a:pt x="947546" y="2122633"/>
                </a:cubicBezTo>
                <a:cubicBezTo>
                  <a:pt x="957201" y="2082636"/>
                  <a:pt x="1082706" y="2067466"/>
                  <a:pt x="1150286" y="2039882"/>
                </a:cubicBezTo>
                <a:close/>
                <a:moveTo>
                  <a:pt x="394278" y="1320337"/>
                </a:moveTo>
                <a:cubicBezTo>
                  <a:pt x="356565" y="1315036"/>
                  <a:pt x="316914" y="1320983"/>
                  <a:pt x="277262" y="1344774"/>
                </a:cubicBezTo>
                <a:cubicBezTo>
                  <a:pt x="169686" y="1368221"/>
                  <a:pt x="281399" y="1532343"/>
                  <a:pt x="314500" y="1626128"/>
                </a:cubicBezTo>
                <a:cubicBezTo>
                  <a:pt x="335188" y="1715776"/>
                  <a:pt x="306225" y="1838523"/>
                  <a:pt x="376563" y="1820593"/>
                </a:cubicBezTo>
                <a:cubicBezTo>
                  <a:pt x="535169" y="1786113"/>
                  <a:pt x="681363" y="1673020"/>
                  <a:pt x="628954" y="1493726"/>
                </a:cubicBezTo>
                <a:cubicBezTo>
                  <a:pt x="603094" y="1453384"/>
                  <a:pt x="507414" y="1336241"/>
                  <a:pt x="394278" y="1320337"/>
                </a:cubicBezTo>
                <a:close/>
                <a:moveTo>
                  <a:pt x="1526804" y="66"/>
                </a:moveTo>
                <a:cubicBezTo>
                  <a:pt x="2066065" y="2824"/>
                  <a:pt x="2621877" y="129710"/>
                  <a:pt x="2896335" y="1038593"/>
                </a:cubicBezTo>
                <a:cubicBezTo>
                  <a:pt x="3057700" y="1564063"/>
                  <a:pt x="2532230" y="2366749"/>
                  <a:pt x="2064686" y="2292273"/>
                </a:cubicBezTo>
                <a:cubicBezTo>
                  <a:pt x="1885392" y="2267447"/>
                  <a:pt x="1950214" y="2015056"/>
                  <a:pt x="1555767" y="1940580"/>
                </a:cubicBezTo>
                <a:cubicBezTo>
                  <a:pt x="1179249" y="1868862"/>
                  <a:pt x="732393" y="2186075"/>
                  <a:pt x="554478" y="2159871"/>
                </a:cubicBezTo>
                <a:cubicBezTo>
                  <a:pt x="466211" y="2141942"/>
                  <a:pt x="394493" y="1904722"/>
                  <a:pt x="364151" y="1932305"/>
                </a:cubicBezTo>
                <a:cubicBezTo>
                  <a:pt x="322774" y="1970922"/>
                  <a:pt x="405526" y="2146079"/>
                  <a:pt x="467589" y="2205384"/>
                </a:cubicBezTo>
                <a:cubicBezTo>
                  <a:pt x="525515" y="2241243"/>
                  <a:pt x="732393" y="2202626"/>
                  <a:pt x="873070" y="2139183"/>
                </a:cubicBezTo>
                <a:cubicBezTo>
                  <a:pt x="913066" y="2128149"/>
                  <a:pt x="870312" y="2253655"/>
                  <a:pt x="877208" y="2333648"/>
                </a:cubicBezTo>
                <a:lnTo>
                  <a:pt x="862033" y="2337135"/>
                </a:lnTo>
                <a:lnTo>
                  <a:pt x="862033" y="2415799"/>
                </a:lnTo>
                <a:lnTo>
                  <a:pt x="754033" y="2415799"/>
                </a:lnTo>
                <a:lnTo>
                  <a:pt x="754033" y="2360695"/>
                </a:lnTo>
                <a:lnTo>
                  <a:pt x="713097" y="2366601"/>
                </a:lnTo>
                <a:lnTo>
                  <a:pt x="713097" y="2428213"/>
                </a:lnTo>
                <a:lnTo>
                  <a:pt x="605097" y="2428213"/>
                </a:lnTo>
                <a:lnTo>
                  <a:pt x="605097" y="2379641"/>
                </a:lnTo>
                <a:lnTo>
                  <a:pt x="564161" y="2382960"/>
                </a:lnTo>
                <a:lnTo>
                  <a:pt x="564161" y="2436489"/>
                </a:lnTo>
                <a:lnTo>
                  <a:pt x="456161" y="2436489"/>
                </a:lnTo>
                <a:lnTo>
                  <a:pt x="456161" y="2388351"/>
                </a:lnTo>
                <a:lnTo>
                  <a:pt x="415225" y="2389346"/>
                </a:lnTo>
                <a:lnTo>
                  <a:pt x="415225" y="2436489"/>
                </a:lnTo>
                <a:lnTo>
                  <a:pt x="307225" y="2436489"/>
                </a:lnTo>
                <a:lnTo>
                  <a:pt x="307225" y="2386989"/>
                </a:lnTo>
                <a:cubicBezTo>
                  <a:pt x="293173" y="2387203"/>
                  <a:pt x="279516" y="2386340"/>
                  <a:pt x="266289" y="2385150"/>
                </a:cubicBezTo>
                <a:lnTo>
                  <a:pt x="266289" y="2428213"/>
                </a:lnTo>
                <a:lnTo>
                  <a:pt x="158289" y="2428213"/>
                </a:lnTo>
                <a:lnTo>
                  <a:pt x="158289" y="2370613"/>
                </a:lnTo>
                <a:cubicBezTo>
                  <a:pt x="107017" y="2360332"/>
                  <a:pt x="72014" y="2345184"/>
                  <a:pt x="62108" y="2325373"/>
                </a:cubicBezTo>
                <a:cubicBezTo>
                  <a:pt x="37284" y="2261930"/>
                  <a:pt x="103484" y="2223314"/>
                  <a:pt x="124172" y="2172284"/>
                </a:cubicBezTo>
                <a:cubicBezTo>
                  <a:pt x="111759" y="2144700"/>
                  <a:pt x="74522" y="2141942"/>
                  <a:pt x="86934" y="2089533"/>
                </a:cubicBezTo>
                <a:cubicBezTo>
                  <a:pt x="96588" y="2053674"/>
                  <a:pt x="242782" y="2030228"/>
                  <a:pt x="264849" y="1994369"/>
                </a:cubicBezTo>
                <a:cubicBezTo>
                  <a:pt x="273125" y="1919892"/>
                  <a:pt x="-4093" y="1721291"/>
                  <a:pt x="45" y="1671639"/>
                </a:cubicBezTo>
                <a:cubicBezTo>
                  <a:pt x="12458" y="1619230"/>
                  <a:pt x="124172" y="1558546"/>
                  <a:pt x="190373" y="1477174"/>
                </a:cubicBezTo>
                <a:cubicBezTo>
                  <a:pt x="222094" y="1438557"/>
                  <a:pt x="80038" y="1267538"/>
                  <a:pt x="91072" y="1224783"/>
                </a:cubicBezTo>
                <a:cubicBezTo>
                  <a:pt x="111760" y="1092381"/>
                  <a:pt x="240023" y="943429"/>
                  <a:pt x="264849" y="703451"/>
                </a:cubicBezTo>
                <a:cubicBezTo>
                  <a:pt x="342084" y="332450"/>
                  <a:pt x="961338" y="-5451"/>
                  <a:pt x="1526804" y="6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6" name="Freeform 114">
            <a:extLst>
              <a:ext uri="{FF2B5EF4-FFF2-40B4-BE49-F238E27FC236}">
                <a16:creationId xmlns:a16="http://schemas.microsoft.com/office/drawing/2014/main" id="{353DEA2B-7F2E-4C6B-B5D7-248AF895CCDB}"/>
              </a:ext>
            </a:extLst>
          </p:cNvPr>
          <p:cNvSpPr>
            <a:spLocks noChangeAspect="1"/>
          </p:cNvSpPr>
          <p:nvPr/>
        </p:nvSpPr>
        <p:spPr>
          <a:xfrm>
            <a:off x="10267646" y="2429101"/>
            <a:ext cx="549379" cy="529812"/>
          </a:xfrm>
          <a:custGeom>
            <a:avLst/>
            <a:gdLst>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8154 w 3745816"/>
              <a:gd name="connsiteY64" fmla="*/ 1151989 h 3316502"/>
              <a:gd name="connsiteX65" fmla="*/ 289767 w 3745816"/>
              <a:gd name="connsiteY65" fmla="*/ 955441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8154 w 3745816"/>
              <a:gd name="connsiteY64" fmla="*/ 1151989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0265 w 3745816"/>
              <a:gd name="connsiteY64" fmla="*/ 1173717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189917 w 3745816"/>
              <a:gd name="connsiteY51" fmla="*/ 1317105 h 3316502"/>
              <a:gd name="connsiteX52" fmla="*/ 3155798 w 3745816"/>
              <a:gd name="connsiteY52" fmla="*/ 1596884 h 3316502"/>
              <a:gd name="connsiteX53" fmla="*/ 2848723 w 3745816"/>
              <a:gd name="connsiteY53" fmla="*/ 1842544 h 3316502"/>
              <a:gd name="connsiteX54" fmla="*/ 2650831 w 3745816"/>
              <a:gd name="connsiteY54" fmla="*/ 2518108 h 3316502"/>
              <a:gd name="connsiteX55" fmla="*/ 2193630 w 3745816"/>
              <a:gd name="connsiteY55" fmla="*/ 2531756 h 3316502"/>
              <a:gd name="connsiteX56" fmla="*/ 1941147 w 3745816"/>
              <a:gd name="connsiteY56" fmla="*/ 2211033 h 3316502"/>
              <a:gd name="connsiteX57" fmla="*/ 1872908 w 3745816"/>
              <a:gd name="connsiteY57" fmla="*/ 2313392 h 3316502"/>
              <a:gd name="connsiteX58" fmla="*/ 1804669 w 3745816"/>
              <a:gd name="connsiteY58" fmla="*/ 2211033 h 3316502"/>
              <a:gd name="connsiteX59" fmla="*/ 1552186 w 3745816"/>
              <a:gd name="connsiteY59" fmla="*/ 2531756 h 3316502"/>
              <a:gd name="connsiteX60" fmla="*/ 1094985 w 3745816"/>
              <a:gd name="connsiteY60" fmla="*/ 2518108 h 3316502"/>
              <a:gd name="connsiteX61" fmla="*/ 897093 w 3745816"/>
              <a:gd name="connsiteY61" fmla="*/ 1842544 h 3316502"/>
              <a:gd name="connsiteX62" fmla="*/ 590018 w 3745816"/>
              <a:gd name="connsiteY62" fmla="*/ 1596884 h 3316502"/>
              <a:gd name="connsiteX63" fmla="*/ 555899 w 3745816"/>
              <a:gd name="connsiteY63" fmla="*/ 1317105 h 3316502"/>
              <a:gd name="connsiteX64" fmla="*/ 380265 w 3745816"/>
              <a:gd name="connsiteY64" fmla="*/ 1173717 h 3316502"/>
              <a:gd name="connsiteX65" fmla="*/ 289767 w 3745816"/>
              <a:gd name="connsiteY65" fmla="*/ 1006142 h 3316502"/>
              <a:gd name="connsiteX66" fmla="*/ 125994 w 3745816"/>
              <a:gd name="connsiteY66" fmla="*/ 921320 h 3316502"/>
              <a:gd name="connsiteX67" fmla="*/ 665081 w 3745816"/>
              <a:gd name="connsiteY67"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370271 w 3745816"/>
              <a:gd name="connsiteY51" fmla="*/ 1159232 h 3316502"/>
              <a:gd name="connsiteX52" fmla="*/ 3189917 w 3745816"/>
              <a:gd name="connsiteY52" fmla="*/ 1317105 h 3316502"/>
              <a:gd name="connsiteX53" fmla="*/ 3155798 w 3745816"/>
              <a:gd name="connsiteY53" fmla="*/ 1596884 h 3316502"/>
              <a:gd name="connsiteX54" fmla="*/ 2848723 w 3745816"/>
              <a:gd name="connsiteY54" fmla="*/ 1842544 h 3316502"/>
              <a:gd name="connsiteX55" fmla="*/ 2650831 w 3745816"/>
              <a:gd name="connsiteY55" fmla="*/ 2518108 h 3316502"/>
              <a:gd name="connsiteX56" fmla="*/ 2193630 w 3745816"/>
              <a:gd name="connsiteY56" fmla="*/ 2531756 h 3316502"/>
              <a:gd name="connsiteX57" fmla="*/ 1941147 w 3745816"/>
              <a:gd name="connsiteY57" fmla="*/ 2211033 h 3316502"/>
              <a:gd name="connsiteX58" fmla="*/ 1872908 w 3745816"/>
              <a:gd name="connsiteY58" fmla="*/ 2313392 h 3316502"/>
              <a:gd name="connsiteX59" fmla="*/ 1804669 w 3745816"/>
              <a:gd name="connsiteY59" fmla="*/ 2211033 h 3316502"/>
              <a:gd name="connsiteX60" fmla="*/ 1552186 w 3745816"/>
              <a:gd name="connsiteY60" fmla="*/ 2531756 h 3316502"/>
              <a:gd name="connsiteX61" fmla="*/ 1094985 w 3745816"/>
              <a:gd name="connsiteY61" fmla="*/ 2518108 h 3316502"/>
              <a:gd name="connsiteX62" fmla="*/ 897093 w 3745816"/>
              <a:gd name="connsiteY62" fmla="*/ 1842544 h 3316502"/>
              <a:gd name="connsiteX63" fmla="*/ 590018 w 3745816"/>
              <a:gd name="connsiteY63" fmla="*/ 1596884 h 3316502"/>
              <a:gd name="connsiteX64" fmla="*/ 555899 w 3745816"/>
              <a:gd name="connsiteY64" fmla="*/ 1317105 h 3316502"/>
              <a:gd name="connsiteX65" fmla="*/ 380265 w 3745816"/>
              <a:gd name="connsiteY65" fmla="*/ 1173717 h 3316502"/>
              <a:gd name="connsiteX66" fmla="*/ 289767 w 3745816"/>
              <a:gd name="connsiteY66" fmla="*/ 1006142 h 3316502"/>
              <a:gd name="connsiteX67" fmla="*/ 125994 w 3745816"/>
              <a:gd name="connsiteY67" fmla="*/ 921320 h 3316502"/>
              <a:gd name="connsiteX68" fmla="*/ 665081 w 3745816"/>
              <a:gd name="connsiteY68" fmla="*/ 96 h 3316502"/>
              <a:gd name="connsiteX0" fmla="*/ 2500704 w 3745816"/>
              <a:gd name="connsiteY0" fmla="*/ 2026790 h 3316502"/>
              <a:gd name="connsiteX1" fmla="*/ 2261868 w 3745816"/>
              <a:gd name="connsiteY1" fmla="*/ 2108676 h 3316502"/>
              <a:gd name="connsiteX2" fmla="*/ 2364227 w 3745816"/>
              <a:gd name="connsiteY2" fmla="*/ 2313393 h 3316502"/>
              <a:gd name="connsiteX3" fmla="*/ 2500704 w 3745816"/>
              <a:gd name="connsiteY3" fmla="*/ 2026790 h 3316502"/>
              <a:gd name="connsiteX4" fmla="*/ 1245112 w 3745816"/>
              <a:gd name="connsiteY4" fmla="*/ 2026790 h 3316502"/>
              <a:gd name="connsiteX5" fmla="*/ 1381589 w 3745816"/>
              <a:gd name="connsiteY5" fmla="*/ 2313393 h 3316502"/>
              <a:gd name="connsiteX6" fmla="*/ 1483948 w 3745816"/>
              <a:gd name="connsiteY6" fmla="*/ 2108676 h 3316502"/>
              <a:gd name="connsiteX7" fmla="*/ 1245112 w 3745816"/>
              <a:gd name="connsiteY7" fmla="*/ 2026790 h 3316502"/>
              <a:gd name="connsiteX8" fmla="*/ 3185000 w 3745816"/>
              <a:gd name="connsiteY8" fmla="*/ 1670667 h 3316502"/>
              <a:gd name="connsiteX9" fmla="*/ 3244509 w 3745816"/>
              <a:gd name="connsiteY9" fmla="*/ 1692418 h 3316502"/>
              <a:gd name="connsiteX10" fmla="*/ 3380986 w 3745816"/>
              <a:gd name="connsiteY10" fmla="*/ 1856191 h 3316502"/>
              <a:gd name="connsiteX11" fmla="*/ 3599350 w 3745816"/>
              <a:gd name="connsiteY11" fmla="*/ 1903959 h 3316502"/>
              <a:gd name="connsiteX12" fmla="*/ 3735827 w 3745816"/>
              <a:gd name="connsiteY12" fmla="*/ 2142795 h 3316502"/>
              <a:gd name="connsiteX13" fmla="*/ 3572054 w 3745816"/>
              <a:gd name="connsiteY13" fmla="*/ 2620466 h 3316502"/>
              <a:gd name="connsiteX14" fmla="*/ 3551583 w 3745816"/>
              <a:gd name="connsiteY14" fmla="*/ 3316502 h 3316502"/>
              <a:gd name="connsiteX15" fmla="*/ 3292276 w 3745816"/>
              <a:gd name="connsiteY15" fmla="*/ 3302855 h 3316502"/>
              <a:gd name="connsiteX16" fmla="*/ 3271804 w 3745816"/>
              <a:gd name="connsiteY16" fmla="*/ 2511284 h 3316502"/>
              <a:gd name="connsiteX17" fmla="*/ 3278628 w 3745816"/>
              <a:gd name="connsiteY17" fmla="*/ 2272449 h 3316502"/>
              <a:gd name="connsiteX18" fmla="*/ 3128502 w 3745816"/>
              <a:gd name="connsiteY18" fmla="*/ 2108675 h 3316502"/>
              <a:gd name="connsiteX19" fmla="*/ 2869195 w 3745816"/>
              <a:gd name="connsiteY19" fmla="*/ 2019965 h 3316502"/>
              <a:gd name="connsiteX20" fmla="*/ 3185000 w 3745816"/>
              <a:gd name="connsiteY20" fmla="*/ 1670667 h 3316502"/>
              <a:gd name="connsiteX21" fmla="*/ 560816 w 3745816"/>
              <a:gd name="connsiteY21" fmla="*/ 1670667 h 3316502"/>
              <a:gd name="connsiteX22" fmla="*/ 876621 w 3745816"/>
              <a:gd name="connsiteY22" fmla="*/ 2019965 h 3316502"/>
              <a:gd name="connsiteX23" fmla="*/ 617314 w 3745816"/>
              <a:gd name="connsiteY23" fmla="*/ 2108675 h 3316502"/>
              <a:gd name="connsiteX24" fmla="*/ 467188 w 3745816"/>
              <a:gd name="connsiteY24" fmla="*/ 2272449 h 3316502"/>
              <a:gd name="connsiteX25" fmla="*/ 474012 w 3745816"/>
              <a:gd name="connsiteY25" fmla="*/ 2511284 h 3316502"/>
              <a:gd name="connsiteX26" fmla="*/ 453540 w 3745816"/>
              <a:gd name="connsiteY26" fmla="*/ 3302855 h 3316502"/>
              <a:gd name="connsiteX27" fmla="*/ 194233 w 3745816"/>
              <a:gd name="connsiteY27" fmla="*/ 3316502 h 3316502"/>
              <a:gd name="connsiteX28" fmla="*/ 173762 w 3745816"/>
              <a:gd name="connsiteY28" fmla="*/ 2620466 h 3316502"/>
              <a:gd name="connsiteX29" fmla="*/ 9989 w 3745816"/>
              <a:gd name="connsiteY29" fmla="*/ 2142795 h 3316502"/>
              <a:gd name="connsiteX30" fmla="*/ 146466 w 3745816"/>
              <a:gd name="connsiteY30" fmla="*/ 1903959 h 3316502"/>
              <a:gd name="connsiteX31" fmla="*/ 364830 w 3745816"/>
              <a:gd name="connsiteY31" fmla="*/ 1856191 h 3316502"/>
              <a:gd name="connsiteX32" fmla="*/ 501307 w 3745816"/>
              <a:gd name="connsiteY32" fmla="*/ 1692418 h 3316502"/>
              <a:gd name="connsiteX33" fmla="*/ 560816 w 3745816"/>
              <a:gd name="connsiteY33" fmla="*/ 1670667 h 3316502"/>
              <a:gd name="connsiteX34" fmla="*/ 2609647 w 3745816"/>
              <a:gd name="connsiteY34" fmla="*/ 1003649 h 3316502"/>
              <a:gd name="connsiteX35" fmla="*/ 2234575 w 3745816"/>
              <a:gd name="connsiteY35" fmla="*/ 1385343 h 3316502"/>
              <a:gd name="connsiteX36" fmla="*/ 1968444 w 3745816"/>
              <a:gd name="connsiteY36" fmla="*/ 1951725 h 3316502"/>
              <a:gd name="connsiteX37" fmla="*/ 2248223 w 3745816"/>
              <a:gd name="connsiteY37" fmla="*/ 1897134 h 3316502"/>
              <a:gd name="connsiteX38" fmla="*/ 2644008 w 3745816"/>
              <a:gd name="connsiteY38" fmla="*/ 1010029 h 3316502"/>
              <a:gd name="connsiteX39" fmla="*/ 2609647 w 3745816"/>
              <a:gd name="connsiteY39" fmla="*/ 1003649 h 3316502"/>
              <a:gd name="connsiteX40" fmla="*/ 1136169 w 3745816"/>
              <a:gd name="connsiteY40" fmla="*/ 1003649 h 3316502"/>
              <a:gd name="connsiteX41" fmla="*/ 1101808 w 3745816"/>
              <a:gd name="connsiteY41" fmla="*/ 1010029 h 3316502"/>
              <a:gd name="connsiteX42" fmla="*/ 1497593 w 3745816"/>
              <a:gd name="connsiteY42" fmla="*/ 1897134 h 3316502"/>
              <a:gd name="connsiteX43" fmla="*/ 1777372 w 3745816"/>
              <a:gd name="connsiteY43" fmla="*/ 1951725 h 3316502"/>
              <a:gd name="connsiteX44" fmla="*/ 1511241 w 3745816"/>
              <a:gd name="connsiteY44" fmla="*/ 1385343 h 3316502"/>
              <a:gd name="connsiteX45" fmla="*/ 1136169 w 3745816"/>
              <a:gd name="connsiteY45" fmla="*/ 1003649 h 3316502"/>
              <a:gd name="connsiteX46" fmla="*/ 665081 w 3745816"/>
              <a:gd name="connsiteY46" fmla="*/ 96 h 3316502"/>
              <a:gd name="connsiteX47" fmla="*/ 1862679 w 3745816"/>
              <a:gd name="connsiteY47" fmla="*/ 634117 h 3316502"/>
              <a:gd name="connsiteX48" fmla="*/ 3080735 w 3745816"/>
              <a:gd name="connsiteY48" fmla="*/ 96 h 3316502"/>
              <a:gd name="connsiteX49" fmla="*/ 3619822 w 3745816"/>
              <a:gd name="connsiteY49" fmla="*/ 921320 h 3316502"/>
              <a:gd name="connsiteX50" fmla="*/ 3456049 w 3745816"/>
              <a:gd name="connsiteY50" fmla="*/ 955441 h 3316502"/>
              <a:gd name="connsiteX51" fmla="*/ 3370271 w 3745816"/>
              <a:gd name="connsiteY51" fmla="*/ 1159232 h 3316502"/>
              <a:gd name="connsiteX52" fmla="*/ 3189917 w 3745816"/>
              <a:gd name="connsiteY52" fmla="*/ 1317105 h 3316502"/>
              <a:gd name="connsiteX53" fmla="*/ 3155798 w 3745816"/>
              <a:gd name="connsiteY53" fmla="*/ 1596884 h 3316502"/>
              <a:gd name="connsiteX54" fmla="*/ 2848723 w 3745816"/>
              <a:gd name="connsiteY54" fmla="*/ 1842544 h 3316502"/>
              <a:gd name="connsiteX55" fmla="*/ 2650831 w 3745816"/>
              <a:gd name="connsiteY55" fmla="*/ 2518108 h 3316502"/>
              <a:gd name="connsiteX56" fmla="*/ 2193630 w 3745816"/>
              <a:gd name="connsiteY56" fmla="*/ 2531756 h 3316502"/>
              <a:gd name="connsiteX57" fmla="*/ 1941147 w 3745816"/>
              <a:gd name="connsiteY57" fmla="*/ 2211033 h 3316502"/>
              <a:gd name="connsiteX58" fmla="*/ 1872908 w 3745816"/>
              <a:gd name="connsiteY58" fmla="*/ 2313392 h 3316502"/>
              <a:gd name="connsiteX59" fmla="*/ 1804669 w 3745816"/>
              <a:gd name="connsiteY59" fmla="*/ 2211033 h 3316502"/>
              <a:gd name="connsiteX60" fmla="*/ 1552186 w 3745816"/>
              <a:gd name="connsiteY60" fmla="*/ 2531756 h 3316502"/>
              <a:gd name="connsiteX61" fmla="*/ 1094985 w 3745816"/>
              <a:gd name="connsiteY61" fmla="*/ 2518108 h 3316502"/>
              <a:gd name="connsiteX62" fmla="*/ 897093 w 3745816"/>
              <a:gd name="connsiteY62" fmla="*/ 1842544 h 3316502"/>
              <a:gd name="connsiteX63" fmla="*/ 590018 w 3745816"/>
              <a:gd name="connsiteY63" fmla="*/ 1596884 h 3316502"/>
              <a:gd name="connsiteX64" fmla="*/ 555899 w 3745816"/>
              <a:gd name="connsiteY64" fmla="*/ 1317105 h 3316502"/>
              <a:gd name="connsiteX65" fmla="*/ 380265 w 3745816"/>
              <a:gd name="connsiteY65" fmla="*/ 1173717 h 3316502"/>
              <a:gd name="connsiteX66" fmla="*/ 289767 w 3745816"/>
              <a:gd name="connsiteY66" fmla="*/ 1006142 h 3316502"/>
              <a:gd name="connsiteX67" fmla="*/ 125994 w 3745816"/>
              <a:gd name="connsiteY67" fmla="*/ 921320 h 3316502"/>
              <a:gd name="connsiteX68" fmla="*/ 665081 w 3745816"/>
              <a:gd name="connsiteY68" fmla="*/ 96 h 3316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3745816" h="3316502">
                <a:moveTo>
                  <a:pt x="2500704" y="2026790"/>
                </a:moveTo>
                <a:cubicBezTo>
                  <a:pt x="2380149" y="2047261"/>
                  <a:pt x="2334656" y="2081381"/>
                  <a:pt x="2261868" y="2108676"/>
                </a:cubicBezTo>
                <a:cubicBezTo>
                  <a:pt x="2220926" y="2245154"/>
                  <a:pt x="2248220" y="2327040"/>
                  <a:pt x="2364227" y="2313393"/>
                </a:cubicBezTo>
                <a:cubicBezTo>
                  <a:pt x="2491606" y="2272450"/>
                  <a:pt x="2502979" y="2190563"/>
                  <a:pt x="2500704" y="2026790"/>
                </a:cubicBezTo>
                <a:close/>
                <a:moveTo>
                  <a:pt x="1245112" y="2026790"/>
                </a:moveTo>
                <a:cubicBezTo>
                  <a:pt x="1242837" y="2190563"/>
                  <a:pt x="1254210" y="2272450"/>
                  <a:pt x="1381589" y="2313393"/>
                </a:cubicBezTo>
                <a:cubicBezTo>
                  <a:pt x="1497596" y="2327040"/>
                  <a:pt x="1524890" y="2245154"/>
                  <a:pt x="1483948" y="2108676"/>
                </a:cubicBezTo>
                <a:cubicBezTo>
                  <a:pt x="1411160" y="2081381"/>
                  <a:pt x="1365667" y="2047261"/>
                  <a:pt x="1245112" y="2026790"/>
                </a:cubicBezTo>
                <a:close/>
                <a:moveTo>
                  <a:pt x="3185000" y="1670667"/>
                </a:moveTo>
                <a:cubicBezTo>
                  <a:pt x="3206444" y="1672444"/>
                  <a:pt x="3226596" y="1679339"/>
                  <a:pt x="3244509" y="1692418"/>
                </a:cubicBezTo>
                <a:cubicBezTo>
                  <a:pt x="3340044" y="1731086"/>
                  <a:pt x="3210389" y="1885761"/>
                  <a:pt x="3380986" y="1856191"/>
                </a:cubicBezTo>
                <a:cubicBezTo>
                  <a:pt x="3424203" y="1826621"/>
                  <a:pt x="3528837" y="1837994"/>
                  <a:pt x="3599350" y="1903959"/>
                </a:cubicBezTo>
                <a:cubicBezTo>
                  <a:pt x="3647117" y="1983571"/>
                  <a:pt x="3783594" y="2056359"/>
                  <a:pt x="3735827" y="2142795"/>
                </a:cubicBezTo>
                <a:cubicBezTo>
                  <a:pt x="3653941" y="2374806"/>
                  <a:pt x="3606173" y="2422574"/>
                  <a:pt x="3572054" y="2620466"/>
                </a:cubicBezTo>
                <a:cubicBezTo>
                  <a:pt x="3574328" y="2882048"/>
                  <a:pt x="3542485" y="3061744"/>
                  <a:pt x="3551583" y="3316502"/>
                </a:cubicBezTo>
                <a:lnTo>
                  <a:pt x="3292276" y="3302855"/>
                </a:lnTo>
                <a:cubicBezTo>
                  <a:pt x="3310472" y="3025350"/>
                  <a:pt x="3315022" y="2788789"/>
                  <a:pt x="3271804" y="2511284"/>
                </a:cubicBezTo>
                <a:cubicBezTo>
                  <a:pt x="3217213" y="2465791"/>
                  <a:pt x="3189917" y="2399828"/>
                  <a:pt x="3278628" y="2272449"/>
                </a:cubicBezTo>
                <a:cubicBezTo>
                  <a:pt x="3244509" y="2190562"/>
                  <a:pt x="3271804" y="2142795"/>
                  <a:pt x="3128502" y="2108675"/>
                </a:cubicBezTo>
                <a:cubicBezTo>
                  <a:pt x="3042066" y="2051809"/>
                  <a:pt x="2921512" y="2165541"/>
                  <a:pt x="2869195" y="2019965"/>
                </a:cubicBezTo>
                <a:cubicBezTo>
                  <a:pt x="2821427" y="1896567"/>
                  <a:pt x="3034887" y="1658228"/>
                  <a:pt x="3185000" y="1670667"/>
                </a:cubicBezTo>
                <a:close/>
                <a:moveTo>
                  <a:pt x="560816" y="1670667"/>
                </a:moveTo>
                <a:cubicBezTo>
                  <a:pt x="710929" y="1658228"/>
                  <a:pt x="924389" y="1896567"/>
                  <a:pt x="876621" y="2019965"/>
                </a:cubicBezTo>
                <a:cubicBezTo>
                  <a:pt x="824304" y="2165541"/>
                  <a:pt x="703750" y="2051809"/>
                  <a:pt x="617314" y="2108675"/>
                </a:cubicBezTo>
                <a:cubicBezTo>
                  <a:pt x="474012" y="2142795"/>
                  <a:pt x="501307" y="2190562"/>
                  <a:pt x="467188" y="2272449"/>
                </a:cubicBezTo>
                <a:cubicBezTo>
                  <a:pt x="555899" y="2399828"/>
                  <a:pt x="528603" y="2465791"/>
                  <a:pt x="474012" y="2511284"/>
                </a:cubicBezTo>
                <a:cubicBezTo>
                  <a:pt x="430794" y="2788789"/>
                  <a:pt x="435344" y="3025350"/>
                  <a:pt x="453540" y="3302855"/>
                </a:cubicBezTo>
                <a:lnTo>
                  <a:pt x="194233" y="3316502"/>
                </a:lnTo>
                <a:cubicBezTo>
                  <a:pt x="203331" y="3061744"/>
                  <a:pt x="171488" y="2882048"/>
                  <a:pt x="173762" y="2620466"/>
                </a:cubicBezTo>
                <a:cubicBezTo>
                  <a:pt x="139643" y="2422574"/>
                  <a:pt x="91875" y="2374806"/>
                  <a:pt x="9989" y="2142795"/>
                </a:cubicBezTo>
                <a:cubicBezTo>
                  <a:pt x="-37778" y="2056359"/>
                  <a:pt x="98699" y="1983571"/>
                  <a:pt x="146466" y="1903959"/>
                </a:cubicBezTo>
                <a:cubicBezTo>
                  <a:pt x="216979" y="1837994"/>
                  <a:pt x="321613" y="1826621"/>
                  <a:pt x="364830" y="1856191"/>
                </a:cubicBezTo>
                <a:cubicBezTo>
                  <a:pt x="535427" y="1885761"/>
                  <a:pt x="405772" y="1731086"/>
                  <a:pt x="501307" y="1692418"/>
                </a:cubicBezTo>
                <a:cubicBezTo>
                  <a:pt x="519220" y="1679339"/>
                  <a:pt x="539372" y="1672444"/>
                  <a:pt x="560816" y="1670667"/>
                </a:cubicBezTo>
                <a:close/>
                <a:moveTo>
                  <a:pt x="2609647" y="1003649"/>
                </a:moveTo>
                <a:cubicBezTo>
                  <a:pt x="2444889" y="994437"/>
                  <a:pt x="2381715" y="1312839"/>
                  <a:pt x="2234575" y="1385343"/>
                </a:cubicBezTo>
                <a:cubicBezTo>
                  <a:pt x="2013936" y="1460406"/>
                  <a:pt x="1963895" y="1651474"/>
                  <a:pt x="1968444" y="1951725"/>
                </a:cubicBezTo>
                <a:cubicBezTo>
                  <a:pt x="1979817" y="2035887"/>
                  <a:pt x="2134492" y="1956274"/>
                  <a:pt x="2248223" y="1897134"/>
                </a:cubicBezTo>
                <a:cubicBezTo>
                  <a:pt x="2393799" y="1812972"/>
                  <a:pt x="2839626" y="1121486"/>
                  <a:pt x="2644008" y="1010029"/>
                </a:cubicBezTo>
                <a:cubicBezTo>
                  <a:pt x="2632066" y="1006333"/>
                  <a:pt x="2620631" y="1004263"/>
                  <a:pt x="2609647" y="1003649"/>
                </a:cubicBezTo>
                <a:close/>
                <a:moveTo>
                  <a:pt x="1136169" y="1003649"/>
                </a:moveTo>
                <a:cubicBezTo>
                  <a:pt x="1125185" y="1004263"/>
                  <a:pt x="1113750" y="1006333"/>
                  <a:pt x="1101808" y="1010029"/>
                </a:cubicBezTo>
                <a:cubicBezTo>
                  <a:pt x="906190" y="1121486"/>
                  <a:pt x="1352017" y="1812972"/>
                  <a:pt x="1497593" y="1897134"/>
                </a:cubicBezTo>
                <a:cubicBezTo>
                  <a:pt x="1611324" y="1956274"/>
                  <a:pt x="1765999" y="2035887"/>
                  <a:pt x="1777372" y="1951725"/>
                </a:cubicBezTo>
                <a:cubicBezTo>
                  <a:pt x="1781921" y="1651474"/>
                  <a:pt x="1731880" y="1460406"/>
                  <a:pt x="1511241" y="1385343"/>
                </a:cubicBezTo>
                <a:cubicBezTo>
                  <a:pt x="1364101" y="1312839"/>
                  <a:pt x="1300927" y="994437"/>
                  <a:pt x="1136169" y="1003649"/>
                </a:cubicBezTo>
                <a:close/>
                <a:moveTo>
                  <a:pt x="665081" y="96"/>
                </a:moveTo>
                <a:cubicBezTo>
                  <a:pt x="1486802" y="-2174"/>
                  <a:pt x="1309537" y="573200"/>
                  <a:pt x="1862679" y="634117"/>
                </a:cubicBezTo>
                <a:cubicBezTo>
                  <a:pt x="2415888" y="573192"/>
                  <a:pt x="2259021" y="-2174"/>
                  <a:pt x="3080735" y="96"/>
                </a:cubicBezTo>
                <a:cubicBezTo>
                  <a:pt x="3608448" y="-9003"/>
                  <a:pt x="3767673" y="636991"/>
                  <a:pt x="3619822" y="921320"/>
                </a:cubicBezTo>
                <a:cubicBezTo>
                  <a:pt x="3590251" y="1010030"/>
                  <a:pt x="3519739" y="941793"/>
                  <a:pt x="3456049" y="955441"/>
                </a:cubicBezTo>
                <a:cubicBezTo>
                  <a:pt x="3416937" y="1011300"/>
                  <a:pt x="3385716" y="1096130"/>
                  <a:pt x="3370271" y="1159232"/>
                </a:cubicBezTo>
                <a:lnTo>
                  <a:pt x="3189917" y="1317105"/>
                </a:lnTo>
                <a:cubicBezTo>
                  <a:pt x="3271804" y="1426286"/>
                  <a:pt x="3258156" y="1555942"/>
                  <a:pt x="3155798" y="1596884"/>
                </a:cubicBezTo>
                <a:cubicBezTo>
                  <a:pt x="2973828" y="1651475"/>
                  <a:pt x="2866920" y="1726538"/>
                  <a:pt x="2848723" y="1842544"/>
                </a:cubicBezTo>
                <a:cubicBezTo>
                  <a:pt x="2830525" y="2001768"/>
                  <a:pt x="2832803" y="2481714"/>
                  <a:pt x="2650831" y="2518108"/>
                </a:cubicBezTo>
                <a:cubicBezTo>
                  <a:pt x="2498431" y="2522657"/>
                  <a:pt x="2373325" y="2513559"/>
                  <a:pt x="2193630" y="2531756"/>
                </a:cubicBezTo>
                <a:cubicBezTo>
                  <a:pt x="2088997" y="2522657"/>
                  <a:pt x="1998012" y="2349785"/>
                  <a:pt x="1941147" y="2211033"/>
                </a:cubicBezTo>
                <a:lnTo>
                  <a:pt x="1872908" y="2313392"/>
                </a:lnTo>
                <a:lnTo>
                  <a:pt x="1804669" y="2211033"/>
                </a:lnTo>
                <a:cubicBezTo>
                  <a:pt x="1747804" y="2349785"/>
                  <a:pt x="1656819" y="2522657"/>
                  <a:pt x="1552186" y="2531756"/>
                </a:cubicBezTo>
                <a:cubicBezTo>
                  <a:pt x="1372491" y="2513559"/>
                  <a:pt x="1247385" y="2522657"/>
                  <a:pt x="1094985" y="2518108"/>
                </a:cubicBezTo>
                <a:cubicBezTo>
                  <a:pt x="913013" y="2481714"/>
                  <a:pt x="915291" y="2001768"/>
                  <a:pt x="897093" y="1842544"/>
                </a:cubicBezTo>
                <a:cubicBezTo>
                  <a:pt x="878896" y="1726538"/>
                  <a:pt x="771988" y="1651475"/>
                  <a:pt x="590018" y="1596884"/>
                </a:cubicBezTo>
                <a:cubicBezTo>
                  <a:pt x="487660" y="1555942"/>
                  <a:pt x="474012" y="1426286"/>
                  <a:pt x="555899" y="1317105"/>
                </a:cubicBezTo>
                <a:cubicBezTo>
                  <a:pt x="497354" y="1247580"/>
                  <a:pt x="494034" y="1228756"/>
                  <a:pt x="380265" y="1173717"/>
                </a:cubicBezTo>
                <a:cubicBezTo>
                  <a:pt x="350099" y="1122687"/>
                  <a:pt x="319933" y="1057172"/>
                  <a:pt x="289767" y="1006142"/>
                </a:cubicBezTo>
                <a:cubicBezTo>
                  <a:pt x="226077" y="992494"/>
                  <a:pt x="155565" y="1010030"/>
                  <a:pt x="125994" y="921320"/>
                </a:cubicBezTo>
                <a:cubicBezTo>
                  <a:pt x="-21857" y="636991"/>
                  <a:pt x="137368" y="-9003"/>
                  <a:pt x="665081" y="9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7" name="Rounded Rectangle 31">
            <a:extLst>
              <a:ext uri="{FF2B5EF4-FFF2-40B4-BE49-F238E27FC236}">
                <a16:creationId xmlns:a16="http://schemas.microsoft.com/office/drawing/2014/main" id="{B25FCE9B-6DC5-4836-8DD9-E737D6782AA3}"/>
              </a:ext>
            </a:extLst>
          </p:cNvPr>
          <p:cNvSpPr>
            <a:spLocks noChangeAspect="1"/>
          </p:cNvSpPr>
          <p:nvPr/>
        </p:nvSpPr>
        <p:spPr>
          <a:xfrm>
            <a:off x="4509610" y="3571006"/>
            <a:ext cx="372634" cy="529812"/>
          </a:xfrm>
          <a:custGeom>
            <a:avLst/>
            <a:gdLst/>
            <a:ahLst/>
            <a:cxnLst/>
            <a:rect l="l" t="t" r="r" b="b"/>
            <a:pathLst>
              <a:path w="2273269" h="3232141">
                <a:moveTo>
                  <a:pt x="1301358" y="1224998"/>
                </a:moveTo>
                <a:cubicBezTo>
                  <a:pt x="1288512" y="1224739"/>
                  <a:pt x="1275404" y="1226994"/>
                  <a:pt x="1262722" y="1232060"/>
                </a:cubicBezTo>
                <a:cubicBezTo>
                  <a:pt x="1224020" y="1247517"/>
                  <a:pt x="1200469" y="1284678"/>
                  <a:pt x="1200858" y="1323955"/>
                </a:cubicBezTo>
                <a:lnTo>
                  <a:pt x="1068969" y="1816173"/>
                </a:lnTo>
                <a:lnTo>
                  <a:pt x="975827" y="1468563"/>
                </a:lnTo>
                <a:cubicBezTo>
                  <a:pt x="965224" y="1428990"/>
                  <a:pt x="932065" y="1401484"/>
                  <a:pt x="893889" y="1396168"/>
                </a:cubicBezTo>
                <a:cubicBezTo>
                  <a:pt x="887581" y="1395290"/>
                  <a:pt x="881136" y="1395017"/>
                  <a:pt x="874749" y="1397368"/>
                </a:cubicBezTo>
                <a:lnTo>
                  <a:pt x="873048" y="1397069"/>
                </a:lnTo>
                <a:cubicBezTo>
                  <a:pt x="871822" y="1397102"/>
                  <a:pt x="870599" y="1397158"/>
                  <a:pt x="869409" y="1397702"/>
                </a:cubicBezTo>
                <a:lnTo>
                  <a:pt x="854690" y="1398625"/>
                </a:lnTo>
                <a:cubicBezTo>
                  <a:pt x="852870" y="1399112"/>
                  <a:pt x="851076" y="1399648"/>
                  <a:pt x="849610" y="1401148"/>
                </a:cubicBezTo>
                <a:cubicBezTo>
                  <a:pt x="820426" y="1408603"/>
                  <a:pt x="795399" y="1429720"/>
                  <a:pt x="783580" y="1459921"/>
                </a:cubicBezTo>
                <a:lnTo>
                  <a:pt x="576552" y="1988920"/>
                </a:lnTo>
                <a:lnTo>
                  <a:pt x="360960" y="1988920"/>
                </a:lnTo>
                <a:cubicBezTo>
                  <a:pt x="306335" y="1988920"/>
                  <a:pt x="262052" y="2033203"/>
                  <a:pt x="262052" y="2087828"/>
                </a:cubicBezTo>
                <a:cubicBezTo>
                  <a:pt x="262052" y="2142453"/>
                  <a:pt x="306335" y="2186736"/>
                  <a:pt x="360960" y="2186736"/>
                </a:cubicBezTo>
                <a:lnTo>
                  <a:pt x="624414" y="2186736"/>
                </a:lnTo>
                <a:cubicBezTo>
                  <a:pt x="655679" y="2194749"/>
                  <a:pt x="687884" y="2184847"/>
                  <a:pt x="710155" y="2162843"/>
                </a:cubicBezTo>
                <a:cubicBezTo>
                  <a:pt x="728043" y="2149675"/>
                  <a:pt x="740236" y="2129868"/>
                  <a:pt x="742804" y="2106901"/>
                </a:cubicBezTo>
                <a:lnTo>
                  <a:pt x="861090" y="1804659"/>
                </a:lnTo>
                <a:lnTo>
                  <a:pt x="967256" y="2200878"/>
                </a:lnTo>
                <a:cubicBezTo>
                  <a:pt x="956121" y="2251327"/>
                  <a:pt x="986997" y="2301788"/>
                  <a:pt x="1037612" y="2315350"/>
                </a:cubicBezTo>
                <a:cubicBezTo>
                  <a:pt x="1044252" y="2317129"/>
                  <a:pt x="1050915" y="2318189"/>
                  <a:pt x="1057633" y="2316605"/>
                </a:cubicBezTo>
                <a:cubicBezTo>
                  <a:pt x="1061264" y="2317900"/>
                  <a:pt x="1065062" y="2318350"/>
                  <a:pt x="1068971" y="2317315"/>
                </a:cubicBezTo>
                <a:cubicBezTo>
                  <a:pt x="1072878" y="2318349"/>
                  <a:pt x="1076674" y="2317900"/>
                  <a:pt x="1080303" y="2316605"/>
                </a:cubicBezTo>
                <a:lnTo>
                  <a:pt x="1100326" y="2315350"/>
                </a:lnTo>
                <a:cubicBezTo>
                  <a:pt x="1150941" y="2301788"/>
                  <a:pt x="1181817" y="2251327"/>
                  <a:pt x="1170682" y="2200878"/>
                </a:cubicBezTo>
                <a:lnTo>
                  <a:pt x="1320238" y="1642726"/>
                </a:lnTo>
                <a:lnTo>
                  <a:pt x="1513977" y="2127797"/>
                </a:lnTo>
                <a:cubicBezTo>
                  <a:pt x="1531567" y="2171838"/>
                  <a:pt x="1577262" y="2196260"/>
                  <a:pt x="1621871" y="2186737"/>
                </a:cubicBezTo>
                <a:lnTo>
                  <a:pt x="1878495" y="2186737"/>
                </a:lnTo>
                <a:cubicBezTo>
                  <a:pt x="1933120" y="2186737"/>
                  <a:pt x="1977403" y="2142454"/>
                  <a:pt x="1977403" y="2087829"/>
                </a:cubicBezTo>
                <a:cubicBezTo>
                  <a:pt x="1977403" y="2033204"/>
                  <a:pt x="1933120" y="1988921"/>
                  <a:pt x="1878495" y="1988921"/>
                </a:cubicBezTo>
                <a:lnTo>
                  <a:pt x="1671520" y="1988921"/>
                </a:lnTo>
                <a:lnTo>
                  <a:pt x="1391261" y="1287226"/>
                </a:lnTo>
                <a:cubicBezTo>
                  <a:pt x="1376065" y="1249180"/>
                  <a:pt x="1339894" y="1225775"/>
                  <a:pt x="1301358" y="1224998"/>
                </a:cubicBezTo>
                <a:close/>
                <a:moveTo>
                  <a:pt x="335892" y="524745"/>
                </a:moveTo>
                <a:lnTo>
                  <a:pt x="1937377" y="524745"/>
                </a:lnTo>
                <a:cubicBezTo>
                  <a:pt x="1996486" y="524745"/>
                  <a:pt x="2044403" y="572662"/>
                  <a:pt x="2044403" y="631771"/>
                </a:cubicBezTo>
                <a:lnTo>
                  <a:pt x="2044403" y="2898384"/>
                </a:lnTo>
                <a:cubicBezTo>
                  <a:pt x="2044403" y="2957493"/>
                  <a:pt x="1996486" y="3005410"/>
                  <a:pt x="1937377" y="3005410"/>
                </a:cubicBezTo>
                <a:lnTo>
                  <a:pt x="335892" y="3005410"/>
                </a:lnTo>
                <a:cubicBezTo>
                  <a:pt x="276783" y="3005410"/>
                  <a:pt x="228866" y="2957493"/>
                  <a:pt x="228866" y="2898384"/>
                </a:cubicBezTo>
                <a:lnTo>
                  <a:pt x="228866" y="631771"/>
                </a:lnTo>
                <a:cubicBezTo>
                  <a:pt x="228866" y="572662"/>
                  <a:pt x="276783" y="524745"/>
                  <a:pt x="335892" y="524745"/>
                </a:cubicBezTo>
                <a:close/>
                <a:moveTo>
                  <a:pt x="245659" y="437009"/>
                </a:moveTo>
                <a:cubicBezTo>
                  <a:pt x="179890" y="437009"/>
                  <a:pt x="126573" y="490326"/>
                  <a:pt x="126573" y="556095"/>
                </a:cubicBezTo>
                <a:lnTo>
                  <a:pt x="126573" y="2974061"/>
                </a:lnTo>
                <a:cubicBezTo>
                  <a:pt x="126573" y="3039830"/>
                  <a:pt x="179890" y="3093147"/>
                  <a:pt x="245659" y="3093147"/>
                </a:cubicBezTo>
                <a:lnTo>
                  <a:pt x="2027611" y="3093147"/>
                </a:lnTo>
                <a:cubicBezTo>
                  <a:pt x="2093380" y="3093147"/>
                  <a:pt x="2146697" y="3039830"/>
                  <a:pt x="2146697" y="2974061"/>
                </a:cubicBezTo>
                <a:lnTo>
                  <a:pt x="2146697" y="556095"/>
                </a:lnTo>
                <a:cubicBezTo>
                  <a:pt x="2146697" y="490326"/>
                  <a:pt x="2093380" y="437009"/>
                  <a:pt x="2027611" y="437009"/>
                </a:cubicBezTo>
                <a:close/>
                <a:moveTo>
                  <a:pt x="974181" y="0"/>
                </a:moveTo>
                <a:lnTo>
                  <a:pt x="1299087" y="0"/>
                </a:lnTo>
                <a:cubicBezTo>
                  <a:pt x="1327680" y="0"/>
                  <a:pt x="1350860" y="23180"/>
                  <a:pt x="1350860" y="51773"/>
                </a:cubicBezTo>
                <a:lnTo>
                  <a:pt x="1350860" y="155306"/>
                </a:lnTo>
                <a:lnTo>
                  <a:pt x="1381614" y="155306"/>
                </a:lnTo>
                <a:cubicBezTo>
                  <a:pt x="1410207" y="155306"/>
                  <a:pt x="1433387" y="178486"/>
                  <a:pt x="1433387" y="207079"/>
                </a:cubicBezTo>
                <a:lnTo>
                  <a:pt x="1433387" y="298015"/>
                </a:lnTo>
                <a:lnTo>
                  <a:pt x="2081269" y="298015"/>
                </a:lnTo>
                <a:cubicBezTo>
                  <a:pt x="2187308" y="298015"/>
                  <a:pt x="2273269" y="383976"/>
                  <a:pt x="2273269" y="490015"/>
                </a:cubicBezTo>
                <a:lnTo>
                  <a:pt x="2273269" y="3040141"/>
                </a:lnTo>
                <a:cubicBezTo>
                  <a:pt x="2273269" y="3146180"/>
                  <a:pt x="2187308" y="3232141"/>
                  <a:pt x="2081269" y="3232141"/>
                </a:cubicBezTo>
                <a:lnTo>
                  <a:pt x="192000" y="3232141"/>
                </a:lnTo>
                <a:cubicBezTo>
                  <a:pt x="85961" y="3232141"/>
                  <a:pt x="0" y="3146180"/>
                  <a:pt x="0" y="3040141"/>
                </a:cubicBezTo>
                <a:lnTo>
                  <a:pt x="0" y="490015"/>
                </a:lnTo>
                <a:cubicBezTo>
                  <a:pt x="0" y="383976"/>
                  <a:pt x="85961" y="298015"/>
                  <a:pt x="192000" y="298015"/>
                </a:cubicBezTo>
                <a:lnTo>
                  <a:pt x="839881" y="298015"/>
                </a:lnTo>
                <a:lnTo>
                  <a:pt x="839881" y="207079"/>
                </a:lnTo>
                <a:cubicBezTo>
                  <a:pt x="839881" y="178486"/>
                  <a:pt x="863061" y="155306"/>
                  <a:pt x="891654" y="155306"/>
                </a:cubicBezTo>
                <a:lnTo>
                  <a:pt x="922408" y="155306"/>
                </a:lnTo>
                <a:lnTo>
                  <a:pt x="922408" y="51773"/>
                </a:lnTo>
                <a:cubicBezTo>
                  <a:pt x="922408" y="23180"/>
                  <a:pt x="945588" y="0"/>
                  <a:pt x="97418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Oval 47">
            <a:extLst>
              <a:ext uri="{FF2B5EF4-FFF2-40B4-BE49-F238E27FC236}">
                <a16:creationId xmlns:a16="http://schemas.microsoft.com/office/drawing/2014/main" id="{2A7B72D2-455E-4647-BA7D-2D9A0D0187FB}"/>
              </a:ext>
            </a:extLst>
          </p:cNvPr>
          <p:cNvSpPr>
            <a:spLocks noChangeAspect="1"/>
          </p:cNvSpPr>
          <p:nvPr/>
        </p:nvSpPr>
        <p:spPr>
          <a:xfrm>
            <a:off x="11057974" y="2429101"/>
            <a:ext cx="529812" cy="529812"/>
          </a:xfrm>
          <a:custGeom>
            <a:avLst/>
            <a:gdLst/>
            <a:ahLst/>
            <a:cxnLst/>
            <a:rect l="l" t="t" r="r" b="b"/>
            <a:pathLst>
              <a:path w="3240000" h="3240000">
                <a:moveTo>
                  <a:pt x="1303187" y="480874"/>
                </a:moveTo>
                <a:lnTo>
                  <a:pt x="1303187" y="1303187"/>
                </a:lnTo>
                <a:lnTo>
                  <a:pt x="480874" y="1303187"/>
                </a:lnTo>
                <a:lnTo>
                  <a:pt x="480874" y="1936813"/>
                </a:lnTo>
                <a:lnTo>
                  <a:pt x="1303187" y="1936813"/>
                </a:lnTo>
                <a:lnTo>
                  <a:pt x="1303187" y="2759126"/>
                </a:lnTo>
                <a:lnTo>
                  <a:pt x="1936813" y="2759126"/>
                </a:lnTo>
                <a:lnTo>
                  <a:pt x="1936813" y="1936813"/>
                </a:lnTo>
                <a:lnTo>
                  <a:pt x="2759126" y="1936813"/>
                </a:lnTo>
                <a:lnTo>
                  <a:pt x="2759126" y="1303187"/>
                </a:lnTo>
                <a:lnTo>
                  <a:pt x="1936813" y="1303187"/>
                </a:lnTo>
                <a:lnTo>
                  <a:pt x="1936813" y="480874"/>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Oval 50">
            <a:extLst>
              <a:ext uri="{FF2B5EF4-FFF2-40B4-BE49-F238E27FC236}">
                <a16:creationId xmlns:a16="http://schemas.microsoft.com/office/drawing/2014/main" id="{91CDD124-ED61-4ED3-81C2-B526853B9B84}"/>
              </a:ext>
            </a:extLst>
          </p:cNvPr>
          <p:cNvSpPr>
            <a:spLocks noChangeAspect="1"/>
          </p:cNvSpPr>
          <p:nvPr/>
        </p:nvSpPr>
        <p:spPr>
          <a:xfrm>
            <a:off x="5308362" y="3571006"/>
            <a:ext cx="469094" cy="529812"/>
          </a:xfrm>
          <a:custGeom>
            <a:avLst/>
            <a:gdLst/>
            <a:ahLst/>
            <a:cxnLst/>
            <a:rect l="l" t="t" r="r" b="b"/>
            <a:pathLst>
              <a:path w="2868687" h="3240000">
                <a:moveTo>
                  <a:pt x="1433799" y="2290728"/>
                </a:moveTo>
                <a:cubicBezTo>
                  <a:pt x="1317650" y="2346839"/>
                  <a:pt x="1203301" y="2394700"/>
                  <a:pt x="1093028" y="2434329"/>
                </a:cubicBezTo>
                <a:cubicBezTo>
                  <a:pt x="1167481" y="2812207"/>
                  <a:pt x="1292592" y="3060000"/>
                  <a:pt x="1434343" y="3060000"/>
                </a:cubicBezTo>
                <a:cubicBezTo>
                  <a:pt x="1576138" y="3060000"/>
                  <a:pt x="1701284" y="2812053"/>
                  <a:pt x="1774025" y="2433735"/>
                </a:cubicBezTo>
                <a:cubicBezTo>
                  <a:pt x="1663854" y="2394452"/>
                  <a:pt x="1549823" y="2346469"/>
                  <a:pt x="1433799" y="2290728"/>
                </a:cubicBezTo>
                <a:close/>
                <a:moveTo>
                  <a:pt x="1824954" y="2078037"/>
                </a:moveTo>
                <a:cubicBezTo>
                  <a:pt x="1794480" y="2097450"/>
                  <a:pt x="1763147" y="2116057"/>
                  <a:pt x="1731343" y="2134419"/>
                </a:cubicBezTo>
                <a:lnTo>
                  <a:pt x="1635415" y="2187161"/>
                </a:lnTo>
                <a:cubicBezTo>
                  <a:pt x="1691788" y="2215044"/>
                  <a:pt x="1747931" y="2239109"/>
                  <a:pt x="1803378" y="2259350"/>
                </a:cubicBezTo>
                <a:cubicBezTo>
                  <a:pt x="1812120" y="2201101"/>
                  <a:pt x="1819148" y="2140526"/>
                  <a:pt x="1824954" y="2078037"/>
                </a:cubicBezTo>
                <a:close/>
                <a:moveTo>
                  <a:pt x="1042306" y="2077178"/>
                </a:moveTo>
                <a:cubicBezTo>
                  <a:pt x="1047949" y="2140175"/>
                  <a:pt x="1055328" y="2201182"/>
                  <a:pt x="1063873" y="2259905"/>
                </a:cubicBezTo>
                <a:cubicBezTo>
                  <a:pt x="1119365" y="2238275"/>
                  <a:pt x="1176217" y="2214355"/>
                  <a:pt x="1233887" y="2187801"/>
                </a:cubicBezTo>
                <a:cubicBezTo>
                  <a:pt x="1201538" y="2170955"/>
                  <a:pt x="1169452" y="2152957"/>
                  <a:pt x="1137343" y="2134419"/>
                </a:cubicBezTo>
                <a:close/>
                <a:moveTo>
                  <a:pt x="559768" y="1732679"/>
                </a:moveTo>
                <a:cubicBezTo>
                  <a:pt x="268524" y="1984850"/>
                  <a:pt x="116369" y="2217202"/>
                  <a:pt x="187266" y="2340000"/>
                </a:cubicBezTo>
                <a:cubicBezTo>
                  <a:pt x="258144" y="2462764"/>
                  <a:pt x="535307" y="2447213"/>
                  <a:pt x="899736" y="2322555"/>
                </a:cubicBezTo>
                <a:cubicBezTo>
                  <a:pt x="878937" y="2207297"/>
                  <a:pt x="863223" y="2084405"/>
                  <a:pt x="853746" y="1955834"/>
                </a:cubicBezTo>
                <a:cubicBezTo>
                  <a:pt x="747454" y="1883220"/>
                  <a:pt x="648878" y="1808453"/>
                  <a:pt x="559768" y="1732679"/>
                </a:cubicBezTo>
                <a:close/>
                <a:moveTo>
                  <a:pt x="2309048" y="1730507"/>
                </a:moveTo>
                <a:cubicBezTo>
                  <a:pt x="2220666" y="1807660"/>
                  <a:pt x="2121792" y="1882664"/>
                  <a:pt x="2015235" y="1955625"/>
                </a:cubicBezTo>
                <a:cubicBezTo>
                  <a:pt x="2005364" y="2084180"/>
                  <a:pt x="1989894" y="2207119"/>
                  <a:pt x="1967330" y="2322070"/>
                </a:cubicBezTo>
                <a:lnTo>
                  <a:pt x="2081685" y="2358048"/>
                </a:lnTo>
                <a:cubicBezTo>
                  <a:pt x="2116015" y="2320492"/>
                  <a:pt x="2165526" y="2297468"/>
                  <a:pt x="2220415" y="2297468"/>
                </a:cubicBezTo>
                <a:cubicBezTo>
                  <a:pt x="2302230" y="2297468"/>
                  <a:pt x="2372097" y="2348622"/>
                  <a:pt x="2399287" y="2420880"/>
                </a:cubicBezTo>
                <a:cubicBezTo>
                  <a:pt x="2542053" y="2432945"/>
                  <a:pt x="2642630" y="2407186"/>
                  <a:pt x="2681420" y="2340000"/>
                </a:cubicBezTo>
                <a:cubicBezTo>
                  <a:pt x="2752393" y="2217071"/>
                  <a:pt x="2599836" y="1984353"/>
                  <a:pt x="2309048" y="1730507"/>
                </a:cubicBezTo>
                <a:close/>
                <a:moveTo>
                  <a:pt x="2026056" y="1510554"/>
                </a:moveTo>
                <a:cubicBezTo>
                  <a:pt x="2027893" y="1546708"/>
                  <a:pt x="2028343" y="1583211"/>
                  <a:pt x="2028343" y="1620000"/>
                </a:cubicBezTo>
                <a:lnTo>
                  <a:pt x="2024251" y="1730716"/>
                </a:lnTo>
                <a:lnTo>
                  <a:pt x="2173722" y="1619092"/>
                </a:lnTo>
                <a:cubicBezTo>
                  <a:pt x="2127526" y="1582190"/>
                  <a:pt x="2078507" y="1545517"/>
                  <a:pt x="2026056" y="1510554"/>
                </a:cubicBezTo>
                <a:close/>
                <a:moveTo>
                  <a:pt x="844436" y="1509285"/>
                </a:moveTo>
                <a:lnTo>
                  <a:pt x="694964" y="1620908"/>
                </a:lnTo>
                <a:cubicBezTo>
                  <a:pt x="741160" y="1657811"/>
                  <a:pt x="790179" y="1694484"/>
                  <a:pt x="842630" y="1729447"/>
                </a:cubicBezTo>
                <a:cubicBezTo>
                  <a:pt x="840793" y="1693293"/>
                  <a:pt x="840343" y="1656790"/>
                  <a:pt x="840343" y="1620000"/>
                </a:cubicBezTo>
                <a:close/>
                <a:moveTo>
                  <a:pt x="1434343" y="1361184"/>
                </a:moveTo>
                <a:cubicBezTo>
                  <a:pt x="1573534" y="1361184"/>
                  <a:pt x="1686371" y="1474021"/>
                  <a:pt x="1686371" y="1613212"/>
                </a:cubicBezTo>
                <a:cubicBezTo>
                  <a:pt x="1686371" y="1752403"/>
                  <a:pt x="1573534" y="1865240"/>
                  <a:pt x="1434343" y="1865240"/>
                </a:cubicBezTo>
                <a:cubicBezTo>
                  <a:pt x="1295152" y="1865240"/>
                  <a:pt x="1182315" y="1752403"/>
                  <a:pt x="1182315" y="1613212"/>
                </a:cubicBezTo>
                <a:cubicBezTo>
                  <a:pt x="1182315" y="1474021"/>
                  <a:pt x="1295152" y="1361184"/>
                  <a:pt x="1434343" y="1361184"/>
                </a:cubicBezTo>
                <a:close/>
                <a:moveTo>
                  <a:pt x="1433770" y="1149513"/>
                </a:moveTo>
                <a:cubicBezTo>
                  <a:pt x="1365445" y="1183896"/>
                  <a:pt x="1296585" y="1221489"/>
                  <a:pt x="1227343" y="1261466"/>
                </a:cubicBezTo>
                <a:lnTo>
                  <a:pt x="1027157" y="1384911"/>
                </a:lnTo>
                <a:cubicBezTo>
                  <a:pt x="1022222" y="1461370"/>
                  <a:pt x="1020343" y="1539922"/>
                  <a:pt x="1020343" y="1620000"/>
                </a:cubicBezTo>
                <a:lnTo>
                  <a:pt x="1028287" y="1855786"/>
                </a:lnTo>
                <a:cubicBezTo>
                  <a:pt x="1091680" y="1898065"/>
                  <a:pt x="1158394" y="1938727"/>
                  <a:pt x="1227343" y="1978535"/>
                </a:cubicBezTo>
                <a:lnTo>
                  <a:pt x="1434916" y="2090488"/>
                </a:lnTo>
                <a:cubicBezTo>
                  <a:pt x="1503241" y="2056105"/>
                  <a:pt x="1572101" y="2018511"/>
                  <a:pt x="1641343" y="1978535"/>
                </a:cubicBezTo>
                <a:lnTo>
                  <a:pt x="1841530" y="1855090"/>
                </a:lnTo>
                <a:cubicBezTo>
                  <a:pt x="1846464" y="1778631"/>
                  <a:pt x="1848343" y="1700079"/>
                  <a:pt x="1848343" y="1620000"/>
                </a:cubicBezTo>
                <a:lnTo>
                  <a:pt x="1840399" y="1384214"/>
                </a:lnTo>
                <a:cubicBezTo>
                  <a:pt x="1777006" y="1341936"/>
                  <a:pt x="1710293" y="1301274"/>
                  <a:pt x="1641343" y="1261466"/>
                </a:cubicBezTo>
                <a:close/>
                <a:moveTo>
                  <a:pt x="1065308" y="980650"/>
                </a:moveTo>
                <a:cubicBezTo>
                  <a:pt x="1056566" y="1038899"/>
                  <a:pt x="1049538" y="1099475"/>
                  <a:pt x="1043732" y="1161964"/>
                </a:cubicBezTo>
                <a:cubicBezTo>
                  <a:pt x="1074206" y="1142551"/>
                  <a:pt x="1105539" y="1123943"/>
                  <a:pt x="1137343" y="1105581"/>
                </a:cubicBezTo>
                <a:lnTo>
                  <a:pt x="1233271" y="1052839"/>
                </a:lnTo>
                <a:cubicBezTo>
                  <a:pt x="1176898" y="1024957"/>
                  <a:pt x="1120756" y="1000892"/>
                  <a:pt x="1065308" y="980650"/>
                </a:cubicBezTo>
                <a:close/>
                <a:moveTo>
                  <a:pt x="1804814" y="980095"/>
                </a:moveTo>
                <a:cubicBezTo>
                  <a:pt x="1749321" y="1001726"/>
                  <a:pt x="1692469" y="1025646"/>
                  <a:pt x="1634800" y="1052200"/>
                </a:cubicBezTo>
                <a:cubicBezTo>
                  <a:pt x="1667149" y="1069046"/>
                  <a:pt x="1699234" y="1087043"/>
                  <a:pt x="1731343" y="1105581"/>
                </a:cubicBezTo>
                <a:lnTo>
                  <a:pt x="1826380" y="1162822"/>
                </a:lnTo>
                <a:cubicBezTo>
                  <a:pt x="1820738" y="1099825"/>
                  <a:pt x="1813359" y="1038819"/>
                  <a:pt x="1804814" y="980095"/>
                </a:cubicBezTo>
                <a:close/>
                <a:moveTo>
                  <a:pt x="2432236" y="816002"/>
                </a:moveTo>
                <a:cubicBezTo>
                  <a:pt x="2308930" y="820546"/>
                  <a:pt x="2149627" y="855445"/>
                  <a:pt x="1968950" y="917446"/>
                </a:cubicBezTo>
                <a:cubicBezTo>
                  <a:pt x="1989749" y="1032703"/>
                  <a:pt x="2005463" y="1155596"/>
                  <a:pt x="2014941" y="1284167"/>
                </a:cubicBezTo>
                <a:cubicBezTo>
                  <a:pt x="2121232" y="1356780"/>
                  <a:pt x="2219808" y="1431548"/>
                  <a:pt x="2308918" y="1507322"/>
                </a:cubicBezTo>
                <a:cubicBezTo>
                  <a:pt x="2600162" y="1255150"/>
                  <a:pt x="2752317" y="1022798"/>
                  <a:pt x="2681420" y="900000"/>
                </a:cubicBezTo>
                <a:cubicBezTo>
                  <a:pt x="2645694" y="838121"/>
                  <a:pt x="2557557" y="811383"/>
                  <a:pt x="2432236" y="816002"/>
                </a:cubicBezTo>
                <a:close/>
                <a:moveTo>
                  <a:pt x="436450" y="816001"/>
                </a:moveTo>
                <a:cubicBezTo>
                  <a:pt x="311129" y="811383"/>
                  <a:pt x="222992" y="838121"/>
                  <a:pt x="187266" y="900000"/>
                </a:cubicBezTo>
                <a:cubicBezTo>
                  <a:pt x="158404" y="949991"/>
                  <a:pt x="166508" y="1018139"/>
                  <a:pt x="206887" y="1097970"/>
                </a:cubicBezTo>
                <a:cubicBezTo>
                  <a:pt x="213842" y="1096217"/>
                  <a:pt x="221021" y="1095812"/>
                  <a:pt x="228294" y="1095812"/>
                </a:cubicBezTo>
                <a:cubicBezTo>
                  <a:pt x="334372" y="1095812"/>
                  <a:pt x="420366" y="1181806"/>
                  <a:pt x="420366" y="1287884"/>
                </a:cubicBezTo>
                <a:cubicBezTo>
                  <a:pt x="420366" y="1314219"/>
                  <a:pt x="415066" y="1339317"/>
                  <a:pt x="405427" y="1362148"/>
                </a:cubicBezTo>
                <a:cubicBezTo>
                  <a:pt x="450585" y="1410442"/>
                  <a:pt x="502437" y="1459559"/>
                  <a:pt x="559639" y="1509493"/>
                </a:cubicBezTo>
                <a:cubicBezTo>
                  <a:pt x="648020" y="1432341"/>
                  <a:pt x="746894" y="1357336"/>
                  <a:pt x="853451" y="1284376"/>
                </a:cubicBezTo>
                <a:cubicBezTo>
                  <a:pt x="863322" y="1155820"/>
                  <a:pt x="878792" y="1032881"/>
                  <a:pt x="901357" y="917930"/>
                </a:cubicBezTo>
                <a:cubicBezTo>
                  <a:pt x="719999" y="855651"/>
                  <a:pt x="560119" y="820559"/>
                  <a:pt x="436450" y="816001"/>
                </a:cubicBezTo>
                <a:close/>
                <a:moveTo>
                  <a:pt x="1434343" y="180000"/>
                </a:moveTo>
                <a:cubicBezTo>
                  <a:pt x="1292548" y="180000"/>
                  <a:pt x="1167402" y="427948"/>
                  <a:pt x="1094661" y="806265"/>
                </a:cubicBezTo>
                <a:cubicBezTo>
                  <a:pt x="1204832" y="845548"/>
                  <a:pt x="1318864" y="893532"/>
                  <a:pt x="1434887" y="949272"/>
                </a:cubicBezTo>
                <a:cubicBezTo>
                  <a:pt x="1551037" y="893162"/>
                  <a:pt x="1665385" y="845301"/>
                  <a:pt x="1775658" y="805671"/>
                </a:cubicBezTo>
                <a:cubicBezTo>
                  <a:pt x="1751860" y="684885"/>
                  <a:pt x="1722886" y="577390"/>
                  <a:pt x="1688823" y="487405"/>
                </a:cubicBezTo>
                <a:cubicBezTo>
                  <a:pt x="1688009" y="487647"/>
                  <a:pt x="1687191" y="487652"/>
                  <a:pt x="1686371" y="487652"/>
                </a:cubicBezTo>
                <a:cubicBezTo>
                  <a:pt x="1580293" y="487652"/>
                  <a:pt x="1494299" y="401658"/>
                  <a:pt x="1494299" y="295580"/>
                </a:cubicBezTo>
                <a:cubicBezTo>
                  <a:pt x="1494299" y="264819"/>
                  <a:pt x="1501530" y="235747"/>
                  <a:pt x="1516122" y="210837"/>
                </a:cubicBezTo>
                <a:cubicBezTo>
                  <a:pt x="1490583" y="189985"/>
                  <a:pt x="1462798" y="180000"/>
                  <a:pt x="1434343" y="180000"/>
                </a:cubicBezTo>
                <a:close/>
                <a:moveTo>
                  <a:pt x="1434343" y="0"/>
                </a:moveTo>
                <a:cubicBezTo>
                  <a:pt x="1509303" y="0"/>
                  <a:pt x="1581019" y="37868"/>
                  <a:pt x="1646062" y="107907"/>
                </a:cubicBezTo>
                <a:cubicBezTo>
                  <a:pt x="1659037" y="104972"/>
                  <a:pt x="1672533" y="103508"/>
                  <a:pt x="1686371" y="103508"/>
                </a:cubicBezTo>
                <a:cubicBezTo>
                  <a:pt x="1792449" y="103508"/>
                  <a:pt x="1878443" y="189502"/>
                  <a:pt x="1878443" y="295580"/>
                </a:cubicBezTo>
                <a:cubicBezTo>
                  <a:pt x="1878443" y="342831"/>
                  <a:pt x="1861381" y="386097"/>
                  <a:pt x="1831228" y="417985"/>
                </a:cubicBezTo>
                <a:cubicBezTo>
                  <a:pt x="1871860" y="515668"/>
                  <a:pt x="1906636" y="628220"/>
                  <a:pt x="1935357" y="752219"/>
                </a:cubicBezTo>
                <a:cubicBezTo>
                  <a:pt x="2379384" y="616814"/>
                  <a:pt x="2731816" y="627289"/>
                  <a:pt x="2837304" y="810000"/>
                </a:cubicBezTo>
                <a:cubicBezTo>
                  <a:pt x="2942793" y="992711"/>
                  <a:pt x="2775650" y="1303161"/>
                  <a:pt x="2436521" y="1620139"/>
                </a:cubicBezTo>
                <a:cubicBezTo>
                  <a:pt x="2775698" y="1936928"/>
                  <a:pt x="2942777" y="2247316"/>
                  <a:pt x="2837304" y="2430000"/>
                </a:cubicBezTo>
                <a:cubicBezTo>
                  <a:pt x="2771439" y="2544083"/>
                  <a:pt x="2609300" y="2591017"/>
                  <a:pt x="2388706" y="2577188"/>
                </a:cubicBezTo>
                <a:cubicBezTo>
                  <a:pt x="2358753" y="2639691"/>
                  <a:pt x="2294480" y="2681612"/>
                  <a:pt x="2220415" y="2681612"/>
                </a:cubicBezTo>
                <a:cubicBezTo>
                  <a:pt x="2122541" y="2681612"/>
                  <a:pt x="2041764" y="2608405"/>
                  <a:pt x="2030773" y="2513644"/>
                </a:cubicBezTo>
                <a:cubicBezTo>
                  <a:pt x="1999304" y="2506661"/>
                  <a:pt x="1967635" y="2497623"/>
                  <a:pt x="1935485" y="2487821"/>
                </a:cubicBezTo>
                <a:cubicBezTo>
                  <a:pt x="1830610" y="2940018"/>
                  <a:pt x="1645322" y="3240000"/>
                  <a:pt x="1434343" y="3240000"/>
                </a:cubicBezTo>
                <a:cubicBezTo>
                  <a:pt x="1223366" y="3240000"/>
                  <a:pt x="1038079" y="2940023"/>
                  <a:pt x="933330" y="2487781"/>
                </a:cubicBezTo>
                <a:cubicBezTo>
                  <a:pt x="489302" y="2623186"/>
                  <a:pt x="136870" y="2612712"/>
                  <a:pt x="31382" y="2430000"/>
                </a:cubicBezTo>
                <a:cubicBezTo>
                  <a:pt x="-74106" y="2247290"/>
                  <a:pt x="93037" y="1936840"/>
                  <a:pt x="432165" y="1619862"/>
                </a:cubicBezTo>
                <a:cubicBezTo>
                  <a:pt x="378689" y="1569916"/>
                  <a:pt x="329491" y="1520128"/>
                  <a:pt x="285801" y="1470219"/>
                </a:cubicBezTo>
                <a:cubicBezTo>
                  <a:pt x="267844" y="1476857"/>
                  <a:pt x="248431" y="1479956"/>
                  <a:pt x="228294" y="1479956"/>
                </a:cubicBezTo>
                <a:cubicBezTo>
                  <a:pt x="122216" y="1479956"/>
                  <a:pt x="36222" y="1393962"/>
                  <a:pt x="36222" y="1287884"/>
                </a:cubicBezTo>
                <a:cubicBezTo>
                  <a:pt x="36222" y="1246866"/>
                  <a:pt x="49080" y="1208850"/>
                  <a:pt x="73868" y="1179672"/>
                </a:cubicBezTo>
                <a:cubicBezTo>
                  <a:pt x="-4733" y="1033688"/>
                  <a:pt x="-23287" y="904690"/>
                  <a:pt x="31382" y="810000"/>
                </a:cubicBezTo>
                <a:cubicBezTo>
                  <a:pt x="136860" y="627306"/>
                  <a:pt x="489234" y="616816"/>
                  <a:pt x="933201" y="752179"/>
                </a:cubicBezTo>
                <a:cubicBezTo>
                  <a:pt x="1038076" y="299982"/>
                  <a:pt x="1223365" y="0"/>
                  <a:pt x="143434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Heart 17">
            <a:extLst>
              <a:ext uri="{FF2B5EF4-FFF2-40B4-BE49-F238E27FC236}">
                <a16:creationId xmlns:a16="http://schemas.microsoft.com/office/drawing/2014/main" id="{FD25AA3C-FD36-4FC1-9406-60F9CCE3DC0D}"/>
              </a:ext>
            </a:extLst>
          </p:cNvPr>
          <p:cNvSpPr/>
          <p:nvPr/>
        </p:nvSpPr>
        <p:spPr>
          <a:xfrm>
            <a:off x="7846544" y="3588496"/>
            <a:ext cx="501299" cy="491506"/>
          </a:xfrm>
          <a:custGeom>
            <a:avLst/>
            <a:gdLst/>
            <a:ahLst/>
            <a:cxnLst/>
            <a:rect l="l" t="t" r="r" b="b"/>
            <a:pathLst>
              <a:path w="3263621" h="3199863">
                <a:moveTo>
                  <a:pt x="1896188" y="786599"/>
                </a:moveTo>
                <a:cubicBezTo>
                  <a:pt x="1878938" y="786251"/>
                  <a:pt x="1861335" y="789280"/>
                  <a:pt x="1844305" y="796082"/>
                </a:cubicBezTo>
                <a:cubicBezTo>
                  <a:pt x="1792333" y="816839"/>
                  <a:pt x="1760707" y="866742"/>
                  <a:pt x="1761231" y="919486"/>
                </a:cubicBezTo>
                <a:lnTo>
                  <a:pt x="1573886" y="1618665"/>
                </a:lnTo>
                <a:lnTo>
                  <a:pt x="1438574" y="1113672"/>
                </a:lnTo>
                <a:cubicBezTo>
                  <a:pt x="1424335" y="1060531"/>
                  <a:pt x="1379808" y="1023594"/>
                  <a:pt x="1328543" y="1016456"/>
                </a:cubicBezTo>
                <a:cubicBezTo>
                  <a:pt x="1320071" y="1015276"/>
                  <a:pt x="1311415" y="1014911"/>
                  <a:pt x="1302836" y="1018067"/>
                </a:cubicBezTo>
                <a:lnTo>
                  <a:pt x="1300556" y="1017667"/>
                </a:lnTo>
                <a:cubicBezTo>
                  <a:pt x="1298914" y="1017711"/>
                  <a:pt x="1297275" y="1017786"/>
                  <a:pt x="1295680" y="1018515"/>
                </a:cubicBezTo>
                <a:lnTo>
                  <a:pt x="1275904" y="1019755"/>
                </a:lnTo>
                <a:cubicBezTo>
                  <a:pt x="1273459" y="1020410"/>
                  <a:pt x="1271049" y="1021129"/>
                  <a:pt x="1269080" y="1023145"/>
                </a:cubicBezTo>
                <a:cubicBezTo>
                  <a:pt x="1229892" y="1033156"/>
                  <a:pt x="1196286" y="1061513"/>
                  <a:pt x="1180414" y="1102068"/>
                </a:cubicBezTo>
                <a:lnTo>
                  <a:pt x="902406" y="1812437"/>
                </a:lnTo>
                <a:lnTo>
                  <a:pt x="612897" y="1812437"/>
                </a:lnTo>
                <a:cubicBezTo>
                  <a:pt x="539543" y="1812437"/>
                  <a:pt x="480078" y="1871902"/>
                  <a:pt x="480078" y="1945256"/>
                </a:cubicBezTo>
                <a:cubicBezTo>
                  <a:pt x="480078" y="2018610"/>
                  <a:pt x="539543" y="2078075"/>
                  <a:pt x="612897" y="2078075"/>
                </a:cubicBezTo>
                <a:lnTo>
                  <a:pt x="966673" y="2078075"/>
                </a:lnTo>
                <a:cubicBezTo>
                  <a:pt x="1008666" y="2088839"/>
                  <a:pt x="1051924" y="2075535"/>
                  <a:pt x="1081835" y="2045978"/>
                </a:cubicBezTo>
                <a:cubicBezTo>
                  <a:pt x="1105846" y="2028294"/>
                  <a:pt x="1122213" y="2001701"/>
                  <a:pt x="1125659" y="1970866"/>
                </a:cubicBezTo>
                <a:lnTo>
                  <a:pt x="1284498" y="1565001"/>
                </a:lnTo>
                <a:lnTo>
                  <a:pt x="1443089" y="2156868"/>
                </a:lnTo>
                <a:cubicBezTo>
                  <a:pt x="1455914" y="2204733"/>
                  <a:pt x="1493311" y="2239452"/>
                  <a:pt x="1538593" y="2249086"/>
                </a:cubicBezTo>
                <a:lnTo>
                  <a:pt x="1542015" y="2250785"/>
                </a:lnTo>
                <a:cubicBezTo>
                  <a:pt x="1542604" y="2250943"/>
                  <a:pt x="1543193" y="2251097"/>
                  <a:pt x="1543870" y="2250902"/>
                </a:cubicBezTo>
                <a:cubicBezTo>
                  <a:pt x="1553422" y="2254514"/>
                  <a:pt x="1563610" y="2255524"/>
                  <a:pt x="1573886" y="2252783"/>
                </a:cubicBezTo>
                <a:cubicBezTo>
                  <a:pt x="1584162" y="2255524"/>
                  <a:pt x="1594351" y="2254515"/>
                  <a:pt x="1603903" y="2250901"/>
                </a:cubicBezTo>
                <a:lnTo>
                  <a:pt x="1605758" y="2250785"/>
                </a:lnTo>
                <a:cubicBezTo>
                  <a:pt x="1606974" y="2250459"/>
                  <a:pt x="1608181" y="2250118"/>
                  <a:pt x="1609178" y="2249086"/>
                </a:cubicBezTo>
                <a:cubicBezTo>
                  <a:pt x="1654461" y="2239453"/>
                  <a:pt x="1691859" y="2204734"/>
                  <a:pt x="1704684" y="2156868"/>
                </a:cubicBezTo>
                <a:lnTo>
                  <a:pt x="1921541" y="1347547"/>
                </a:lnTo>
                <a:lnTo>
                  <a:pt x="2181705" y="1998928"/>
                </a:lnTo>
                <a:cubicBezTo>
                  <a:pt x="2205326" y="2058070"/>
                  <a:pt x="2266689" y="2090865"/>
                  <a:pt x="2326593" y="2078075"/>
                </a:cubicBezTo>
                <a:lnTo>
                  <a:pt x="2671200" y="2078075"/>
                </a:lnTo>
                <a:cubicBezTo>
                  <a:pt x="2744554" y="2078075"/>
                  <a:pt x="2804019" y="2018610"/>
                  <a:pt x="2804019" y="1945256"/>
                </a:cubicBezTo>
                <a:cubicBezTo>
                  <a:pt x="2804019" y="1871902"/>
                  <a:pt x="2744554" y="1812437"/>
                  <a:pt x="2671200" y="1812437"/>
                </a:cubicBezTo>
                <a:lnTo>
                  <a:pt x="2393261" y="1812437"/>
                </a:lnTo>
                <a:lnTo>
                  <a:pt x="2016914" y="870162"/>
                </a:lnTo>
                <a:cubicBezTo>
                  <a:pt x="1996508" y="819071"/>
                  <a:pt x="1947937" y="787642"/>
                  <a:pt x="1896188" y="786599"/>
                </a:cubicBezTo>
                <a:close/>
                <a:moveTo>
                  <a:pt x="773454" y="106"/>
                </a:moveTo>
                <a:cubicBezTo>
                  <a:pt x="1097282" y="5742"/>
                  <a:pt x="1441967" y="238301"/>
                  <a:pt x="1631811" y="769863"/>
                </a:cubicBezTo>
                <a:cubicBezTo>
                  <a:pt x="2306811" y="-1120137"/>
                  <a:pt x="4939311" y="769863"/>
                  <a:pt x="1631811" y="3199863"/>
                </a:cubicBezTo>
                <a:cubicBezTo>
                  <a:pt x="-745455" y="1453301"/>
                  <a:pt x="-54107" y="-14297"/>
                  <a:pt x="773454" y="106"/>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Rounded Rectangle 25">
            <a:extLst>
              <a:ext uri="{FF2B5EF4-FFF2-40B4-BE49-F238E27FC236}">
                <a16:creationId xmlns:a16="http://schemas.microsoft.com/office/drawing/2014/main" id="{A53FDB1A-403D-4EBD-8EB6-3E1911FAEEC5}"/>
              </a:ext>
            </a:extLst>
          </p:cNvPr>
          <p:cNvSpPr/>
          <p:nvPr/>
        </p:nvSpPr>
        <p:spPr>
          <a:xfrm>
            <a:off x="6982048" y="3626197"/>
            <a:ext cx="497670" cy="419433"/>
          </a:xfrm>
          <a:custGeom>
            <a:avLst/>
            <a:gdLst/>
            <a:ahLst/>
            <a:cxnLst/>
            <a:rect l="l" t="t" r="r" b="b"/>
            <a:pathLst>
              <a:path w="3240000" h="2730652">
                <a:moveTo>
                  <a:pt x="1452811" y="1541940"/>
                </a:moveTo>
                <a:lnTo>
                  <a:pt x="1452811" y="1831951"/>
                </a:lnTo>
                <a:lnTo>
                  <a:pt x="1162800" y="1831951"/>
                </a:lnTo>
                <a:lnTo>
                  <a:pt x="1162800" y="2166329"/>
                </a:lnTo>
                <a:lnTo>
                  <a:pt x="1452811" y="2166329"/>
                </a:lnTo>
                <a:lnTo>
                  <a:pt x="1452811" y="2456340"/>
                </a:lnTo>
                <a:lnTo>
                  <a:pt x="1787189" y="2456340"/>
                </a:lnTo>
                <a:lnTo>
                  <a:pt x="1787189" y="2166329"/>
                </a:lnTo>
                <a:lnTo>
                  <a:pt x="2077200" y="2166329"/>
                </a:lnTo>
                <a:lnTo>
                  <a:pt x="2077200" y="1831951"/>
                </a:lnTo>
                <a:lnTo>
                  <a:pt x="1787189" y="1831951"/>
                </a:lnTo>
                <a:lnTo>
                  <a:pt x="1787189" y="1541940"/>
                </a:lnTo>
                <a:close/>
                <a:moveTo>
                  <a:pt x="0" y="1278453"/>
                </a:moveTo>
                <a:lnTo>
                  <a:pt x="3240000" y="1278453"/>
                </a:lnTo>
                <a:lnTo>
                  <a:pt x="3240000" y="2376509"/>
                </a:lnTo>
                <a:cubicBezTo>
                  <a:pt x="3240000" y="2572097"/>
                  <a:pt x="3081445" y="2730652"/>
                  <a:pt x="2885857" y="2730652"/>
                </a:cubicBezTo>
                <a:lnTo>
                  <a:pt x="354143" y="2730652"/>
                </a:lnTo>
                <a:cubicBezTo>
                  <a:pt x="158555" y="2730652"/>
                  <a:pt x="0" y="2572097"/>
                  <a:pt x="0" y="2376509"/>
                </a:cubicBezTo>
                <a:close/>
                <a:moveTo>
                  <a:pt x="1001150" y="200505"/>
                </a:moveTo>
                <a:cubicBezTo>
                  <a:pt x="933045" y="200505"/>
                  <a:pt x="877834" y="255715"/>
                  <a:pt x="877834" y="323821"/>
                </a:cubicBezTo>
                <a:lnTo>
                  <a:pt x="877834" y="605836"/>
                </a:lnTo>
                <a:lnTo>
                  <a:pt x="2362163" y="605836"/>
                </a:lnTo>
                <a:lnTo>
                  <a:pt x="2362163" y="323821"/>
                </a:lnTo>
                <a:cubicBezTo>
                  <a:pt x="2362163" y="255715"/>
                  <a:pt x="2306952" y="200505"/>
                  <a:pt x="2238846" y="200505"/>
                </a:cubicBezTo>
                <a:close/>
                <a:moveTo>
                  <a:pt x="843301" y="0"/>
                </a:moveTo>
                <a:lnTo>
                  <a:pt x="2396696" y="0"/>
                </a:lnTo>
                <a:cubicBezTo>
                  <a:pt x="2488075" y="0"/>
                  <a:pt x="2562152" y="74077"/>
                  <a:pt x="2562152" y="165456"/>
                </a:cubicBezTo>
                <a:lnTo>
                  <a:pt x="2562152" y="605836"/>
                </a:lnTo>
                <a:lnTo>
                  <a:pt x="2885857" y="605836"/>
                </a:lnTo>
                <a:cubicBezTo>
                  <a:pt x="3081445" y="605836"/>
                  <a:pt x="3240000" y="764391"/>
                  <a:pt x="3240000" y="959979"/>
                </a:cubicBezTo>
                <a:lnTo>
                  <a:pt x="3240000" y="1134437"/>
                </a:lnTo>
                <a:lnTo>
                  <a:pt x="0" y="1134437"/>
                </a:lnTo>
                <a:lnTo>
                  <a:pt x="0" y="959979"/>
                </a:lnTo>
                <a:cubicBezTo>
                  <a:pt x="0" y="764391"/>
                  <a:pt x="158555" y="605836"/>
                  <a:pt x="354143" y="605836"/>
                </a:cubicBezTo>
                <a:lnTo>
                  <a:pt x="677845" y="605836"/>
                </a:lnTo>
                <a:lnTo>
                  <a:pt x="677845" y="165456"/>
                </a:lnTo>
                <a:cubicBezTo>
                  <a:pt x="677845" y="74077"/>
                  <a:pt x="751923" y="0"/>
                  <a:pt x="843301"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Chord 32">
            <a:extLst>
              <a:ext uri="{FF2B5EF4-FFF2-40B4-BE49-F238E27FC236}">
                <a16:creationId xmlns:a16="http://schemas.microsoft.com/office/drawing/2014/main" id="{3D1BBD17-EB21-4265-8BCB-65380AD568C6}"/>
              </a:ext>
            </a:extLst>
          </p:cNvPr>
          <p:cNvSpPr/>
          <p:nvPr/>
        </p:nvSpPr>
        <p:spPr>
          <a:xfrm>
            <a:off x="6132058" y="3589260"/>
            <a:ext cx="497670" cy="493305"/>
          </a:xfrm>
          <a:custGeom>
            <a:avLst/>
            <a:gdLst/>
            <a:ahLst/>
            <a:cxnLst/>
            <a:rect l="l" t="t" r="r" b="b"/>
            <a:pathLst>
              <a:path w="3240000" h="3211580">
                <a:moveTo>
                  <a:pt x="991906" y="2959580"/>
                </a:moveTo>
                <a:lnTo>
                  <a:pt x="2193254" y="2959580"/>
                </a:lnTo>
                <a:cubicBezTo>
                  <a:pt x="2215674" y="2959580"/>
                  <a:pt x="2233849" y="2977755"/>
                  <a:pt x="2233849" y="3000175"/>
                </a:cubicBezTo>
                <a:lnTo>
                  <a:pt x="2233849" y="3170985"/>
                </a:lnTo>
                <a:cubicBezTo>
                  <a:pt x="2233849" y="3193405"/>
                  <a:pt x="2215674" y="3211580"/>
                  <a:pt x="2193254" y="3211580"/>
                </a:cubicBezTo>
                <a:lnTo>
                  <a:pt x="991906" y="3211580"/>
                </a:lnTo>
                <a:cubicBezTo>
                  <a:pt x="969486" y="3211580"/>
                  <a:pt x="951311" y="3193405"/>
                  <a:pt x="951311" y="3170985"/>
                </a:cubicBezTo>
                <a:lnTo>
                  <a:pt x="951311" y="3000175"/>
                </a:lnTo>
                <a:cubicBezTo>
                  <a:pt x="951311" y="2977755"/>
                  <a:pt x="969486" y="2959580"/>
                  <a:pt x="991906" y="2959580"/>
                </a:cubicBezTo>
                <a:close/>
                <a:moveTo>
                  <a:pt x="1439043" y="1763796"/>
                </a:moveTo>
                <a:lnTo>
                  <a:pt x="1439043" y="2067459"/>
                </a:lnTo>
                <a:lnTo>
                  <a:pt x="1135380" y="2067459"/>
                </a:lnTo>
                <a:lnTo>
                  <a:pt x="1135380" y="2374533"/>
                </a:lnTo>
                <a:lnTo>
                  <a:pt x="1439043" y="2374533"/>
                </a:lnTo>
                <a:lnTo>
                  <a:pt x="1439043" y="2678196"/>
                </a:lnTo>
                <a:lnTo>
                  <a:pt x="1746117" y="2678196"/>
                </a:lnTo>
                <a:lnTo>
                  <a:pt x="1746117" y="2374533"/>
                </a:lnTo>
                <a:lnTo>
                  <a:pt x="2049780" y="2374533"/>
                </a:lnTo>
                <a:lnTo>
                  <a:pt x="2049780" y="2067459"/>
                </a:lnTo>
                <a:lnTo>
                  <a:pt x="1746117" y="2067459"/>
                </a:lnTo>
                <a:lnTo>
                  <a:pt x="1746117" y="1763796"/>
                </a:lnTo>
                <a:close/>
                <a:moveTo>
                  <a:pt x="128358" y="1541040"/>
                </a:moveTo>
                <a:lnTo>
                  <a:pt x="3056915" y="1550917"/>
                </a:lnTo>
                <a:cubicBezTo>
                  <a:pt x="3061111" y="2078028"/>
                  <a:pt x="2781683" y="2566719"/>
                  <a:pt x="2325284" y="2830467"/>
                </a:cubicBezTo>
                <a:lnTo>
                  <a:pt x="2182018" y="2900953"/>
                </a:lnTo>
                <a:lnTo>
                  <a:pt x="1002135" y="2900953"/>
                </a:lnTo>
                <a:cubicBezTo>
                  <a:pt x="950374" y="2879821"/>
                  <a:pt x="900231" y="2854191"/>
                  <a:pt x="851341" y="2825496"/>
                </a:cubicBezTo>
                <a:cubicBezTo>
                  <a:pt x="396732" y="2558675"/>
                  <a:pt x="120607" y="2068110"/>
                  <a:pt x="128358" y="1541040"/>
                </a:cubicBezTo>
                <a:close/>
                <a:moveTo>
                  <a:pt x="61067" y="1230414"/>
                </a:moveTo>
                <a:lnTo>
                  <a:pt x="3178933" y="1230414"/>
                </a:lnTo>
                <a:cubicBezTo>
                  <a:pt x="3212659" y="1230414"/>
                  <a:pt x="3240000" y="1257755"/>
                  <a:pt x="3240000" y="1291481"/>
                </a:cubicBezTo>
                <a:lnTo>
                  <a:pt x="3240000" y="1421347"/>
                </a:lnTo>
                <a:cubicBezTo>
                  <a:pt x="3240000" y="1455073"/>
                  <a:pt x="3212659" y="1482414"/>
                  <a:pt x="3178933" y="1482414"/>
                </a:cubicBezTo>
                <a:lnTo>
                  <a:pt x="61067" y="1482414"/>
                </a:lnTo>
                <a:cubicBezTo>
                  <a:pt x="27341" y="1482414"/>
                  <a:pt x="0" y="1455073"/>
                  <a:pt x="0" y="1421347"/>
                </a:cubicBezTo>
                <a:lnTo>
                  <a:pt x="0" y="1291481"/>
                </a:lnTo>
                <a:cubicBezTo>
                  <a:pt x="0" y="1257755"/>
                  <a:pt x="27341" y="1230414"/>
                  <a:pt x="61067" y="1230414"/>
                </a:cubicBezTo>
                <a:close/>
                <a:moveTo>
                  <a:pt x="2481726" y="315922"/>
                </a:moveTo>
                <a:lnTo>
                  <a:pt x="2862412" y="696608"/>
                </a:lnTo>
                <a:lnTo>
                  <a:pt x="2420437" y="1138584"/>
                </a:lnTo>
                <a:lnTo>
                  <a:pt x="1659064" y="1138584"/>
                </a:lnTo>
                <a:close/>
                <a:moveTo>
                  <a:pt x="2730827" y="0"/>
                </a:moveTo>
                <a:cubicBezTo>
                  <a:pt x="2765703" y="0"/>
                  <a:pt x="2800581" y="13305"/>
                  <a:pt x="2827191" y="39915"/>
                </a:cubicBezTo>
                <a:lnTo>
                  <a:pt x="3143636" y="356360"/>
                </a:lnTo>
                <a:cubicBezTo>
                  <a:pt x="3196857" y="409581"/>
                  <a:pt x="3196857" y="495868"/>
                  <a:pt x="3143636" y="549088"/>
                </a:cubicBezTo>
                <a:lnTo>
                  <a:pt x="3082882" y="609843"/>
                </a:lnTo>
                <a:cubicBezTo>
                  <a:pt x="3029661" y="663063"/>
                  <a:pt x="2943375" y="663064"/>
                  <a:pt x="2890155" y="609843"/>
                </a:cubicBezTo>
                <a:lnTo>
                  <a:pt x="2573708" y="293397"/>
                </a:lnTo>
                <a:cubicBezTo>
                  <a:pt x="2520488" y="240176"/>
                  <a:pt x="2520488" y="153889"/>
                  <a:pt x="2573708" y="100669"/>
                </a:cubicBezTo>
                <a:lnTo>
                  <a:pt x="2634463" y="39914"/>
                </a:lnTo>
                <a:cubicBezTo>
                  <a:pt x="2661073" y="13305"/>
                  <a:pt x="2695950" y="0"/>
                  <a:pt x="273082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Rounded Rectangle 40">
            <a:extLst>
              <a:ext uri="{FF2B5EF4-FFF2-40B4-BE49-F238E27FC236}">
                <a16:creationId xmlns:a16="http://schemas.microsoft.com/office/drawing/2014/main" id="{9EAE5B7B-9157-44FC-AC9D-E519CCFB3F84}"/>
              </a:ext>
            </a:extLst>
          </p:cNvPr>
          <p:cNvSpPr/>
          <p:nvPr/>
        </p:nvSpPr>
        <p:spPr>
          <a:xfrm rot="2942052">
            <a:off x="8639059" y="3589842"/>
            <a:ext cx="462604" cy="492140"/>
          </a:xfrm>
          <a:custGeom>
            <a:avLst/>
            <a:gdLst/>
            <a:ahLst/>
            <a:cxnLst/>
            <a:rect l="l" t="t" r="r" b="b"/>
            <a:pathLst>
              <a:path w="3011706" h="3204001">
                <a:moveTo>
                  <a:pt x="2432249" y="1011942"/>
                </a:moveTo>
                <a:cubicBezTo>
                  <a:pt x="2423608" y="1019482"/>
                  <a:pt x="2416303" y="1028841"/>
                  <a:pt x="2410966" y="1039800"/>
                </a:cubicBezTo>
                <a:lnTo>
                  <a:pt x="1969837" y="1945620"/>
                </a:lnTo>
                <a:cubicBezTo>
                  <a:pt x="1948488" y="1989457"/>
                  <a:pt x="1966719" y="2042300"/>
                  <a:pt x="2010556" y="2063648"/>
                </a:cubicBezTo>
                <a:cubicBezTo>
                  <a:pt x="2054392" y="2084996"/>
                  <a:pt x="2107235" y="2066766"/>
                  <a:pt x="2128583" y="2022929"/>
                </a:cubicBezTo>
                <a:lnTo>
                  <a:pt x="2569712" y="1117109"/>
                </a:lnTo>
                <a:cubicBezTo>
                  <a:pt x="2591061" y="1073271"/>
                  <a:pt x="2572830" y="1020430"/>
                  <a:pt x="2528993" y="999081"/>
                </a:cubicBezTo>
                <a:cubicBezTo>
                  <a:pt x="2496115" y="983070"/>
                  <a:pt x="2458172" y="989322"/>
                  <a:pt x="2432249" y="1011942"/>
                </a:cubicBezTo>
                <a:close/>
                <a:moveTo>
                  <a:pt x="1709549" y="1044955"/>
                </a:moveTo>
                <a:cubicBezTo>
                  <a:pt x="1978186" y="735551"/>
                  <a:pt x="2446780" y="702502"/>
                  <a:pt x="2756184" y="971139"/>
                </a:cubicBezTo>
                <a:cubicBezTo>
                  <a:pt x="3065588" y="1239776"/>
                  <a:pt x="3098636" y="1708370"/>
                  <a:pt x="2830000" y="2017774"/>
                </a:cubicBezTo>
                <a:cubicBezTo>
                  <a:pt x="2561363" y="2327178"/>
                  <a:pt x="2092769" y="2360227"/>
                  <a:pt x="1783365" y="2091590"/>
                </a:cubicBezTo>
                <a:cubicBezTo>
                  <a:pt x="1473960" y="1822953"/>
                  <a:pt x="1440912" y="1354359"/>
                  <a:pt x="1709549" y="1044955"/>
                </a:cubicBezTo>
                <a:close/>
                <a:moveTo>
                  <a:pt x="208197" y="1872243"/>
                </a:moveTo>
                <a:cubicBezTo>
                  <a:pt x="195168" y="1885273"/>
                  <a:pt x="187109" y="1903273"/>
                  <a:pt x="187109" y="1923155"/>
                </a:cubicBezTo>
                <a:lnTo>
                  <a:pt x="187109" y="2715155"/>
                </a:lnTo>
                <a:cubicBezTo>
                  <a:pt x="187109" y="2754920"/>
                  <a:pt x="219344" y="2787155"/>
                  <a:pt x="259109" y="2787155"/>
                </a:cubicBezTo>
                <a:cubicBezTo>
                  <a:pt x="298874" y="2787155"/>
                  <a:pt x="331109" y="2754920"/>
                  <a:pt x="331109" y="2715155"/>
                </a:cubicBezTo>
                <a:lnTo>
                  <a:pt x="331109" y="1923155"/>
                </a:lnTo>
                <a:cubicBezTo>
                  <a:pt x="331109" y="1883390"/>
                  <a:pt x="298874" y="1851155"/>
                  <a:pt x="259109" y="1851155"/>
                </a:cubicBezTo>
                <a:cubicBezTo>
                  <a:pt x="239226" y="1851156"/>
                  <a:pt x="221226" y="1859214"/>
                  <a:pt x="208197" y="1872243"/>
                </a:cubicBezTo>
                <a:close/>
                <a:moveTo>
                  <a:pt x="0" y="1625202"/>
                </a:moveTo>
                <a:cubicBezTo>
                  <a:pt x="418057" y="1737228"/>
                  <a:pt x="858998" y="1737384"/>
                  <a:pt x="1277606" y="1625336"/>
                </a:cubicBezTo>
                <a:cubicBezTo>
                  <a:pt x="1277605" y="1938624"/>
                  <a:pt x="1277605" y="2251911"/>
                  <a:pt x="1277605" y="2565198"/>
                </a:cubicBezTo>
                <a:cubicBezTo>
                  <a:pt x="1277605" y="2917999"/>
                  <a:pt x="991603" y="3204001"/>
                  <a:pt x="638802" y="3204001"/>
                </a:cubicBezTo>
                <a:lnTo>
                  <a:pt x="638803" y="3204000"/>
                </a:lnTo>
                <a:cubicBezTo>
                  <a:pt x="286002" y="3204000"/>
                  <a:pt x="0" y="2917999"/>
                  <a:pt x="0" y="2565197"/>
                </a:cubicBezTo>
                <a:close/>
                <a:moveTo>
                  <a:pt x="208197" y="459897"/>
                </a:moveTo>
                <a:cubicBezTo>
                  <a:pt x="195167" y="472926"/>
                  <a:pt x="187109" y="490926"/>
                  <a:pt x="187109" y="510808"/>
                </a:cubicBezTo>
                <a:lnTo>
                  <a:pt x="187109" y="1302808"/>
                </a:lnTo>
                <a:cubicBezTo>
                  <a:pt x="187109" y="1342573"/>
                  <a:pt x="219344" y="1374808"/>
                  <a:pt x="259109" y="1374808"/>
                </a:cubicBezTo>
                <a:cubicBezTo>
                  <a:pt x="298874" y="1374808"/>
                  <a:pt x="331109" y="1342573"/>
                  <a:pt x="331109" y="1302808"/>
                </a:cubicBezTo>
                <a:lnTo>
                  <a:pt x="331109" y="510808"/>
                </a:lnTo>
                <a:cubicBezTo>
                  <a:pt x="331109" y="471043"/>
                  <a:pt x="298874" y="438808"/>
                  <a:pt x="259109" y="438808"/>
                </a:cubicBezTo>
                <a:cubicBezTo>
                  <a:pt x="239226" y="438808"/>
                  <a:pt x="221226" y="446867"/>
                  <a:pt x="208197" y="459897"/>
                </a:cubicBezTo>
                <a:close/>
                <a:moveTo>
                  <a:pt x="187101" y="187101"/>
                </a:moveTo>
                <a:cubicBezTo>
                  <a:pt x="302701" y="71501"/>
                  <a:pt x="462402" y="0"/>
                  <a:pt x="638803" y="0"/>
                </a:cubicBezTo>
                <a:cubicBezTo>
                  <a:pt x="991604" y="0"/>
                  <a:pt x="1277606" y="286002"/>
                  <a:pt x="1277606" y="638803"/>
                </a:cubicBezTo>
                <a:lnTo>
                  <a:pt x="1277606" y="1497764"/>
                </a:lnTo>
                <a:cubicBezTo>
                  <a:pt x="859958" y="1616355"/>
                  <a:pt x="417375" y="1616210"/>
                  <a:pt x="0" y="1498771"/>
                </a:cubicBezTo>
                <a:lnTo>
                  <a:pt x="0" y="638803"/>
                </a:lnTo>
                <a:cubicBezTo>
                  <a:pt x="0" y="462403"/>
                  <a:pt x="71500" y="302702"/>
                  <a:pt x="187101" y="187101"/>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Rounded Rectangle 7">
            <a:extLst>
              <a:ext uri="{FF2B5EF4-FFF2-40B4-BE49-F238E27FC236}">
                <a16:creationId xmlns:a16="http://schemas.microsoft.com/office/drawing/2014/main" id="{EC656316-B78D-4EC1-9C72-547CA566FED0}"/>
              </a:ext>
            </a:extLst>
          </p:cNvPr>
          <p:cNvSpPr>
            <a:spLocks noChangeAspect="1"/>
          </p:cNvSpPr>
          <p:nvPr/>
        </p:nvSpPr>
        <p:spPr>
          <a:xfrm rot="18924894" flipH="1">
            <a:off x="6299616" y="4621988"/>
            <a:ext cx="162556" cy="635774"/>
          </a:xfrm>
          <a:custGeom>
            <a:avLst/>
            <a:gdLst/>
            <a:ahLst/>
            <a:cxnLst/>
            <a:rect l="l" t="t" r="r" b="b"/>
            <a:pathLst>
              <a:path w="1081111" h="4228323">
                <a:moveTo>
                  <a:pt x="335224" y="1867922"/>
                </a:moveTo>
                <a:cubicBezTo>
                  <a:pt x="355105" y="1839562"/>
                  <a:pt x="441066" y="1818228"/>
                  <a:pt x="544096" y="1818228"/>
                </a:cubicBezTo>
                <a:cubicBezTo>
                  <a:pt x="661845" y="1818228"/>
                  <a:pt x="757300" y="1846093"/>
                  <a:pt x="757300" y="1880465"/>
                </a:cubicBezTo>
                <a:lnTo>
                  <a:pt x="754850" y="1887560"/>
                </a:lnTo>
                <a:lnTo>
                  <a:pt x="757869" y="1887560"/>
                </a:lnTo>
                <a:lnTo>
                  <a:pt x="757869" y="2839818"/>
                </a:lnTo>
                <a:cubicBezTo>
                  <a:pt x="757869" y="2972331"/>
                  <a:pt x="662287" y="3079754"/>
                  <a:pt x="544381" y="3079754"/>
                </a:cubicBezTo>
                <a:cubicBezTo>
                  <a:pt x="426475" y="3079754"/>
                  <a:pt x="330892" y="2972330"/>
                  <a:pt x="330892" y="2839818"/>
                </a:cubicBezTo>
                <a:cubicBezTo>
                  <a:pt x="330892" y="2522399"/>
                  <a:pt x="330893" y="2204979"/>
                  <a:pt x="330893" y="1887560"/>
                </a:cubicBezTo>
                <a:lnTo>
                  <a:pt x="333343" y="1887560"/>
                </a:lnTo>
                <a:cubicBezTo>
                  <a:pt x="331423" y="1885549"/>
                  <a:pt x="330893" y="1883025"/>
                  <a:pt x="330893" y="1880465"/>
                </a:cubicBezTo>
                <a:cubicBezTo>
                  <a:pt x="330893" y="1876168"/>
                  <a:pt x="332384" y="1871973"/>
                  <a:pt x="335224" y="1867922"/>
                </a:cubicBezTo>
                <a:close/>
                <a:moveTo>
                  <a:pt x="40017" y="122059"/>
                </a:moveTo>
                <a:cubicBezTo>
                  <a:pt x="33211" y="132011"/>
                  <a:pt x="29637" y="142314"/>
                  <a:pt x="29637" y="152868"/>
                </a:cubicBezTo>
                <a:cubicBezTo>
                  <a:pt x="29637" y="201406"/>
                  <a:pt x="105246" y="244661"/>
                  <a:pt x="223474" y="271871"/>
                </a:cubicBezTo>
                <a:lnTo>
                  <a:pt x="259635" y="468058"/>
                </a:lnTo>
                <a:cubicBezTo>
                  <a:pt x="103865" y="495856"/>
                  <a:pt x="0" y="547115"/>
                  <a:pt x="0" y="605632"/>
                </a:cubicBezTo>
                <a:cubicBezTo>
                  <a:pt x="0" y="658669"/>
                  <a:pt x="85325" y="705745"/>
                  <a:pt x="217400" y="734580"/>
                </a:cubicBezTo>
                <a:lnTo>
                  <a:pt x="217063" y="737117"/>
                </a:lnTo>
                <a:lnTo>
                  <a:pt x="217063" y="2943282"/>
                </a:lnTo>
                <a:cubicBezTo>
                  <a:pt x="217063" y="3039089"/>
                  <a:pt x="294931" y="3121078"/>
                  <a:pt x="405721" y="3153265"/>
                </a:cubicBezTo>
                <a:cubicBezTo>
                  <a:pt x="400324" y="3160310"/>
                  <a:pt x="397646" y="3168520"/>
                  <a:pt x="397646" y="3177204"/>
                </a:cubicBezTo>
                <a:lnTo>
                  <a:pt x="397646" y="3194256"/>
                </a:lnTo>
                <a:cubicBezTo>
                  <a:pt x="397646" y="3224314"/>
                  <a:pt x="429716" y="3248680"/>
                  <a:pt x="469276" y="3248680"/>
                </a:cubicBezTo>
                <a:lnTo>
                  <a:pt x="496274" y="3248680"/>
                </a:lnTo>
                <a:cubicBezTo>
                  <a:pt x="503831" y="3569617"/>
                  <a:pt x="518631" y="3867052"/>
                  <a:pt x="514761" y="4228323"/>
                </a:cubicBezTo>
                <a:lnTo>
                  <a:pt x="577573" y="4091802"/>
                </a:lnTo>
                <a:cubicBezTo>
                  <a:pt x="580481" y="3794896"/>
                  <a:pt x="583388" y="3537508"/>
                  <a:pt x="586278" y="3248680"/>
                </a:cubicBezTo>
                <a:lnTo>
                  <a:pt x="611834" y="3248680"/>
                </a:lnTo>
                <a:cubicBezTo>
                  <a:pt x="651395" y="3248680"/>
                  <a:pt x="683465" y="3224314"/>
                  <a:pt x="683465" y="3194256"/>
                </a:cubicBezTo>
                <a:lnTo>
                  <a:pt x="683465" y="3177205"/>
                </a:lnTo>
                <a:cubicBezTo>
                  <a:pt x="683465" y="3168518"/>
                  <a:pt x="680787" y="3160307"/>
                  <a:pt x="675388" y="3153262"/>
                </a:cubicBezTo>
                <a:cubicBezTo>
                  <a:pt x="786180" y="3121079"/>
                  <a:pt x="864048" y="3039089"/>
                  <a:pt x="864048" y="2943282"/>
                </a:cubicBezTo>
                <a:lnTo>
                  <a:pt x="864048" y="737117"/>
                </a:lnTo>
                <a:cubicBezTo>
                  <a:pt x="864048" y="736269"/>
                  <a:pt x="864042" y="735422"/>
                  <a:pt x="863712" y="734579"/>
                </a:cubicBezTo>
                <a:cubicBezTo>
                  <a:pt x="995786" y="705744"/>
                  <a:pt x="1081111" y="658669"/>
                  <a:pt x="1081111" y="605632"/>
                </a:cubicBezTo>
                <a:cubicBezTo>
                  <a:pt x="1081111" y="547115"/>
                  <a:pt x="977246" y="495856"/>
                  <a:pt x="821477" y="468058"/>
                </a:cubicBezTo>
                <a:lnTo>
                  <a:pt x="857637" y="271871"/>
                </a:lnTo>
                <a:cubicBezTo>
                  <a:pt x="975865" y="244661"/>
                  <a:pt x="1051474" y="201406"/>
                  <a:pt x="1051474" y="152868"/>
                </a:cubicBezTo>
                <a:cubicBezTo>
                  <a:pt x="1051474" y="68441"/>
                  <a:pt x="822728" y="0"/>
                  <a:pt x="540555" y="0"/>
                </a:cubicBezTo>
                <a:cubicBezTo>
                  <a:pt x="293654" y="0"/>
                  <a:pt x="87658" y="52400"/>
                  <a:pt x="40017" y="12205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85" name="Rounded Rectangle 17">
            <a:extLst>
              <a:ext uri="{FF2B5EF4-FFF2-40B4-BE49-F238E27FC236}">
                <a16:creationId xmlns:a16="http://schemas.microsoft.com/office/drawing/2014/main" id="{6B94B2D2-8266-41F5-8364-5F47F1CD6CCC}"/>
              </a:ext>
            </a:extLst>
          </p:cNvPr>
          <p:cNvSpPr>
            <a:spLocks noChangeAspect="1"/>
          </p:cNvSpPr>
          <p:nvPr/>
        </p:nvSpPr>
        <p:spPr>
          <a:xfrm>
            <a:off x="11156386" y="3571006"/>
            <a:ext cx="332990" cy="529812"/>
          </a:xfrm>
          <a:custGeom>
            <a:avLst/>
            <a:gdLst/>
            <a:ahLst/>
            <a:cxnLst/>
            <a:rect l="l" t="t" r="r" b="b"/>
            <a:pathLst>
              <a:path w="2016224" h="3207971">
                <a:moveTo>
                  <a:pt x="854575" y="1382799"/>
                </a:moveTo>
                <a:lnTo>
                  <a:pt x="854575" y="1686462"/>
                </a:lnTo>
                <a:lnTo>
                  <a:pt x="550912" y="1686462"/>
                </a:lnTo>
                <a:lnTo>
                  <a:pt x="550912" y="1993536"/>
                </a:lnTo>
                <a:lnTo>
                  <a:pt x="854575" y="1993536"/>
                </a:lnTo>
                <a:lnTo>
                  <a:pt x="854575" y="2297199"/>
                </a:lnTo>
                <a:lnTo>
                  <a:pt x="1161649" y="2297199"/>
                </a:lnTo>
                <a:lnTo>
                  <a:pt x="1161649" y="1993536"/>
                </a:lnTo>
                <a:lnTo>
                  <a:pt x="1465312" y="1993536"/>
                </a:lnTo>
                <a:lnTo>
                  <a:pt x="1465312" y="1686462"/>
                </a:lnTo>
                <a:lnTo>
                  <a:pt x="1161649" y="1686462"/>
                </a:lnTo>
                <a:lnTo>
                  <a:pt x="1161649" y="1382799"/>
                </a:lnTo>
                <a:close/>
                <a:moveTo>
                  <a:pt x="397285" y="941591"/>
                </a:moveTo>
                <a:lnTo>
                  <a:pt x="1618940" y="941591"/>
                </a:lnTo>
                <a:lnTo>
                  <a:pt x="1618940" y="2738407"/>
                </a:lnTo>
                <a:lnTo>
                  <a:pt x="397285" y="2738407"/>
                </a:lnTo>
                <a:close/>
                <a:moveTo>
                  <a:pt x="305673" y="849979"/>
                </a:moveTo>
                <a:lnTo>
                  <a:pt x="305673" y="2830019"/>
                </a:lnTo>
                <a:lnTo>
                  <a:pt x="1710552" y="2830019"/>
                </a:lnTo>
                <a:lnTo>
                  <a:pt x="1710552" y="849979"/>
                </a:lnTo>
                <a:close/>
                <a:moveTo>
                  <a:pt x="240515" y="472027"/>
                </a:moveTo>
                <a:lnTo>
                  <a:pt x="1775709" y="472027"/>
                </a:lnTo>
                <a:cubicBezTo>
                  <a:pt x="1908542" y="472027"/>
                  <a:pt x="2016224" y="579709"/>
                  <a:pt x="2016224" y="712542"/>
                </a:cubicBezTo>
                <a:lnTo>
                  <a:pt x="2016224" y="2967456"/>
                </a:lnTo>
                <a:cubicBezTo>
                  <a:pt x="2016224" y="3100289"/>
                  <a:pt x="1908542" y="3207971"/>
                  <a:pt x="1775709" y="3207971"/>
                </a:cubicBezTo>
                <a:lnTo>
                  <a:pt x="240515" y="3207971"/>
                </a:lnTo>
                <a:cubicBezTo>
                  <a:pt x="107682" y="3207971"/>
                  <a:pt x="0" y="3100289"/>
                  <a:pt x="0" y="2967456"/>
                </a:cubicBezTo>
                <a:lnTo>
                  <a:pt x="0" y="712542"/>
                </a:lnTo>
                <a:cubicBezTo>
                  <a:pt x="0" y="579709"/>
                  <a:pt x="107682" y="472027"/>
                  <a:pt x="240515" y="472027"/>
                </a:cubicBezTo>
                <a:close/>
                <a:moveTo>
                  <a:pt x="515787" y="0"/>
                </a:moveTo>
                <a:lnTo>
                  <a:pt x="1500437" y="0"/>
                </a:lnTo>
                <a:cubicBezTo>
                  <a:pt x="1541893" y="0"/>
                  <a:pt x="1575500" y="33607"/>
                  <a:pt x="1575500" y="75063"/>
                </a:cubicBezTo>
                <a:lnTo>
                  <a:pt x="1575500" y="367990"/>
                </a:lnTo>
                <a:lnTo>
                  <a:pt x="440724" y="367990"/>
                </a:lnTo>
                <a:lnTo>
                  <a:pt x="440724" y="75063"/>
                </a:lnTo>
                <a:cubicBezTo>
                  <a:pt x="440724" y="33607"/>
                  <a:pt x="474331" y="0"/>
                  <a:pt x="515787"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Oval 21">
            <a:extLst>
              <a:ext uri="{FF2B5EF4-FFF2-40B4-BE49-F238E27FC236}">
                <a16:creationId xmlns:a16="http://schemas.microsoft.com/office/drawing/2014/main" id="{97FCD430-8257-484B-9F8F-22D7D55C6EEE}"/>
              </a:ext>
            </a:extLst>
          </p:cNvPr>
          <p:cNvSpPr>
            <a:spLocks noChangeAspect="1"/>
          </p:cNvSpPr>
          <p:nvPr/>
        </p:nvSpPr>
        <p:spPr>
          <a:xfrm>
            <a:off x="9438721" y="3571006"/>
            <a:ext cx="529812" cy="529812"/>
          </a:xfrm>
          <a:custGeom>
            <a:avLst/>
            <a:gdLst/>
            <a:ahLst/>
            <a:cxnLst/>
            <a:rect l="l" t="t" r="r" b="b"/>
            <a:pathLst>
              <a:path w="3240000" h="3240000">
                <a:moveTo>
                  <a:pt x="1799999" y="306000"/>
                </a:moveTo>
                <a:lnTo>
                  <a:pt x="1440000" y="306000"/>
                </a:lnTo>
                <a:lnTo>
                  <a:pt x="1440000" y="1308231"/>
                </a:lnTo>
                <a:lnTo>
                  <a:pt x="572043" y="807116"/>
                </a:lnTo>
                <a:lnTo>
                  <a:pt x="392043" y="1118885"/>
                </a:lnTo>
                <a:lnTo>
                  <a:pt x="1260000" y="1620000"/>
                </a:lnTo>
                <a:lnTo>
                  <a:pt x="392043" y="2121116"/>
                </a:lnTo>
                <a:lnTo>
                  <a:pt x="572043" y="2432885"/>
                </a:lnTo>
                <a:lnTo>
                  <a:pt x="1440000" y="1931769"/>
                </a:lnTo>
                <a:lnTo>
                  <a:pt x="1440000" y="2934000"/>
                </a:lnTo>
                <a:lnTo>
                  <a:pt x="1800000" y="2934000"/>
                </a:lnTo>
                <a:lnTo>
                  <a:pt x="1800000" y="1931769"/>
                </a:lnTo>
                <a:lnTo>
                  <a:pt x="2667957" y="2432884"/>
                </a:lnTo>
                <a:lnTo>
                  <a:pt x="2847957" y="2121116"/>
                </a:lnTo>
                <a:lnTo>
                  <a:pt x="1980000" y="1620000"/>
                </a:lnTo>
                <a:lnTo>
                  <a:pt x="2847958" y="1118885"/>
                </a:lnTo>
                <a:lnTo>
                  <a:pt x="2667957" y="807116"/>
                </a:lnTo>
                <a:lnTo>
                  <a:pt x="1800000" y="1308231"/>
                </a:ln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Oval 25">
            <a:extLst>
              <a:ext uri="{FF2B5EF4-FFF2-40B4-BE49-F238E27FC236}">
                <a16:creationId xmlns:a16="http://schemas.microsoft.com/office/drawing/2014/main" id="{662B9A10-B959-4031-98B4-3EA3760E7508}"/>
              </a:ext>
            </a:extLst>
          </p:cNvPr>
          <p:cNvSpPr>
            <a:spLocks noChangeAspect="1"/>
          </p:cNvSpPr>
          <p:nvPr/>
        </p:nvSpPr>
        <p:spPr>
          <a:xfrm>
            <a:off x="10277790" y="3571006"/>
            <a:ext cx="529090" cy="529812"/>
          </a:xfrm>
          <a:custGeom>
            <a:avLst/>
            <a:gdLst/>
            <a:ahLst/>
            <a:cxnLst/>
            <a:rect l="l" t="t" r="r" b="b"/>
            <a:pathLst>
              <a:path w="3225370" h="3229762">
                <a:moveTo>
                  <a:pt x="1355872" y="0"/>
                </a:moveTo>
                <a:cubicBezTo>
                  <a:pt x="1564636" y="0"/>
                  <a:pt x="1733872" y="169236"/>
                  <a:pt x="1733872" y="378000"/>
                </a:cubicBezTo>
                <a:cubicBezTo>
                  <a:pt x="1733872" y="530834"/>
                  <a:pt x="1643169" y="662483"/>
                  <a:pt x="1512292" y="721255"/>
                </a:cubicBezTo>
                <a:lnTo>
                  <a:pt x="1607042" y="1169019"/>
                </a:lnTo>
                <a:cubicBezTo>
                  <a:pt x="1611319" y="1167786"/>
                  <a:pt x="1615651" y="1167712"/>
                  <a:pt x="1620000" y="1167712"/>
                </a:cubicBezTo>
                <a:cubicBezTo>
                  <a:pt x="1828764" y="1167712"/>
                  <a:pt x="1998000" y="1336948"/>
                  <a:pt x="1998000" y="1545712"/>
                </a:cubicBezTo>
                <a:lnTo>
                  <a:pt x="1996362" y="1567711"/>
                </a:lnTo>
                <a:lnTo>
                  <a:pt x="2525816" y="1711728"/>
                </a:lnTo>
                <a:cubicBezTo>
                  <a:pt x="2591164" y="1602543"/>
                  <a:pt x="2710810" y="1530128"/>
                  <a:pt x="2847370" y="1530128"/>
                </a:cubicBezTo>
                <a:cubicBezTo>
                  <a:pt x="3056134" y="1530128"/>
                  <a:pt x="3225370" y="1699364"/>
                  <a:pt x="3225370" y="1908128"/>
                </a:cubicBezTo>
                <a:cubicBezTo>
                  <a:pt x="3225370" y="2116892"/>
                  <a:pt x="3056134" y="2286128"/>
                  <a:pt x="2847370" y="2286128"/>
                </a:cubicBezTo>
                <a:cubicBezTo>
                  <a:pt x="2638606" y="2286128"/>
                  <a:pt x="2469370" y="2116892"/>
                  <a:pt x="2469370" y="1908128"/>
                </a:cubicBezTo>
                <a:lnTo>
                  <a:pt x="2475505" y="1847275"/>
                </a:lnTo>
                <a:lnTo>
                  <a:pt x="1957861" y="1706471"/>
                </a:lnTo>
                <a:cubicBezTo>
                  <a:pt x="1922674" y="1789256"/>
                  <a:pt x="1855841" y="1854310"/>
                  <a:pt x="1773397" y="1890608"/>
                </a:cubicBezTo>
                <a:lnTo>
                  <a:pt x="1908290" y="2478637"/>
                </a:lnTo>
                <a:cubicBezTo>
                  <a:pt x="2094333" y="2500701"/>
                  <a:pt x="2237929" y="2659462"/>
                  <a:pt x="2237929" y="2851762"/>
                </a:cubicBezTo>
                <a:cubicBezTo>
                  <a:pt x="2237929" y="3060526"/>
                  <a:pt x="2068693" y="3229762"/>
                  <a:pt x="1859929" y="3229762"/>
                </a:cubicBezTo>
                <a:cubicBezTo>
                  <a:pt x="1651165" y="3229762"/>
                  <a:pt x="1481929" y="3060526"/>
                  <a:pt x="1481929" y="2851762"/>
                </a:cubicBezTo>
                <a:cubicBezTo>
                  <a:pt x="1481929" y="2676759"/>
                  <a:pt x="1600854" y="2529533"/>
                  <a:pt x="1762693" y="2487978"/>
                </a:cubicBezTo>
                <a:lnTo>
                  <a:pt x="1632951" y="1922407"/>
                </a:lnTo>
                <a:cubicBezTo>
                  <a:pt x="1628677" y="1923639"/>
                  <a:pt x="1624347" y="1923712"/>
                  <a:pt x="1620000" y="1923712"/>
                </a:cubicBezTo>
                <a:cubicBezTo>
                  <a:pt x="1474614" y="1923712"/>
                  <a:pt x="1348399" y="1841634"/>
                  <a:pt x="1286703" y="1720478"/>
                </a:cubicBezTo>
                <a:lnTo>
                  <a:pt x="726463" y="1950491"/>
                </a:lnTo>
                <a:cubicBezTo>
                  <a:pt x="745503" y="1995553"/>
                  <a:pt x="756000" y="2045092"/>
                  <a:pt x="756000" y="2097083"/>
                </a:cubicBezTo>
                <a:cubicBezTo>
                  <a:pt x="756000" y="2305847"/>
                  <a:pt x="586764" y="2475083"/>
                  <a:pt x="378000" y="2475083"/>
                </a:cubicBezTo>
                <a:cubicBezTo>
                  <a:pt x="169236" y="2475083"/>
                  <a:pt x="0" y="2305847"/>
                  <a:pt x="0" y="2097083"/>
                </a:cubicBezTo>
                <a:cubicBezTo>
                  <a:pt x="0" y="1888319"/>
                  <a:pt x="169236" y="1719083"/>
                  <a:pt x="378000" y="1719083"/>
                </a:cubicBezTo>
                <a:cubicBezTo>
                  <a:pt x="481765" y="1719083"/>
                  <a:pt x="575764" y="1760894"/>
                  <a:pt x="643957" y="1828700"/>
                </a:cubicBezTo>
                <a:lnTo>
                  <a:pt x="1245626" y="1581679"/>
                </a:lnTo>
                <a:cubicBezTo>
                  <a:pt x="1242578" y="1569964"/>
                  <a:pt x="1242000" y="1557905"/>
                  <a:pt x="1242000" y="1545712"/>
                </a:cubicBezTo>
                <a:cubicBezTo>
                  <a:pt x="1242000" y="1391666"/>
                  <a:pt x="1334148" y="1259142"/>
                  <a:pt x="1466584" y="1200827"/>
                </a:cubicBezTo>
                <a:lnTo>
                  <a:pt x="1372109" y="754363"/>
                </a:lnTo>
                <a:cubicBezTo>
                  <a:pt x="1366762" y="755885"/>
                  <a:pt x="1361331" y="756000"/>
                  <a:pt x="1355872" y="756000"/>
                </a:cubicBezTo>
                <a:cubicBezTo>
                  <a:pt x="1147108" y="756000"/>
                  <a:pt x="977872" y="586764"/>
                  <a:pt x="977872" y="378000"/>
                </a:cubicBezTo>
                <a:cubicBezTo>
                  <a:pt x="977872" y="169236"/>
                  <a:pt x="1147108" y="0"/>
                  <a:pt x="135587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Block Arc 20">
            <a:extLst>
              <a:ext uri="{FF2B5EF4-FFF2-40B4-BE49-F238E27FC236}">
                <a16:creationId xmlns:a16="http://schemas.microsoft.com/office/drawing/2014/main" id="{442BD419-0F67-4BAB-976B-E90CC1C4AECE}"/>
              </a:ext>
            </a:extLst>
          </p:cNvPr>
          <p:cNvSpPr>
            <a:spLocks noChangeAspect="1"/>
          </p:cNvSpPr>
          <p:nvPr/>
        </p:nvSpPr>
        <p:spPr>
          <a:xfrm rot="10800000">
            <a:off x="5298601" y="4674968"/>
            <a:ext cx="488619" cy="529812"/>
          </a:xfrm>
          <a:custGeom>
            <a:avLst/>
            <a:gdLst/>
            <a:ahLst/>
            <a:cxnLst/>
            <a:rect l="l" t="t" r="r" b="b"/>
            <a:pathLst>
              <a:path w="2958558" h="3207983">
                <a:moveTo>
                  <a:pt x="376920" y="2960896"/>
                </a:moveTo>
                <a:cubicBezTo>
                  <a:pt x="266613" y="2960896"/>
                  <a:pt x="177192" y="2871475"/>
                  <a:pt x="177192" y="2761168"/>
                </a:cubicBezTo>
                <a:cubicBezTo>
                  <a:pt x="177192" y="2650861"/>
                  <a:pt x="266613" y="2561440"/>
                  <a:pt x="376920" y="2561440"/>
                </a:cubicBezTo>
                <a:cubicBezTo>
                  <a:pt x="487227" y="2561440"/>
                  <a:pt x="576648" y="2650861"/>
                  <a:pt x="576648" y="2761168"/>
                </a:cubicBezTo>
                <a:cubicBezTo>
                  <a:pt x="576648" y="2871475"/>
                  <a:pt x="487227" y="2960896"/>
                  <a:pt x="376920" y="2960896"/>
                </a:cubicBezTo>
                <a:close/>
                <a:moveTo>
                  <a:pt x="376921" y="3072323"/>
                </a:moveTo>
                <a:cubicBezTo>
                  <a:pt x="539434" y="3072323"/>
                  <a:pt x="671176" y="2940581"/>
                  <a:pt x="671176" y="2778068"/>
                </a:cubicBezTo>
                <a:cubicBezTo>
                  <a:pt x="671176" y="2615555"/>
                  <a:pt x="539434" y="2483813"/>
                  <a:pt x="376921" y="2483813"/>
                </a:cubicBezTo>
                <a:cubicBezTo>
                  <a:pt x="214408" y="2483813"/>
                  <a:pt x="82666" y="2615555"/>
                  <a:pt x="82666" y="2778068"/>
                </a:cubicBezTo>
                <a:cubicBezTo>
                  <a:pt x="82666" y="2940581"/>
                  <a:pt x="214408" y="3072323"/>
                  <a:pt x="376921" y="3072323"/>
                </a:cubicBezTo>
                <a:close/>
                <a:moveTo>
                  <a:pt x="2379939" y="3207575"/>
                </a:moveTo>
                <a:cubicBezTo>
                  <a:pt x="2342159" y="3210380"/>
                  <a:pt x="2303308" y="3198772"/>
                  <a:pt x="2272342" y="3172087"/>
                </a:cubicBezTo>
                <a:cubicBezTo>
                  <a:pt x="2210411" y="3118717"/>
                  <a:pt x="2203469" y="3025247"/>
                  <a:pt x="2256839" y="2963315"/>
                </a:cubicBezTo>
                <a:cubicBezTo>
                  <a:pt x="2292137" y="2922355"/>
                  <a:pt x="2344975" y="2905450"/>
                  <a:pt x="2394194" y="2916618"/>
                </a:cubicBezTo>
                <a:lnTo>
                  <a:pt x="2482323" y="2842744"/>
                </a:lnTo>
                <a:lnTo>
                  <a:pt x="2486558" y="2847797"/>
                </a:lnTo>
                <a:cubicBezTo>
                  <a:pt x="2638916" y="2767056"/>
                  <a:pt x="2628462" y="2744879"/>
                  <a:pt x="2689889" y="2690172"/>
                </a:cubicBezTo>
                <a:cubicBezTo>
                  <a:pt x="2722819" y="2655246"/>
                  <a:pt x="2732363" y="2657367"/>
                  <a:pt x="2726376" y="2568558"/>
                </a:cubicBezTo>
                <a:lnTo>
                  <a:pt x="2730335" y="2568172"/>
                </a:lnTo>
                <a:lnTo>
                  <a:pt x="2726098" y="2568172"/>
                </a:lnTo>
                <a:lnTo>
                  <a:pt x="2726098" y="2140027"/>
                </a:lnTo>
                <a:lnTo>
                  <a:pt x="2686068" y="2140105"/>
                </a:lnTo>
                <a:cubicBezTo>
                  <a:pt x="2685662" y="1932305"/>
                  <a:pt x="2574529" y="1740506"/>
                  <a:pt x="2394530" y="1636956"/>
                </a:cubicBezTo>
                <a:cubicBezTo>
                  <a:pt x="2214320" y="1533284"/>
                  <a:pt x="1992511" y="1533845"/>
                  <a:pt x="1812826" y="1638426"/>
                </a:cubicBezTo>
                <a:cubicBezTo>
                  <a:pt x="1633353" y="1742884"/>
                  <a:pt x="1523189" y="1935240"/>
                  <a:pt x="1523830" y="2143038"/>
                </a:cubicBezTo>
                <a:lnTo>
                  <a:pt x="1483625" y="2143162"/>
                </a:lnTo>
                <a:lnTo>
                  <a:pt x="1483625" y="2568172"/>
                </a:lnTo>
                <a:lnTo>
                  <a:pt x="1479388" y="2568172"/>
                </a:lnTo>
                <a:lnTo>
                  <a:pt x="1483347" y="2568558"/>
                </a:lnTo>
                <a:cubicBezTo>
                  <a:pt x="1477359" y="2657367"/>
                  <a:pt x="1486903" y="2655246"/>
                  <a:pt x="1519833" y="2690172"/>
                </a:cubicBezTo>
                <a:cubicBezTo>
                  <a:pt x="1581261" y="2744879"/>
                  <a:pt x="1570806" y="2767057"/>
                  <a:pt x="1723166" y="2847797"/>
                </a:cubicBezTo>
                <a:lnTo>
                  <a:pt x="1727402" y="2842744"/>
                </a:lnTo>
                <a:lnTo>
                  <a:pt x="1815530" y="2916618"/>
                </a:lnTo>
                <a:cubicBezTo>
                  <a:pt x="1864749" y="2905450"/>
                  <a:pt x="1917587" y="2922356"/>
                  <a:pt x="1952884" y="2963315"/>
                </a:cubicBezTo>
                <a:cubicBezTo>
                  <a:pt x="2006254" y="3025247"/>
                  <a:pt x="1999313" y="3118717"/>
                  <a:pt x="1937381" y="3172087"/>
                </a:cubicBezTo>
                <a:cubicBezTo>
                  <a:pt x="1906416" y="3198772"/>
                  <a:pt x="1867565" y="3210380"/>
                  <a:pt x="1829785" y="3207575"/>
                </a:cubicBezTo>
                <a:cubicBezTo>
                  <a:pt x="1792004" y="3204769"/>
                  <a:pt x="1755294" y="3187551"/>
                  <a:pt x="1728609" y="3156586"/>
                </a:cubicBezTo>
                <a:cubicBezTo>
                  <a:pt x="1704170" y="3128225"/>
                  <a:pt x="1692377" y="3093251"/>
                  <a:pt x="1694258" y="3058558"/>
                </a:cubicBezTo>
                <a:lnTo>
                  <a:pt x="1607474" y="2985811"/>
                </a:lnTo>
                <a:lnTo>
                  <a:pt x="1609754" y="2983092"/>
                </a:lnTo>
                <a:cubicBezTo>
                  <a:pt x="1505378" y="2914609"/>
                  <a:pt x="1454899" y="2874388"/>
                  <a:pt x="1372959" y="2808609"/>
                </a:cubicBezTo>
                <a:cubicBezTo>
                  <a:pt x="1301402" y="2768123"/>
                  <a:pt x="1295976" y="2652344"/>
                  <a:pt x="1300245" y="2568172"/>
                </a:cubicBezTo>
                <a:lnTo>
                  <a:pt x="1296941" y="2568172"/>
                </a:lnTo>
                <a:lnTo>
                  <a:pt x="1296941" y="2143739"/>
                </a:lnTo>
                <a:lnTo>
                  <a:pt x="1251342" y="2143880"/>
                </a:lnTo>
                <a:cubicBezTo>
                  <a:pt x="1250400" y="1838694"/>
                  <a:pt x="1412261" y="1556194"/>
                  <a:pt x="1675942" y="1402813"/>
                </a:cubicBezTo>
                <a:cubicBezTo>
                  <a:pt x="1778114" y="1343381"/>
                  <a:pt x="1889554" y="1306836"/>
                  <a:pt x="2003205" y="1293823"/>
                </a:cubicBezTo>
                <a:lnTo>
                  <a:pt x="2003205" y="878785"/>
                </a:lnTo>
                <a:lnTo>
                  <a:pt x="1998176" y="878621"/>
                </a:lnTo>
                <a:cubicBezTo>
                  <a:pt x="2009560" y="630102"/>
                  <a:pt x="1847671" y="398939"/>
                  <a:pt x="1584243" y="287563"/>
                </a:cubicBezTo>
                <a:cubicBezTo>
                  <a:pt x="1373323" y="198386"/>
                  <a:pt x="1125012" y="198092"/>
                  <a:pt x="913796" y="286769"/>
                </a:cubicBezTo>
                <a:cubicBezTo>
                  <a:pt x="650203" y="397436"/>
                  <a:pt x="487575" y="627955"/>
                  <a:pt x="497878" y="876315"/>
                </a:cubicBezTo>
                <a:lnTo>
                  <a:pt x="492947" y="876461"/>
                </a:lnTo>
                <a:lnTo>
                  <a:pt x="492947" y="2424958"/>
                </a:lnTo>
                <a:cubicBezTo>
                  <a:pt x="646520" y="2471832"/>
                  <a:pt x="757382" y="2615059"/>
                  <a:pt x="757382" y="2784179"/>
                </a:cubicBezTo>
                <a:cubicBezTo>
                  <a:pt x="757382" y="2993324"/>
                  <a:pt x="587836" y="3162870"/>
                  <a:pt x="378691" y="3162870"/>
                </a:cubicBezTo>
                <a:cubicBezTo>
                  <a:pt x="169546" y="3162870"/>
                  <a:pt x="0" y="2993324"/>
                  <a:pt x="0" y="2784179"/>
                </a:cubicBezTo>
                <a:cubicBezTo>
                  <a:pt x="0" y="2610447"/>
                  <a:pt x="116991" y="2464039"/>
                  <a:pt x="276947" y="2421074"/>
                </a:cubicBezTo>
                <a:lnTo>
                  <a:pt x="276947" y="783746"/>
                </a:lnTo>
                <a:lnTo>
                  <a:pt x="281758" y="783746"/>
                </a:lnTo>
                <a:cubicBezTo>
                  <a:pt x="307533" y="493124"/>
                  <a:pt x="502412" y="231983"/>
                  <a:pt x="801266" y="95774"/>
                </a:cubicBezTo>
                <a:cubicBezTo>
                  <a:pt x="1082323" y="-32324"/>
                  <a:pt x="1416727" y="-31901"/>
                  <a:pt x="1697364" y="96907"/>
                </a:cubicBezTo>
                <a:cubicBezTo>
                  <a:pt x="1994951" y="233494"/>
                  <a:pt x="2188714" y="494056"/>
                  <a:pt x="2214549" y="783746"/>
                </a:cubicBezTo>
                <a:lnTo>
                  <a:pt x="2219205" y="783746"/>
                </a:lnTo>
                <a:lnTo>
                  <a:pt x="2219205" y="1295162"/>
                </a:lnTo>
                <a:cubicBezTo>
                  <a:pt x="2327099" y="1309357"/>
                  <a:pt x="2432799" y="1344641"/>
                  <a:pt x="2530224" y="1400656"/>
                </a:cubicBezTo>
                <a:cubicBezTo>
                  <a:pt x="2794677" y="1552703"/>
                  <a:pt x="2957961" y="1834385"/>
                  <a:pt x="2958558" y="2139573"/>
                </a:cubicBezTo>
                <a:lnTo>
                  <a:pt x="2912782" y="2139663"/>
                </a:lnTo>
                <a:lnTo>
                  <a:pt x="2912782" y="2568172"/>
                </a:lnTo>
                <a:lnTo>
                  <a:pt x="2909478" y="2568172"/>
                </a:lnTo>
                <a:cubicBezTo>
                  <a:pt x="2913747" y="2652344"/>
                  <a:pt x="2908320" y="2768123"/>
                  <a:pt x="2836763" y="2808609"/>
                </a:cubicBezTo>
                <a:cubicBezTo>
                  <a:pt x="2754824" y="2874388"/>
                  <a:pt x="2704345" y="2914609"/>
                  <a:pt x="2599970" y="2983091"/>
                </a:cubicBezTo>
                <a:lnTo>
                  <a:pt x="2602250" y="2985811"/>
                </a:lnTo>
                <a:lnTo>
                  <a:pt x="2515466" y="3058559"/>
                </a:lnTo>
                <a:cubicBezTo>
                  <a:pt x="2517346" y="3093252"/>
                  <a:pt x="2505554" y="3128225"/>
                  <a:pt x="2481114" y="3156586"/>
                </a:cubicBezTo>
                <a:cubicBezTo>
                  <a:pt x="2454429" y="3187551"/>
                  <a:pt x="2417719" y="3204769"/>
                  <a:pt x="2379939" y="320757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Block Arc 11">
            <a:extLst>
              <a:ext uri="{FF2B5EF4-FFF2-40B4-BE49-F238E27FC236}">
                <a16:creationId xmlns:a16="http://schemas.microsoft.com/office/drawing/2014/main" id="{6237B46C-EE2F-45F5-A452-AEF5853F7D2C}"/>
              </a:ext>
            </a:extLst>
          </p:cNvPr>
          <p:cNvSpPr/>
          <p:nvPr/>
        </p:nvSpPr>
        <p:spPr>
          <a:xfrm rot="10800000">
            <a:off x="8710309" y="4659312"/>
            <a:ext cx="320105" cy="520850"/>
          </a:xfrm>
          <a:custGeom>
            <a:avLst/>
            <a:gdLst/>
            <a:ahLst/>
            <a:cxnLst/>
            <a:rect l="l" t="t" r="r" b="b"/>
            <a:pathLst>
              <a:path w="3636337" h="7138182">
                <a:moveTo>
                  <a:pt x="1563551" y="3029061"/>
                </a:moveTo>
                <a:lnTo>
                  <a:pt x="1563551" y="1171769"/>
                </a:lnTo>
                <a:cubicBezTo>
                  <a:pt x="1444523" y="1201084"/>
                  <a:pt x="1330799" y="1254073"/>
                  <a:pt x="1228219" y="1328453"/>
                </a:cubicBezTo>
                <a:cubicBezTo>
                  <a:pt x="927220" y="1546705"/>
                  <a:pt x="771440" y="1913395"/>
                  <a:pt x="823311" y="2281559"/>
                </a:cubicBezTo>
                <a:cubicBezTo>
                  <a:pt x="886035" y="2761950"/>
                  <a:pt x="1181988" y="2923981"/>
                  <a:pt x="1563551" y="3029061"/>
                </a:cubicBezTo>
                <a:close/>
                <a:moveTo>
                  <a:pt x="2056123" y="5971053"/>
                </a:moveTo>
                <a:cubicBezTo>
                  <a:pt x="2180706" y="5941789"/>
                  <a:pt x="2300029" y="5887431"/>
                  <a:pt x="2407191" y="5809729"/>
                </a:cubicBezTo>
                <a:cubicBezTo>
                  <a:pt x="2708190" y="5591477"/>
                  <a:pt x="2863970" y="5224787"/>
                  <a:pt x="2812099" y="4856623"/>
                </a:cubicBezTo>
                <a:cubicBezTo>
                  <a:pt x="2712300" y="4365494"/>
                  <a:pt x="2419393" y="4148018"/>
                  <a:pt x="2056123" y="4007016"/>
                </a:cubicBezTo>
                <a:close/>
                <a:moveTo>
                  <a:pt x="2056123" y="7138182"/>
                </a:moveTo>
                <a:lnTo>
                  <a:pt x="1563551" y="7138182"/>
                </a:lnTo>
                <a:lnTo>
                  <a:pt x="1563551" y="6796553"/>
                </a:lnTo>
                <a:cubicBezTo>
                  <a:pt x="1376287" y="6771102"/>
                  <a:pt x="1191751" y="6715291"/>
                  <a:pt x="1016794" y="6629471"/>
                </a:cubicBezTo>
                <a:cubicBezTo>
                  <a:pt x="412303" y="6332946"/>
                  <a:pt x="21102" y="5726704"/>
                  <a:pt x="0" y="5053734"/>
                </a:cubicBezTo>
                <a:lnTo>
                  <a:pt x="813973" y="5028205"/>
                </a:lnTo>
                <a:cubicBezTo>
                  <a:pt x="825624" y="5399818"/>
                  <a:pt x="1041643" y="5734588"/>
                  <a:pt x="1375441" y="5898325"/>
                </a:cubicBezTo>
                <a:cubicBezTo>
                  <a:pt x="1436179" y="5928119"/>
                  <a:pt x="1499008" y="5951362"/>
                  <a:pt x="1563551" y="5965918"/>
                </a:cubicBezTo>
                <a:lnTo>
                  <a:pt x="1563551" y="3847635"/>
                </a:lnTo>
                <a:cubicBezTo>
                  <a:pt x="920238" y="3662345"/>
                  <a:pt x="233045" y="3450393"/>
                  <a:pt x="16852" y="2382091"/>
                </a:cubicBezTo>
                <a:cubicBezTo>
                  <a:pt x="-73403" y="1719933"/>
                  <a:pt x="208577" y="1061859"/>
                  <a:pt x="750173" y="669157"/>
                </a:cubicBezTo>
                <a:cubicBezTo>
                  <a:pt x="994931" y="491686"/>
                  <a:pt x="1274723" y="381458"/>
                  <a:pt x="1563551" y="341319"/>
                </a:cubicBezTo>
                <a:lnTo>
                  <a:pt x="1563551" y="0"/>
                </a:lnTo>
                <a:lnTo>
                  <a:pt x="2056123" y="0"/>
                </a:lnTo>
                <a:lnTo>
                  <a:pt x="2056123" y="339268"/>
                </a:lnTo>
                <a:cubicBezTo>
                  <a:pt x="2248752" y="363969"/>
                  <a:pt x="2438747" y="420481"/>
                  <a:pt x="2618616" y="508711"/>
                </a:cubicBezTo>
                <a:cubicBezTo>
                  <a:pt x="3223107" y="805237"/>
                  <a:pt x="3614308" y="1411478"/>
                  <a:pt x="3635410" y="2084448"/>
                </a:cubicBezTo>
                <a:lnTo>
                  <a:pt x="2821437" y="2109978"/>
                </a:lnTo>
                <a:cubicBezTo>
                  <a:pt x="2809786" y="1738364"/>
                  <a:pt x="2593767" y="1403594"/>
                  <a:pt x="2259969" y="1239857"/>
                </a:cubicBezTo>
                <a:cubicBezTo>
                  <a:pt x="2194243" y="1207617"/>
                  <a:pt x="2126069" y="1183046"/>
                  <a:pt x="2056123" y="1168235"/>
                </a:cubicBezTo>
                <a:lnTo>
                  <a:pt x="2056123" y="3150890"/>
                </a:lnTo>
                <a:cubicBezTo>
                  <a:pt x="2675271" y="3303511"/>
                  <a:pt x="3347939" y="3564428"/>
                  <a:pt x="3618512" y="4743007"/>
                </a:cubicBezTo>
                <a:cubicBezTo>
                  <a:pt x="3712448" y="5409725"/>
                  <a:pt x="3430336" y="6073786"/>
                  <a:pt x="2885237" y="6469025"/>
                </a:cubicBezTo>
                <a:cubicBezTo>
                  <a:pt x="2636047" y="6649712"/>
                  <a:pt x="2350538" y="6760700"/>
                  <a:pt x="2056123" y="6798748"/>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Rectangle 21">
            <a:extLst>
              <a:ext uri="{FF2B5EF4-FFF2-40B4-BE49-F238E27FC236}">
                <a16:creationId xmlns:a16="http://schemas.microsoft.com/office/drawing/2014/main" id="{3DFB5373-0015-4A31-8F01-1597E404815D}"/>
              </a:ext>
            </a:extLst>
          </p:cNvPr>
          <p:cNvSpPr/>
          <p:nvPr/>
        </p:nvSpPr>
        <p:spPr>
          <a:xfrm>
            <a:off x="6977936" y="4798176"/>
            <a:ext cx="505898" cy="283399"/>
          </a:xfrm>
          <a:custGeom>
            <a:avLst/>
            <a:gdLst/>
            <a:ahLst/>
            <a:cxnLst/>
            <a:rect l="l" t="t" r="r" b="b"/>
            <a:pathLst>
              <a:path w="4560938" h="2554996">
                <a:moveTo>
                  <a:pt x="2315585" y="1351978"/>
                </a:moveTo>
                <a:lnTo>
                  <a:pt x="2315585" y="1608128"/>
                </a:lnTo>
                <a:cubicBezTo>
                  <a:pt x="2332000" y="1604085"/>
                  <a:pt x="2347685" y="1596777"/>
                  <a:pt x="2361832" y="1586519"/>
                </a:cubicBezTo>
                <a:cubicBezTo>
                  <a:pt x="2403345" y="1556419"/>
                  <a:pt x="2424829" y="1505846"/>
                  <a:pt x="2417675" y="1455070"/>
                </a:cubicBezTo>
                <a:cubicBezTo>
                  <a:pt x="2409025" y="1388817"/>
                  <a:pt x="2368208" y="1366470"/>
                  <a:pt x="2315585" y="1351978"/>
                </a:cubicBezTo>
                <a:close/>
                <a:moveTo>
                  <a:pt x="3612086" y="989467"/>
                </a:moveTo>
                <a:cubicBezTo>
                  <a:pt x="3453010" y="989467"/>
                  <a:pt x="3324054" y="1118423"/>
                  <a:pt x="3324054" y="1277499"/>
                </a:cubicBezTo>
                <a:cubicBezTo>
                  <a:pt x="3324054" y="1436575"/>
                  <a:pt x="3453010" y="1565531"/>
                  <a:pt x="3612086" y="1565531"/>
                </a:cubicBezTo>
                <a:cubicBezTo>
                  <a:pt x="3771162" y="1565531"/>
                  <a:pt x="3900118" y="1436575"/>
                  <a:pt x="3900118" y="1277499"/>
                </a:cubicBezTo>
                <a:cubicBezTo>
                  <a:pt x="3900118" y="1118423"/>
                  <a:pt x="3771162" y="989467"/>
                  <a:pt x="3612086" y="989467"/>
                </a:cubicBezTo>
                <a:close/>
                <a:moveTo>
                  <a:pt x="948854" y="989467"/>
                </a:moveTo>
                <a:cubicBezTo>
                  <a:pt x="789778" y="989467"/>
                  <a:pt x="660822" y="1118423"/>
                  <a:pt x="660822" y="1277499"/>
                </a:cubicBezTo>
                <a:cubicBezTo>
                  <a:pt x="660822" y="1436575"/>
                  <a:pt x="789778" y="1565531"/>
                  <a:pt x="948854" y="1565531"/>
                </a:cubicBezTo>
                <a:cubicBezTo>
                  <a:pt x="1107930" y="1565531"/>
                  <a:pt x="1236886" y="1436575"/>
                  <a:pt x="1236886" y="1277499"/>
                </a:cubicBezTo>
                <a:cubicBezTo>
                  <a:pt x="1236886" y="1118423"/>
                  <a:pt x="1107930" y="989467"/>
                  <a:pt x="948854" y="989467"/>
                </a:cubicBezTo>
                <a:close/>
                <a:moveTo>
                  <a:pt x="2247651" y="946230"/>
                </a:moveTo>
                <a:cubicBezTo>
                  <a:pt x="2230469" y="950266"/>
                  <a:pt x="2214012" y="957763"/>
                  <a:pt x="2199233" y="968479"/>
                </a:cubicBezTo>
                <a:cubicBezTo>
                  <a:pt x="2157721" y="998579"/>
                  <a:pt x="2136236" y="1049152"/>
                  <a:pt x="2143390" y="1099928"/>
                </a:cubicBezTo>
                <a:cubicBezTo>
                  <a:pt x="2157154" y="1167662"/>
                  <a:pt x="2197550" y="1197656"/>
                  <a:pt x="2247651" y="1217102"/>
                </a:cubicBezTo>
                <a:close/>
                <a:moveTo>
                  <a:pt x="2247651" y="785264"/>
                </a:moveTo>
                <a:lnTo>
                  <a:pt x="2315585" y="785264"/>
                </a:lnTo>
                <a:lnTo>
                  <a:pt x="2315585" y="832380"/>
                </a:lnTo>
                <a:cubicBezTo>
                  <a:pt x="2341411" y="835890"/>
                  <a:pt x="2366862" y="843587"/>
                  <a:pt x="2390991" y="855423"/>
                </a:cubicBezTo>
                <a:cubicBezTo>
                  <a:pt x="2474360" y="896319"/>
                  <a:pt x="2528313" y="979930"/>
                  <a:pt x="2531223" y="1072743"/>
                </a:cubicBezTo>
                <a:lnTo>
                  <a:pt x="2418963" y="1076264"/>
                </a:lnTo>
                <a:cubicBezTo>
                  <a:pt x="2417356" y="1025012"/>
                  <a:pt x="2387564" y="978842"/>
                  <a:pt x="2341528" y="956260"/>
                </a:cubicBezTo>
                <a:cubicBezTo>
                  <a:pt x="2333151" y="952151"/>
                  <a:pt x="2324486" y="948946"/>
                  <a:pt x="2315585" y="946938"/>
                </a:cubicBezTo>
                <a:lnTo>
                  <a:pt x="2315585" y="1239083"/>
                </a:lnTo>
                <a:cubicBezTo>
                  <a:pt x="2404308" y="1264638"/>
                  <a:pt x="2499083" y="1293869"/>
                  <a:pt x="2528899" y="1441205"/>
                </a:cubicBezTo>
                <a:cubicBezTo>
                  <a:pt x="2541347" y="1532528"/>
                  <a:pt x="2502457" y="1623287"/>
                  <a:pt x="2427762" y="1677447"/>
                </a:cubicBezTo>
                <a:cubicBezTo>
                  <a:pt x="2394006" y="1701923"/>
                  <a:pt x="2355419" y="1717125"/>
                  <a:pt x="2315585" y="1722661"/>
                </a:cubicBezTo>
                <a:lnTo>
                  <a:pt x="2315585" y="1769734"/>
                </a:lnTo>
                <a:lnTo>
                  <a:pt x="2247651" y="1769734"/>
                </a:lnTo>
                <a:lnTo>
                  <a:pt x="2247651" y="1722944"/>
                </a:lnTo>
                <a:cubicBezTo>
                  <a:pt x="2221084" y="1719537"/>
                  <a:pt x="2194881" y="1711743"/>
                  <a:pt x="2170074" y="1699575"/>
                </a:cubicBezTo>
                <a:cubicBezTo>
                  <a:pt x="2086705" y="1658679"/>
                  <a:pt x="2032752" y="1575069"/>
                  <a:pt x="2029842" y="1482255"/>
                </a:cubicBezTo>
                <a:lnTo>
                  <a:pt x="2142102" y="1478734"/>
                </a:lnTo>
                <a:cubicBezTo>
                  <a:pt x="2143709" y="1529986"/>
                  <a:pt x="2173501" y="1576156"/>
                  <a:pt x="2219537" y="1598738"/>
                </a:cubicBezTo>
                <a:cubicBezTo>
                  <a:pt x="2228602" y="1603184"/>
                  <a:pt x="2238004" y="1606573"/>
                  <a:pt x="2247651" y="1608616"/>
                </a:cubicBezTo>
                <a:lnTo>
                  <a:pt x="2247651" y="1335176"/>
                </a:lnTo>
                <a:cubicBezTo>
                  <a:pt x="2162261" y="1314127"/>
                  <a:pt x="2069489" y="1278142"/>
                  <a:pt x="2032173" y="1115597"/>
                </a:cubicBezTo>
                <a:cubicBezTo>
                  <a:pt x="2019217" y="1023646"/>
                  <a:pt x="2058125" y="932061"/>
                  <a:pt x="2133303" y="877552"/>
                </a:cubicBezTo>
                <a:cubicBezTo>
                  <a:pt x="2167670" y="852632"/>
                  <a:pt x="2207046" y="837325"/>
                  <a:pt x="2247651" y="832077"/>
                </a:cubicBezTo>
                <a:close/>
                <a:moveTo>
                  <a:pt x="2280470" y="617534"/>
                </a:moveTo>
                <a:cubicBezTo>
                  <a:pt x="1915981" y="617534"/>
                  <a:pt x="1620504" y="913011"/>
                  <a:pt x="1620504" y="1277500"/>
                </a:cubicBezTo>
                <a:cubicBezTo>
                  <a:pt x="1620504" y="1641989"/>
                  <a:pt x="1915981" y="1937466"/>
                  <a:pt x="2280470" y="1937466"/>
                </a:cubicBezTo>
                <a:cubicBezTo>
                  <a:pt x="2644959" y="1937466"/>
                  <a:pt x="2940436" y="1641989"/>
                  <a:pt x="2940436" y="1277500"/>
                </a:cubicBezTo>
                <a:cubicBezTo>
                  <a:pt x="2940436" y="913011"/>
                  <a:pt x="2644959" y="617534"/>
                  <a:pt x="2280470" y="617534"/>
                </a:cubicBezTo>
                <a:close/>
                <a:moveTo>
                  <a:pt x="284505" y="265281"/>
                </a:moveTo>
                <a:lnTo>
                  <a:pt x="4276434" y="265281"/>
                </a:lnTo>
                <a:lnTo>
                  <a:pt x="4276434" y="2289716"/>
                </a:lnTo>
                <a:lnTo>
                  <a:pt x="284505" y="2289716"/>
                </a:lnTo>
                <a:close/>
                <a:moveTo>
                  <a:pt x="180344" y="148161"/>
                </a:moveTo>
                <a:lnTo>
                  <a:pt x="180344" y="2406836"/>
                </a:lnTo>
                <a:lnTo>
                  <a:pt x="4380595" y="2406836"/>
                </a:lnTo>
                <a:lnTo>
                  <a:pt x="4380595" y="148161"/>
                </a:lnTo>
                <a:close/>
                <a:moveTo>
                  <a:pt x="0" y="0"/>
                </a:moveTo>
                <a:lnTo>
                  <a:pt x="4560938" y="0"/>
                </a:lnTo>
                <a:lnTo>
                  <a:pt x="4560938" y="2554996"/>
                </a:lnTo>
                <a:lnTo>
                  <a:pt x="0" y="255499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Round Same Side Corner Rectangle 8">
            <a:extLst>
              <a:ext uri="{FF2B5EF4-FFF2-40B4-BE49-F238E27FC236}">
                <a16:creationId xmlns:a16="http://schemas.microsoft.com/office/drawing/2014/main" id="{E4451B41-2F0A-4F98-8F16-0D0192492445}"/>
              </a:ext>
            </a:extLst>
          </p:cNvPr>
          <p:cNvSpPr/>
          <p:nvPr/>
        </p:nvSpPr>
        <p:spPr>
          <a:xfrm>
            <a:off x="11061660" y="4700090"/>
            <a:ext cx="522441" cy="523242"/>
          </a:xfrm>
          <a:custGeom>
            <a:avLst/>
            <a:gdLst/>
            <a:ahLst/>
            <a:cxnLst/>
            <a:rect l="l" t="t" r="r" b="b"/>
            <a:pathLst>
              <a:path w="3197597" h="3202496">
                <a:moveTo>
                  <a:pt x="601421" y="1611393"/>
                </a:moveTo>
                <a:lnTo>
                  <a:pt x="2596176" y="1611393"/>
                </a:lnTo>
                <a:cubicBezTo>
                  <a:pt x="2928331" y="1611393"/>
                  <a:pt x="3197594" y="1880656"/>
                  <a:pt x="3197594" y="2212811"/>
                </a:cubicBezTo>
                <a:lnTo>
                  <a:pt x="3197594" y="2776360"/>
                </a:lnTo>
                <a:lnTo>
                  <a:pt x="3197597" y="2776360"/>
                </a:lnTo>
                <a:lnTo>
                  <a:pt x="3197597" y="2914824"/>
                </a:lnTo>
                <a:lnTo>
                  <a:pt x="3197198" y="2914824"/>
                </a:lnTo>
                <a:lnTo>
                  <a:pt x="3197198" y="3202496"/>
                </a:lnTo>
                <a:lnTo>
                  <a:pt x="398" y="3202496"/>
                </a:lnTo>
                <a:lnTo>
                  <a:pt x="398" y="2914824"/>
                </a:lnTo>
                <a:lnTo>
                  <a:pt x="0" y="2914824"/>
                </a:lnTo>
                <a:lnTo>
                  <a:pt x="0" y="2212811"/>
                </a:lnTo>
                <a:cubicBezTo>
                  <a:pt x="0" y="1880656"/>
                  <a:pt x="269266" y="1611393"/>
                  <a:pt x="601421" y="1611393"/>
                </a:cubicBezTo>
                <a:close/>
                <a:moveTo>
                  <a:pt x="1598801" y="0"/>
                </a:moveTo>
                <a:cubicBezTo>
                  <a:pt x="1998649" y="0"/>
                  <a:pt x="2322791" y="324142"/>
                  <a:pt x="2322791" y="723993"/>
                </a:cubicBezTo>
                <a:cubicBezTo>
                  <a:pt x="2322791" y="1123843"/>
                  <a:pt x="1998649" y="1447985"/>
                  <a:pt x="1598801" y="1447985"/>
                </a:cubicBezTo>
                <a:cubicBezTo>
                  <a:pt x="1198951" y="1447985"/>
                  <a:pt x="874809" y="1123843"/>
                  <a:pt x="874809" y="723993"/>
                </a:cubicBezTo>
                <a:cubicBezTo>
                  <a:pt x="874809" y="324142"/>
                  <a:pt x="1198951" y="0"/>
                  <a:pt x="1598801"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2" name="Rounded Rectangle 51">
            <a:extLst>
              <a:ext uri="{FF2B5EF4-FFF2-40B4-BE49-F238E27FC236}">
                <a16:creationId xmlns:a16="http://schemas.microsoft.com/office/drawing/2014/main" id="{B83253D3-E181-4488-9CD9-39D21527F719}"/>
              </a:ext>
            </a:extLst>
          </p:cNvPr>
          <p:cNvSpPr/>
          <p:nvPr/>
        </p:nvSpPr>
        <p:spPr>
          <a:xfrm rot="16200000" flipH="1">
            <a:off x="9442736" y="5628226"/>
            <a:ext cx="541566" cy="510026"/>
          </a:xfrm>
          <a:custGeom>
            <a:avLst/>
            <a:gdLst/>
            <a:ahLst/>
            <a:cxnLst/>
            <a:rect l="l" t="t" r="r" b="b"/>
            <a:pathLst>
              <a:path w="2928608" h="2758049">
                <a:moveTo>
                  <a:pt x="2797052" y="1199936"/>
                </a:moveTo>
                <a:lnTo>
                  <a:pt x="2797052" y="1541978"/>
                </a:lnTo>
                <a:cubicBezTo>
                  <a:pt x="2797052" y="1578306"/>
                  <a:pt x="2826502" y="1607756"/>
                  <a:pt x="2862830" y="1607756"/>
                </a:cubicBezTo>
                <a:lnTo>
                  <a:pt x="2862830" y="1607755"/>
                </a:lnTo>
                <a:cubicBezTo>
                  <a:pt x="2899158" y="1607755"/>
                  <a:pt x="2928608" y="1578305"/>
                  <a:pt x="2928608" y="1541977"/>
                </a:cubicBezTo>
                <a:lnTo>
                  <a:pt x="2928607" y="1199936"/>
                </a:lnTo>
                <a:cubicBezTo>
                  <a:pt x="2928607" y="1163608"/>
                  <a:pt x="2899158" y="1134159"/>
                  <a:pt x="2862830" y="1134158"/>
                </a:cubicBezTo>
                <a:cubicBezTo>
                  <a:pt x="2826502" y="1134159"/>
                  <a:pt x="2797052" y="1163608"/>
                  <a:pt x="2797052" y="1199936"/>
                </a:cubicBezTo>
                <a:close/>
                <a:moveTo>
                  <a:pt x="2593193" y="1147315"/>
                </a:moveTo>
                <a:lnTo>
                  <a:pt x="2593193" y="1594601"/>
                </a:lnTo>
                <a:cubicBezTo>
                  <a:pt x="2593193" y="1630929"/>
                  <a:pt x="2622643" y="1660379"/>
                  <a:pt x="2658971" y="1660379"/>
                </a:cubicBezTo>
                <a:lnTo>
                  <a:pt x="2658971" y="1660378"/>
                </a:lnTo>
                <a:cubicBezTo>
                  <a:pt x="2695299" y="1660378"/>
                  <a:pt x="2724749" y="1630928"/>
                  <a:pt x="2724749" y="1594600"/>
                </a:cubicBezTo>
                <a:lnTo>
                  <a:pt x="2724748" y="1147315"/>
                </a:lnTo>
                <a:cubicBezTo>
                  <a:pt x="2724748" y="1110987"/>
                  <a:pt x="2695299" y="1081538"/>
                  <a:pt x="2658971" y="1081537"/>
                </a:cubicBezTo>
                <a:cubicBezTo>
                  <a:pt x="2622643" y="1081538"/>
                  <a:pt x="2593193" y="1110987"/>
                  <a:pt x="2593193" y="1147315"/>
                </a:cubicBezTo>
                <a:close/>
                <a:moveTo>
                  <a:pt x="2389334" y="1121004"/>
                </a:moveTo>
                <a:lnTo>
                  <a:pt x="2389334" y="1620912"/>
                </a:lnTo>
                <a:cubicBezTo>
                  <a:pt x="2389334" y="1657240"/>
                  <a:pt x="2418784" y="1686690"/>
                  <a:pt x="2455112" y="1686690"/>
                </a:cubicBezTo>
                <a:lnTo>
                  <a:pt x="2455112" y="1686689"/>
                </a:lnTo>
                <a:cubicBezTo>
                  <a:pt x="2491440" y="1686689"/>
                  <a:pt x="2520890" y="1657239"/>
                  <a:pt x="2520890" y="1620911"/>
                </a:cubicBezTo>
                <a:lnTo>
                  <a:pt x="2520889" y="1121004"/>
                </a:lnTo>
                <a:cubicBezTo>
                  <a:pt x="2520889" y="1084676"/>
                  <a:pt x="2491440" y="1055227"/>
                  <a:pt x="2455112" y="1055226"/>
                </a:cubicBezTo>
                <a:cubicBezTo>
                  <a:pt x="2418784" y="1055227"/>
                  <a:pt x="2389334" y="1084676"/>
                  <a:pt x="2389334" y="1121004"/>
                </a:cubicBezTo>
                <a:close/>
                <a:moveTo>
                  <a:pt x="1314382" y="1247024"/>
                </a:moveTo>
                <a:cubicBezTo>
                  <a:pt x="1314381" y="1225915"/>
                  <a:pt x="1331494" y="1208803"/>
                  <a:pt x="1352603" y="1208803"/>
                </a:cubicBezTo>
                <a:lnTo>
                  <a:pt x="1410313" y="1208803"/>
                </a:lnTo>
                <a:lnTo>
                  <a:pt x="1410313" y="1146778"/>
                </a:lnTo>
                <a:cubicBezTo>
                  <a:pt x="1410313" y="1145599"/>
                  <a:pt x="1410393" y="1144438"/>
                  <a:pt x="1411688" y="1143457"/>
                </a:cubicBezTo>
                <a:lnTo>
                  <a:pt x="1408531" y="1133444"/>
                </a:lnTo>
                <a:cubicBezTo>
                  <a:pt x="1410371" y="1112415"/>
                  <a:pt x="1428909" y="1096860"/>
                  <a:pt x="1449938" y="1098699"/>
                </a:cubicBezTo>
                <a:lnTo>
                  <a:pt x="2236821" y="1167543"/>
                </a:lnTo>
                <a:cubicBezTo>
                  <a:pt x="2257849" y="1169383"/>
                  <a:pt x="2273405" y="1187920"/>
                  <a:pt x="2271565" y="1208950"/>
                </a:cubicBezTo>
                <a:cubicBezTo>
                  <a:pt x="2269725" y="1229978"/>
                  <a:pt x="2251187" y="1245533"/>
                  <a:pt x="2230159" y="1243693"/>
                </a:cubicBezTo>
                <a:cubicBezTo>
                  <a:pt x="1973864" y="1221271"/>
                  <a:pt x="1717570" y="1198849"/>
                  <a:pt x="1461275" y="1176426"/>
                </a:cubicBezTo>
                <a:lnTo>
                  <a:pt x="1461274" y="1208803"/>
                </a:lnTo>
                <a:lnTo>
                  <a:pt x="1518985" y="1208803"/>
                </a:lnTo>
                <a:cubicBezTo>
                  <a:pt x="1540095" y="1208802"/>
                  <a:pt x="1557205" y="1225915"/>
                  <a:pt x="1557206" y="1247025"/>
                </a:cubicBezTo>
                <a:lnTo>
                  <a:pt x="1557207" y="1247023"/>
                </a:lnTo>
                <a:cubicBezTo>
                  <a:pt x="1557207" y="1268132"/>
                  <a:pt x="1540095" y="1285244"/>
                  <a:pt x="1518986" y="1285244"/>
                </a:cubicBezTo>
                <a:cubicBezTo>
                  <a:pt x="1499749" y="1285244"/>
                  <a:pt x="1480511" y="1285243"/>
                  <a:pt x="1461275" y="1285244"/>
                </a:cubicBezTo>
                <a:lnTo>
                  <a:pt x="1461275" y="1337600"/>
                </a:lnTo>
                <a:lnTo>
                  <a:pt x="1518985" y="1337600"/>
                </a:lnTo>
                <a:cubicBezTo>
                  <a:pt x="1540095" y="1337600"/>
                  <a:pt x="1557206" y="1354713"/>
                  <a:pt x="1557206" y="1375821"/>
                </a:cubicBezTo>
                <a:lnTo>
                  <a:pt x="1557207" y="1375820"/>
                </a:lnTo>
                <a:cubicBezTo>
                  <a:pt x="1557206" y="1396928"/>
                  <a:pt x="1540095" y="1414041"/>
                  <a:pt x="1518986" y="1414041"/>
                </a:cubicBezTo>
                <a:cubicBezTo>
                  <a:pt x="1499750" y="1414041"/>
                  <a:pt x="1480511" y="1414041"/>
                  <a:pt x="1461275" y="1414042"/>
                </a:cubicBezTo>
                <a:lnTo>
                  <a:pt x="1461275" y="1466398"/>
                </a:lnTo>
                <a:lnTo>
                  <a:pt x="1518985" y="1466398"/>
                </a:lnTo>
                <a:cubicBezTo>
                  <a:pt x="1540095" y="1466398"/>
                  <a:pt x="1557206" y="1483509"/>
                  <a:pt x="1557206" y="1504618"/>
                </a:cubicBezTo>
                <a:lnTo>
                  <a:pt x="1557207" y="1504619"/>
                </a:lnTo>
                <a:cubicBezTo>
                  <a:pt x="1557207" y="1525727"/>
                  <a:pt x="1540094" y="1542838"/>
                  <a:pt x="1518986" y="1542839"/>
                </a:cubicBezTo>
                <a:cubicBezTo>
                  <a:pt x="1499749" y="1542839"/>
                  <a:pt x="1480511" y="1542838"/>
                  <a:pt x="1461275" y="1542839"/>
                </a:cubicBezTo>
                <a:lnTo>
                  <a:pt x="1461274" y="1575412"/>
                </a:lnTo>
                <a:lnTo>
                  <a:pt x="2226550" y="1494978"/>
                </a:lnTo>
                <a:cubicBezTo>
                  <a:pt x="2247542" y="1492772"/>
                  <a:pt x="2266350" y="1508001"/>
                  <a:pt x="2268556" y="1528995"/>
                </a:cubicBezTo>
                <a:cubicBezTo>
                  <a:pt x="2270763" y="1549988"/>
                  <a:pt x="2255534" y="1568794"/>
                  <a:pt x="2234542" y="1571000"/>
                </a:cubicBezTo>
                <a:cubicBezTo>
                  <a:pt x="1972686" y="1598522"/>
                  <a:pt x="1710833" y="1626046"/>
                  <a:pt x="1448978" y="1653567"/>
                </a:cubicBezTo>
                <a:cubicBezTo>
                  <a:pt x="1427984" y="1655774"/>
                  <a:pt x="1409178" y="1640544"/>
                  <a:pt x="1406971" y="1619551"/>
                </a:cubicBezTo>
                <a:cubicBezTo>
                  <a:pt x="1406474" y="1614827"/>
                  <a:pt x="1406862" y="1610214"/>
                  <a:pt x="1410805" y="1606610"/>
                </a:cubicBezTo>
                <a:lnTo>
                  <a:pt x="1410312" y="1605422"/>
                </a:lnTo>
                <a:lnTo>
                  <a:pt x="1410312" y="1542839"/>
                </a:lnTo>
                <a:lnTo>
                  <a:pt x="1352603" y="1542841"/>
                </a:lnTo>
                <a:cubicBezTo>
                  <a:pt x="1331494" y="1542841"/>
                  <a:pt x="1314382" y="1525729"/>
                  <a:pt x="1314382" y="1504619"/>
                </a:cubicBezTo>
                <a:cubicBezTo>
                  <a:pt x="1314382" y="1483510"/>
                  <a:pt x="1331493" y="1466397"/>
                  <a:pt x="1352603" y="1466398"/>
                </a:cubicBezTo>
                <a:lnTo>
                  <a:pt x="1410312" y="1466398"/>
                </a:lnTo>
                <a:lnTo>
                  <a:pt x="1410313" y="1414042"/>
                </a:lnTo>
                <a:lnTo>
                  <a:pt x="1352603" y="1414042"/>
                </a:lnTo>
                <a:cubicBezTo>
                  <a:pt x="1331494" y="1414041"/>
                  <a:pt x="1314383" y="1396930"/>
                  <a:pt x="1314382" y="1375820"/>
                </a:cubicBezTo>
                <a:cubicBezTo>
                  <a:pt x="1314383" y="1354713"/>
                  <a:pt x="1331494" y="1337600"/>
                  <a:pt x="1352603" y="1337601"/>
                </a:cubicBezTo>
                <a:lnTo>
                  <a:pt x="1410312" y="1337600"/>
                </a:lnTo>
                <a:lnTo>
                  <a:pt x="1410312" y="1285244"/>
                </a:lnTo>
                <a:lnTo>
                  <a:pt x="1352603" y="1285244"/>
                </a:lnTo>
                <a:cubicBezTo>
                  <a:pt x="1331494" y="1285244"/>
                  <a:pt x="1314381" y="1268133"/>
                  <a:pt x="1314382" y="1247024"/>
                </a:cubicBezTo>
                <a:close/>
                <a:moveTo>
                  <a:pt x="1171967" y="72000"/>
                </a:moveTo>
                <a:lnTo>
                  <a:pt x="1171967" y="288000"/>
                </a:lnTo>
                <a:cubicBezTo>
                  <a:pt x="1171967" y="327765"/>
                  <a:pt x="1204202" y="360000"/>
                  <a:pt x="1243967" y="360000"/>
                </a:cubicBezTo>
                <a:cubicBezTo>
                  <a:pt x="1283732" y="360000"/>
                  <a:pt x="1315967" y="327765"/>
                  <a:pt x="1315967" y="288000"/>
                </a:cubicBezTo>
                <a:lnTo>
                  <a:pt x="1315967" y="72000"/>
                </a:lnTo>
                <a:cubicBezTo>
                  <a:pt x="1315967" y="32235"/>
                  <a:pt x="1283732" y="0"/>
                  <a:pt x="1243967" y="0"/>
                </a:cubicBezTo>
                <a:cubicBezTo>
                  <a:pt x="1204202" y="0"/>
                  <a:pt x="1171967" y="32235"/>
                  <a:pt x="1171967" y="72000"/>
                </a:cubicBezTo>
                <a:close/>
                <a:moveTo>
                  <a:pt x="1171966" y="2470049"/>
                </a:moveTo>
                <a:lnTo>
                  <a:pt x="1171966" y="2686049"/>
                </a:lnTo>
                <a:cubicBezTo>
                  <a:pt x="1171966" y="2725814"/>
                  <a:pt x="1204201" y="2758049"/>
                  <a:pt x="1243966" y="2758049"/>
                </a:cubicBezTo>
                <a:cubicBezTo>
                  <a:pt x="1283731" y="2758049"/>
                  <a:pt x="1315966" y="2725814"/>
                  <a:pt x="1315966" y="2686049"/>
                </a:cubicBezTo>
                <a:lnTo>
                  <a:pt x="1315966" y="2470049"/>
                </a:lnTo>
                <a:cubicBezTo>
                  <a:pt x="1315966" y="2430284"/>
                  <a:pt x="1283731" y="2398049"/>
                  <a:pt x="1243966" y="2398049"/>
                </a:cubicBezTo>
                <a:cubicBezTo>
                  <a:pt x="1204201" y="2398049"/>
                  <a:pt x="1171966" y="2430284"/>
                  <a:pt x="1171966" y="2470049"/>
                </a:cubicBezTo>
                <a:close/>
                <a:moveTo>
                  <a:pt x="515345" y="1370958"/>
                </a:moveTo>
                <a:cubicBezTo>
                  <a:pt x="515344" y="1558300"/>
                  <a:pt x="586814" y="1745642"/>
                  <a:pt x="729750" y="1888579"/>
                </a:cubicBezTo>
                <a:cubicBezTo>
                  <a:pt x="1015625" y="2174454"/>
                  <a:pt x="1479119" y="2174454"/>
                  <a:pt x="1764994" y="1888580"/>
                </a:cubicBezTo>
                <a:lnTo>
                  <a:pt x="1940572" y="1713001"/>
                </a:lnTo>
                <a:lnTo>
                  <a:pt x="2136413" y="1713002"/>
                </a:lnTo>
                <a:cubicBezTo>
                  <a:pt x="2215124" y="1713001"/>
                  <a:pt x="2278929" y="1649195"/>
                  <a:pt x="2278929" y="1570486"/>
                </a:cubicBezTo>
                <a:lnTo>
                  <a:pt x="2278929" y="1374645"/>
                </a:lnTo>
                <a:lnTo>
                  <a:pt x="2282614" y="1370959"/>
                </a:lnTo>
                <a:lnTo>
                  <a:pt x="2278929" y="1367272"/>
                </a:lnTo>
                <a:lnTo>
                  <a:pt x="2278929" y="1171432"/>
                </a:lnTo>
                <a:cubicBezTo>
                  <a:pt x="2278929" y="1092722"/>
                  <a:pt x="2215123" y="1028916"/>
                  <a:pt x="2136413" y="1028916"/>
                </a:cubicBezTo>
                <a:lnTo>
                  <a:pt x="1940571" y="1028916"/>
                </a:lnTo>
                <a:cubicBezTo>
                  <a:pt x="1882045" y="970390"/>
                  <a:pt x="1823519" y="911862"/>
                  <a:pt x="1764993" y="853336"/>
                </a:cubicBezTo>
                <a:cubicBezTo>
                  <a:pt x="1479118" y="567461"/>
                  <a:pt x="1015625" y="567462"/>
                  <a:pt x="729750" y="853336"/>
                </a:cubicBezTo>
                <a:cubicBezTo>
                  <a:pt x="586813" y="996273"/>
                  <a:pt x="515344" y="1183616"/>
                  <a:pt x="515345" y="1370958"/>
                </a:cubicBezTo>
                <a:close/>
                <a:moveTo>
                  <a:pt x="388776" y="2386770"/>
                </a:moveTo>
                <a:cubicBezTo>
                  <a:pt x="388776" y="2405196"/>
                  <a:pt x="395805" y="2423622"/>
                  <a:pt x="409865" y="2437681"/>
                </a:cubicBezTo>
                <a:cubicBezTo>
                  <a:pt x="437983" y="2465800"/>
                  <a:pt x="483570" y="2465800"/>
                  <a:pt x="511688" y="2437681"/>
                </a:cubicBezTo>
                <a:lnTo>
                  <a:pt x="664423" y="2284946"/>
                </a:lnTo>
                <a:cubicBezTo>
                  <a:pt x="692541" y="2256828"/>
                  <a:pt x="692541" y="2211241"/>
                  <a:pt x="664423" y="2183123"/>
                </a:cubicBezTo>
                <a:cubicBezTo>
                  <a:pt x="636305" y="2155005"/>
                  <a:pt x="590718" y="2155005"/>
                  <a:pt x="562599" y="2183123"/>
                </a:cubicBezTo>
                <a:lnTo>
                  <a:pt x="409865" y="2335858"/>
                </a:lnTo>
                <a:cubicBezTo>
                  <a:pt x="395805" y="2349917"/>
                  <a:pt x="388776" y="2368343"/>
                  <a:pt x="388776" y="2386770"/>
                </a:cubicBezTo>
                <a:close/>
                <a:moveTo>
                  <a:pt x="388776" y="365689"/>
                </a:moveTo>
                <a:cubicBezTo>
                  <a:pt x="388776" y="384115"/>
                  <a:pt x="395805" y="402541"/>
                  <a:pt x="409865" y="416600"/>
                </a:cubicBezTo>
                <a:lnTo>
                  <a:pt x="562599" y="569335"/>
                </a:lnTo>
                <a:cubicBezTo>
                  <a:pt x="590718" y="597454"/>
                  <a:pt x="636305" y="597454"/>
                  <a:pt x="664423" y="569335"/>
                </a:cubicBezTo>
                <a:cubicBezTo>
                  <a:pt x="692541" y="541217"/>
                  <a:pt x="692541" y="495630"/>
                  <a:pt x="664423" y="467512"/>
                </a:cubicBezTo>
                <a:lnTo>
                  <a:pt x="511688" y="314777"/>
                </a:lnTo>
                <a:cubicBezTo>
                  <a:pt x="483570" y="286659"/>
                  <a:pt x="437983" y="286659"/>
                  <a:pt x="409865" y="314777"/>
                </a:cubicBezTo>
                <a:cubicBezTo>
                  <a:pt x="395805" y="328836"/>
                  <a:pt x="388776" y="347262"/>
                  <a:pt x="388776" y="365689"/>
                </a:cubicBezTo>
                <a:close/>
                <a:moveTo>
                  <a:pt x="0" y="1379024"/>
                </a:moveTo>
                <a:cubicBezTo>
                  <a:pt x="0" y="1418789"/>
                  <a:pt x="32235" y="1451024"/>
                  <a:pt x="72000" y="1451024"/>
                </a:cubicBezTo>
                <a:lnTo>
                  <a:pt x="288000" y="1451024"/>
                </a:lnTo>
                <a:cubicBezTo>
                  <a:pt x="327765" y="1451024"/>
                  <a:pt x="360000" y="1418789"/>
                  <a:pt x="360000" y="1379024"/>
                </a:cubicBezTo>
                <a:cubicBezTo>
                  <a:pt x="360000" y="1339259"/>
                  <a:pt x="327765" y="1307024"/>
                  <a:pt x="288000" y="1307024"/>
                </a:cubicBezTo>
                <a:lnTo>
                  <a:pt x="72000" y="1307024"/>
                </a:lnTo>
                <a:cubicBezTo>
                  <a:pt x="32235" y="1307024"/>
                  <a:pt x="0" y="1339259"/>
                  <a:pt x="0" y="137902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3" name="Isosceles Triangle 5">
            <a:extLst>
              <a:ext uri="{FF2B5EF4-FFF2-40B4-BE49-F238E27FC236}">
                <a16:creationId xmlns:a16="http://schemas.microsoft.com/office/drawing/2014/main" id="{C90FA9E7-BC2A-492A-9790-9857E5ADE9BC}"/>
              </a:ext>
            </a:extLst>
          </p:cNvPr>
          <p:cNvSpPr>
            <a:spLocks noChangeAspect="1"/>
          </p:cNvSpPr>
          <p:nvPr/>
        </p:nvSpPr>
        <p:spPr>
          <a:xfrm>
            <a:off x="7895083" y="4737985"/>
            <a:ext cx="404220" cy="403783"/>
          </a:xfrm>
          <a:custGeom>
            <a:avLst/>
            <a:gdLst/>
            <a:ahLst/>
            <a:cxnLst/>
            <a:rect l="l" t="t" r="r" b="b"/>
            <a:pathLst>
              <a:path w="3229104" h="3225610">
                <a:moveTo>
                  <a:pt x="2311104" y="907633"/>
                </a:moveTo>
                <a:lnTo>
                  <a:pt x="3229104" y="907633"/>
                </a:lnTo>
                <a:lnTo>
                  <a:pt x="1769979" y="3097491"/>
                </a:lnTo>
                <a:close/>
                <a:moveTo>
                  <a:pt x="823" y="907633"/>
                </a:moveTo>
                <a:lnTo>
                  <a:pt x="918823" y="907633"/>
                </a:lnTo>
                <a:lnTo>
                  <a:pt x="1498048" y="3135591"/>
                </a:lnTo>
                <a:close/>
                <a:moveTo>
                  <a:pt x="1036980" y="907632"/>
                </a:moveTo>
                <a:lnTo>
                  <a:pt x="2192122" y="907632"/>
                </a:lnTo>
                <a:lnTo>
                  <a:pt x="1614551" y="3225610"/>
                </a:lnTo>
                <a:close/>
                <a:moveTo>
                  <a:pt x="2769693" y="0"/>
                </a:moveTo>
                <a:lnTo>
                  <a:pt x="3229104" y="792088"/>
                </a:lnTo>
                <a:lnTo>
                  <a:pt x="2310282" y="792088"/>
                </a:lnTo>
                <a:close/>
                <a:moveTo>
                  <a:pt x="1732713" y="0"/>
                </a:moveTo>
                <a:lnTo>
                  <a:pt x="2651535" y="0"/>
                </a:lnTo>
                <a:lnTo>
                  <a:pt x="2192124" y="792088"/>
                </a:lnTo>
                <a:close/>
                <a:moveTo>
                  <a:pt x="1614553" y="0"/>
                </a:moveTo>
                <a:lnTo>
                  <a:pt x="2073964" y="792088"/>
                </a:lnTo>
                <a:lnTo>
                  <a:pt x="1155142" y="792088"/>
                </a:lnTo>
                <a:close/>
                <a:moveTo>
                  <a:pt x="577571" y="0"/>
                </a:moveTo>
                <a:lnTo>
                  <a:pt x="1496393" y="0"/>
                </a:lnTo>
                <a:lnTo>
                  <a:pt x="1036982" y="792088"/>
                </a:lnTo>
                <a:close/>
                <a:moveTo>
                  <a:pt x="459411" y="0"/>
                </a:moveTo>
                <a:lnTo>
                  <a:pt x="918822" y="792088"/>
                </a:lnTo>
                <a:lnTo>
                  <a:pt x="0" y="79208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Trapezoid 22">
            <a:extLst>
              <a:ext uri="{FF2B5EF4-FFF2-40B4-BE49-F238E27FC236}">
                <a16:creationId xmlns:a16="http://schemas.microsoft.com/office/drawing/2014/main" id="{D2EC6B0A-E896-40D9-B4A8-1556019F68B9}"/>
              </a:ext>
            </a:extLst>
          </p:cNvPr>
          <p:cNvSpPr>
            <a:spLocks noChangeAspect="1"/>
          </p:cNvSpPr>
          <p:nvPr/>
        </p:nvSpPr>
        <p:spPr>
          <a:xfrm>
            <a:off x="9438721" y="4805113"/>
            <a:ext cx="529812" cy="269525"/>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5" name="Rounded Rectangle 20">
            <a:extLst>
              <a:ext uri="{FF2B5EF4-FFF2-40B4-BE49-F238E27FC236}">
                <a16:creationId xmlns:a16="http://schemas.microsoft.com/office/drawing/2014/main" id="{B5A75B4D-CA52-4F78-AC74-CB42B7BD2898}"/>
              </a:ext>
            </a:extLst>
          </p:cNvPr>
          <p:cNvSpPr>
            <a:spLocks noChangeAspect="1"/>
          </p:cNvSpPr>
          <p:nvPr/>
        </p:nvSpPr>
        <p:spPr>
          <a:xfrm rot="2160000">
            <a:off x="10296822" y="4674968"/>
            <a:ext cx="491028" cy="529812"/>
          </a:xfrm>
          <a:custGeom>
            <a:avLst/>
            <a:gdLst/>
            <a:ahLst/>
            <a:cxnLst/>
            <a:rect l="l" t="t" r="r" b="b"/>
            <a:pathLst>
              <a:path w="2735240" h="2951283">
                <a:moveTo>
                  <a:pt x="945240" y="943134"/>
                </a:moveTo>
                <a:cubicBezTo>
                  <a:pt x="504657" y="1263236"/>
                  <a:pt x="406988" y="1879894"/>
                  <a:pt x="727090" y="2320477"/>
                </a:cubicBezTo>
                <a:cubicBezTo>
                  <a:pt x="1047193" y="2761060"/>
                  <a:pt x="1663850" y="2858729"/>
                  <a:pt x="2104434" y="2538627"/>
                </a:cubicBezTo>
                <a:cubicBezTo>
                  <a:pt x="2545017" y="2218524"/>
                  <a:pt x="2642686" y="1601867"/>
                  <a:pt x="2322584" y="1161283"/>
                </a:cubicBezTo>
                <a:cubicBezTo>
                  <a:pt x="2003839" y="722570"/>
                  <a:pt x="1391052" y="623866"/>
                  <a:pt x="951049" y="939346"/>
                </a:cubicBezTo>
                <a:lnTo>
                  <a:pt x="1557721" y="1618250"/>
                </a:lnTo>
                <a:cubicBezTo>
                  <a:pt x="1596798" y="1621348"/>
                  <a:pt x="1633874" y="1641400"/>
                  <a:pt x="1658719" y="1675596"/>
                </a:cubicBezTo>
                <a:cubicBezTo>
                  <a:pt x="1705470" y="1739944"/>
                  <a:pt x="1691206" y="1830007"/>
                  <a:pt x="1626858" y="1876758"/>
                </a:cubicBezTo>
                <a:cubicBezTo>
                  <a:pt x="1562511" y="1923509"/>
                  <a:pt x="1472448" y="1909245"/>
                  <a:pt x="1425696" y="1844897"/>
                </a:cubicBezTo>
                <a:cubicBezTo>
                  <a:pt x="1398776" y="1807844"/>
                  <a:pt x="1392087" y="1762265"/>
                  <a:pt x="1405709" y="1721944"/>
                </a:cubicBezTo>
                <a:lnTo>
                  <a:pt x="950242" y="939871"/>
                </a:lnTo>
                <a:cubicBezTo>
                  <a:pt x="948462" y="940800"/>
                  <a:pt x="946850" y="941964"/>
                  <a:pt x="945240" y="943134"/>
                </a:cubicBezTo>
                <a:close/>
                <a:moveTo>
                  <a:pt x="390013" y="178929"/>
                </a:moveTo>
                <a:cubicBezTo>
                  <a:pt x="223423" y="299964"/>
                  <a:pt x="186493" y="533130"/>
                  <a:pt x="307528" y="699721"/>
                </a:cubicBezTo>
                <a:cubicBezTo>
                  <a:pt x="392822" y="817118"/>
                  <a:pt x="533802" y="870124"/>
                  <a:pt x="667672" y="847235"/>
                </a:cubicBezTo>
                <a:lnTo>
                  <a:pt x="556452" y="694153"/>
                </a:lnTo>
                <a:lnTo>
                  <a:pt x="528500" y="714461"/>
                </a:lnTo>
                <a:cubicBezTo>
                  <a:pt x="498835" y="736014"/>
                  <a:pt x="457314" y="729437"/>
                  <a:pt x="435761" y="699772"/>
                </a:cubicBezTo>
                <a:lnTo>
                  <a:pt x="341779" y="570418"/>
                </a:lnTo>
                <a:cubicBezTo>
                  <a:pt x="320226" y="540753"/>
                  <a:pt x="326803" y="499231"/>
                  <a:pt x="356468" y="477679"/>
                </a:cubicBezTo>
                <a:lnTo>
                  <a:pt x="684509" y="239343"/>
                </a:lnTo>
                <a:cubicBezTo>
                  <a:pt x="714174" y="217790"/>
                  <a:pt x="755695" y="224366"/>
                  <a:pt x="777248" y="254031"/>
                </a:cubicBezTo>
                <a:lnTo>
                  <a:pt x="871230" y="383386"/>
                </a:lnTo>
                <a:cubicBezTo>
                  <a:pt x="892782" y="413051"/>
                  <a:pt x="886206" y="454572"/>
                  <a:pt x="856541" y="476125"/>
                </a:cubicBezTo>
                <a:lnTo>
                  <a:pt x="828590" y="496433"/>
                </a:lnTo>
                <a:lnTo>
                  <a:pt x="939810" y="649514"/>
                </a:lnTo>
                <a:cubicBezTo>
                  <a:pt x="1002947" y="529270"/>
                  <a:pt x="996100" y="378811"/>
                  <a:pt x="910806" y="261414"/>
                </a:cubicBezTo>
                <a:cubicBezTo>
                  <a:pt x="789771" y="94824"/>
                  <a:pt x="556604" y="57894"/>
                  <a:pt x="390013" y="178929"/>
                </a:cubicBezTo>
                <a:close/>
                <a:moveTo>
                  <a:pt x="326716" y="91807"/>
                </a:moveTo>
                <a:cubicBezTo>
                  <a:pt x="541423" y="-64186"/>
                  <a:pt x="841934" y="-16590"/>
                  <a:pt x="997927" y="198117"/>
                </a:cubicBezTo>
                <a:cubicBezTo>
                  <a:pt x="1090326" y="325293"/>
                  <a:pt x="1111296" y="482575"/>
                  <a:pt x="1067359" y="621566"/>
                </a:cubicBezTo>
                <a:cubicBezTo>
                  <a:pt x="1125087" y="596400"/>
                  <a:pt x="1184605" y="577365"/>
                  <a:pt x="1244892" y="563339"/>
                </a:cubicBezTo>
                <a:lnTo>
                  <a:pt x="1244892" y="425809"/>
                </a:lnTo>
                <a:lnTo>
                  <a:pt x="1238396" y="425809"/>
                </a:lnTo>
                <a:cubicBezTo>
                  <a:pt x="1203300" y="425809"/>
                  <a:pt x="1174849" y="397358"/>
                  <a:pt x="1174849" y="362262"/>
                </a:cubicBezTo>
                <a:lnTo>
                  <a:pt x="1174849" y="209229"/>
                </a:lnTo>
                <a:cubicBezTo>
                  <a:pt x="1174849" y="191681"/>
                  <a:pt x="1181962" y="175794"/>
                  <a:pt x="1193462" y="164294"/>
                </a:cubicBezTo>
                <a:cubicBezTo>
                  <a:pt x="1204961" y="152795"/>
                  <a:pt x="1220848" y="145682"/>
                  <a:pt x="1238396" y="145682"/>
                </a:cubicBezTo>
                <a:lnTo>
                  <a:pt x="1484804" y="145682"/>
                </a:lnTo>
                <a:cubicBezTo>
                  <a:pt x="1519900" y="145682"/>
                  <a:pt x="1548351" y="174133"/>
                  <a:pt x="1548351" y="209229"/>
                </a:cubicBezTo>
                <a:lnTo>
                  <a:pt x="1548351" y="362262"/>
                </a:lnTo>
                <a:cubicBezTo>
                  <a:pt x="1548351" y="397358"/>
                  <a:pt x="1519900" y="425809"/>
                  <a:pt x="1484804" y="425809"/>
                </a:cubicBezTo>
                <a:lnTo>
                  <a:pt x="1478305" y="425809"/>
                </a:lnTo>
                <a:lnTo>
                  <a:pt x="1478305" y="531522"/>
                </a:lnTo>
                <a:cubicBezTo>
                  <a:pt x="1867969" y="516696"/>
                  <a:pt x="2257580" y="690299"/>
                  <a:pt x="2504004" y="1029474"/>
                </a:cubicBezTo>
                <a:cubicBezTo>
                  <a:pt x="2896903" y="1570253"/>
                  <a:pt x="2777023" y="2327148"/>
                  <a:pt x="2236244" y="2720047"/>
                </a:cubicBezTo>
                <a:cubicBezTo>
                  <a:pt x="1695464" y="3112946"/>
                  <a:pt x="938569" y="2993066"/>
                  <a:pt x="545670" y="2452287"/>
                </a:cubicBezTo>
                <a:cubicBezTo>
                  <a:pt x="302842" y="2118063"/>
                  <a:pt x="255883" y="1701289"/>
                  <a:pt x="383624" y="1339097"/>
                </a:cubicBezTo>
                <a:lnTo>
                  <a:pt x="271337" y="1301981"/>
                </a:lnTo>
                <a:lnTo>
                  <a:pt x="269200" y="1308446"/>
                </a:lnTo>
                <a:cubicBezTo>
                  <a:pt x="258184" y="1341768"/>
                  <a:pt x="222242" y="1359852"/>
                  <a:pt x="188919" y="1348836"/>
                </a:cubicBezTo>
                <a:lnTo>
                  <a:pt x="43619" y="1300805"/>
                </a:lnTo>
                <a:cubicBezTo>
                  <a:pt x="10297" y="1289790"/>
                  <a:pt x="-7787" y="1253847"/>
                  <a:pt x="3228" y="1220525"/>
                </a:cubicBezTo>
                <a:lnTo>
                  <a:pt x="80565" y="986568"/>
                </a:lnTo>
                <a:cubicBezTo>
                  <a:pt x="86073" y="969906"/>
                  <a:pt x="97812" y="957056"/>
                  <a:pt x="112340" y="949746"/>
                </a:cubicBezTo>
                <a:cubicBezTo>
                  <a:pt x="126869" y="942436"/>
                  <a:pt x="144185" y="940669"/>
                  <a:pt x="160847" y="946177"/>
                </a:cubicBezTo>
                <a:lnTo>
                  <a:pt x="306147" y="994208"/>
                </a:lnTo>
                <a:cubicBezTo>
                  <a:pt x="339468" y="1005223"/>
                  <a:pt x="357552" y="1041166"/>
                  <a:pt x="346537" y="1074488"/>
                </a:cubicBezTo>
                <a:lnTo>
                  <a:pt x="344596" y="1080361"/>
                </a:lnTo>
                <a:lnTo>
                  <a:pt x="482601" y="1125980"/>
                </a:lnTo>
                <a:cubicBezTo>
                  <a:pt x="516519" y="1067404"/>
                  <a:pt x="556040" y="1011588"/>
                  <a:pt x="601675" y="959905"/>
                </a:cubicBezTo>
                <a:cubicBezTo>
                  <a:pt x="455910" y="958740"/>
                  <a:pt x="312806" y="890195"/>
                  <a:pt x="220407" y="763018"/>
                </a:cubicBezTo>
                <a:cubicBezTo>
                  <a:pt x="64413" y="548311"/>
                  <a:pt x="112009" y="247801"/>
                  <a:pt x="326716" y="9180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Trapezoid 28">
            <a:extLst>
              <a:ext uri="{FF2B5EF4-FFF2-40B4-BE49-F238E27FC236}">
                <a16:creationId xmlns:a16="http://schemas.microsoft.com/office/drawing/2014/main" id="{013F6F7D-652C-40EF-B339-66A172676932}"/>
              </a:ext>
            </a:extLst>
          </p:cNvPr>
          <p:cNvSpPr>
            <a:spLocks noChangeAspect="1"/>
          </p:cNvSpPr>
          <p:nvPr/>
        </p:nvSpPr>
        <p:spPr>
          <a:xfrm>
            <a:off x="4477340" y="4674968"/>
            <a:ext cx="437175" cy="529812"/>
          </a:xfrm>
          <a:custGeom>
            <a:avLst/>
            <a:gdLst/>
            <a:ahLst/>
            <a:cxnLst/>
            <a:rect l="l" t="t" r="r" b="b"/>
            <a:pathLst>
              <a:path w="2664297" h="3228846">
                <a:moveTo>
                  <a:pt x="2006233" y="1910002"/>
                </a:moveTo>
                <a:cubicBezTo>
                  <a:pt x="2195393" y="2270441"/>
                  <a:pt x="2396463" y="2592453"/>
                  <a:pt x="2218318" y="2693318"/>
                </a:cubicBezTo>
                <a:cubicBezTo>
                  <a:pt x="1760490" y="2959655"/>
                  <a:pt x="875097" y="3011972"/>
                  <a:pt x="413381" y="2693318"/>
                </a:cubicBezTo>
                <a:cubicBezTo>
                  <a:pt x="278026" y="2578660"/>
                  <a:pt x="448417" y="2270210"/>
                  <a:pt x="622358" y="1918652"/>
                </a:cubicBezTo>
                <a:close/>
                <a:moveTo>
                  <a:pt x="998355" y="318176"/>
                </a:moveTo>
                <a:lnTo>
                  <a:pt x="1054483" y="938365"/>
                </a:lnTo>
                <a:cubicBezTo>
                  <a:pt x="1073419" y="1202005"/>
                  <a:pt x="-94533" y="2544942"/>
                  <a:pt x="263185" y="2803859"/>
                </a:cubicBezTo>
                <a:cubicBezTo>
                  <a:pt x="799752" y="3120272"/>
                  <a:pt x="1828684" y="3068324"/>
                  <a:pt x="2360732" y="2803859"/>
                </a:cubicBezTo>
                <a:cubicBezTo>
                  <a:pt x="2817826" y="2582721"/>
                  <a:pt x="1567592" y="1249230"/>
                  <a:pt x="1559424" y="938364"/>
                </a:cubicBezTo>
                <a:lnTo>
                  <a:pt x="1635785" y="320808"/>
                </a:lnTo>
                <a:lnTo>
                  <a:pt x="1616510" y="323841"/>
                </a:lnTo>
                <a:cubicBezTo>
                  <a:pt x="1541035" y="362546"/>
                  <a:pt x="1432716" y="386340"/>
                  <a:pt x="1312455" y="386340"/>
                </a:cubicBezTo>
                <a:cubicBezTo>
                  <a:pt x="1186664" y="386340"/>
                  <a:pt x="1073940" y="360308"/>
                  <a:pt x="998355" y="318176"/>
                </a:cubicBezTo>
                <a:close/>
                <a:moveTo>
                  <a:pt x="1312455" y="60748"/>
                </a:moveTo>
                <a:cubicBezTo>
                  <a:pt x="1155275" y="60748"/>
                  <a:pt x="1027857" y="120035"/>
                  <a:pt x="1027857" y="193171"/>
                </a:cubicBezTo>
                <a:cubicBezTo>
                  <a:pt x="1027857" y="266307"/>
                  <a:pt x="1155275" y="325594"/>
                  <a:pt x="1312455" y="325594"/>
                </a:cubicBezTo>
                <a:cubicBezTo>
                  <a:pt x="1469634" y="325594"/>
                  <a:pt x="1597052" y="266307"/>
                  <a:pt x="1597052" y="193171"/>
                </a:cubicBezTo>
                <a:cubicBezTo>
                  <a:pt x="1597052" y="120035"/>
                  <a:pt x="1469634" y="60748"/>
                  <a:pt x="1312455" y="60748"/>
                </a:cubicBezTo>
                <a:close/>
                <a:moveTo>
                  <a:pt x="1312455" y="0"/>
                </a:moveTo>
                <a:cubicBezTo>
                  <a:pt x="1537130" y="0"/>
                  <a:pt x="1720121" y="83046"/>
                  <a:pt x="1726235" y="186847"/>
                </a:cubicBezTo>
                <a:cubicBezTo>
                  <a:pt x="1726742" y="186524"/>
                  <a:pt x="1727174" y="186120"/>
                  <a:pt x="1727606" y="185717"/>
                </a:cubicBezTo>
                <a:lnTo>
                  <a:pt x="1727102" y="190850"/>
                </a:lnTo>
                <a:cubicBezTo>
                  <a:pt x="1727595" y="191614"/>
                  <a:pt x="1727605" y="192391"/>
                  <a:pt x="1727605" y="193170"/>
                </a:cubicBezTo>
                <a:lnTo>
                  <a:pt x="1726271" y="199326"/>
                </a:lnTo>
                <a:lnTo>
                  <a:pt x="1655630" y="919826"/>
                </a:lnTo>
                <a:cubicBezTo>
                  <a:pt x="1665213" y="1268678"/>
                  <a:pt x="3079202" y="2735754"/>
                  <a:pt x="2542920" y="2983914"/>
                </a:cubicBezTo>
                <a:cubicBezTo>
                  <a:pt x="1918698" y="3280693"/>
                  <a:pt x="711513" y="3338989"/>
                  <a:pt x="81991" y="2983914"/>
                </a:cubicBezTo>
                <a:cubicBezTo>
                  <a:pt x="-337699" y="2693358"/>
                  <a:pt x="991496" y="1215684"/>
                  <a:pt x="969280" y="919828"/>
                </a:cubicBezTo>
                <a:lnTo>
                  <a:pt x="898640" y="199335"/>
                </a:lnTo>
                <a:cubicBezTo>
                  <a:pt x="897375" y="197339"/>
                  <a:pt x="897304" y="195258"/>
                  <a:pt x="897304" y="193170"/>
                </a:cubicBezTo>
                <a:lnTo>
                  <a:pt x="897808" y="190847"/>
                </a:lnTo>
                <a:lnTo>
                  <a:pt x="897305" y="185717"/>
                </a:lnTo>
                <a:lnTo>
                  <a:pt x="898687" y="186789"/>
                </a:lnTo>
                <a:cubicBezTo>
                  <a:pt x="904857" y="83015"/>
                  <a:pt x="1087821" y="0"/>
                  <a:pt x="1312455" y="0"/>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7" name="Rounded Rectangle 2">
            <a:extLst>
              <a:ext uri="{FF2B5EF4-FFF2-40B4-BE49-F238E27FC236}">
                <a16:creationId xmlns:a16="http://schemas.microsoft.com/office/drawing/2014/main" id="{2CB3F902-7F51-468E-928D-DF8ED92CA432}"/>
              </a:ext>
            </a:extLst>
          </p:cNvPr>
          <p:cNvSpPr/>
          <p:nvPr/>
        </p:nvSpPr>
        <p:spPr>
          <a:xfrm>
            <a:off x="5283276" y="5634756"/>
            <a:ext cx="519265" cy="519265"/>
          </a:xfrm>
          <a:custGeom>
            <a:avLst/>
            <a:gdLst>
              <a:gd name="connsiteX0" fmla="*/ 1979373 w 3960440"/>
              <a:gd name="connsiteY0" fmla="*/ 472350 h 3960000"/>
              <a:gd name="connsiteX1" fmla="*/ 813783 w 3960440"/>
              <a:gd name="connsiteY1" fmla="*/ 1434034 h 3960000"/>
              <a:gd name="connsiteX2" fmla="*/ 1171732 w 3960440"/>
              <a:gd name="connsiteY2" fmla="*/ 2285845 h 3960000"/>
              <a:gd name="connsiteX3" fmla="*/ 1338560 w 3960440"/>
              <a:gd name="connsiteY3" fmla="*/ 1981614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71732 w 3960440"/>
              <a:gd name="connsiteY2" fmla="*/ 2285845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796414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182276 w 3960440"/>
              <a:gd name="connsiteY4" fmla="*/ 1442314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873721 w 3960440"/>
              <a:gd name="connsiteY10" fmla="*/ 1156628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25929 w 3960440"/>
              <a:gd name="connsiteY11" fmla="*/ 1392629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21788 w 3960440"/>
              <a:gd name="connsiteY12" fmla="*/ 1897758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03335 w 3960440"/>
              <a:gd name="connsiteY14" fmla="*/ 2485692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10984 w 3960440"/>
              <a:gd name="connsiteY8" fmla="*/ 2071653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072459 w 3960440"/>
              <a:gd name="connsiteY9" fmla="*/ 1512703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38586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30780 w 3960440"/>
              <a:gd name="connsiteY6" fmla="*/ 1554106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24394 w 3960440"/>
              <a:gd name="connsiteY7" fmla="*/ 2278672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1995341 w 3960440"/>
              <a:gd name="connsiteY8" fmla="*/ 2082197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66603 w 3960440"/>
              <a:gd name="connsiteY14" fmla="*/ 2506778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283619 w 3960440"/>
              <a:gd name="connsiteY15" fmla="*/ 2688571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44820 w 3960440"/>
              <a:gd name="connsiteY16" fmla="*/ 1595509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2134565 w 3960440"/>
              <a:gd name="connsiteY17" fmla="*/ 477605 h 3960000"/>
              <a:gd name="connsiteX18" fmla="*/ 1979373 w 3960440"/>
              <a:gd name="connsiteY18" fmla="*/ 472350 h 3960000"/>
              <a:gd name="connsiteX19" fmla="*/ 436907 w 3960440"/>
              <a:gd name="connsiteY19" fmla="*/ 0 h 3960000"/>
              <a:gd name="connsiteX20" fmla="*/ 3523533 w 3960440"/>
              <a:gd name="connsiteY20" fmla="*/ 0 h 3960000"/>
              <a:gd name="connsiteX21" fmla="*/ 3960440 w 3960440"/>
              <a:gd name="connsiteY21" fmla="*/ 436907 h 3960000"/>
              <a:gd name="connsiteX22" fmla="*/ 3960440 w 3960440"/>
              <a:gd name="connsiteY22" fmla="*/ 3523093 h 3960000"/>
              <a:gd name="connsiteX23" fmla="*/ 3523533 w 3960440"/>
              <a:gd name="connsiteY23" fmla="*/ 3960000 h 3960000"/>
              <a:gd name="connsiteX24" fmla="*/ 436907 w 3960440"/>
              <a:gd name="connsiteY24" fmla="*/ 3960000 h 3960000"/>
              <a:gd name="connsiteX25" fmla="*/ 0 w 3960440"/>
              <a:gd name="connsiteY25" fmla="*/ 3523093 h 3960000"/>
              <a:gd name="connsiteX26" fmla="*/ 0 w 3960440"/>
              <a:gd name="connsiteY26" fmla="*/ 436907 h 3960000"/>
              <a:gd name="connsiteX27" fmla="*/ 436907 w 3960440"/>
              <a:gd name="connsiteY27"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296382 w 3960440"/>
              <a:gd name="connsiteY3" fmla="*/ 1907811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328015 w 3960440"/>
              <a:gd name="connsiteY3" fmla="*/ 1812920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 name="connsiteX0" fmla="*/ 1979373 w 3960440"/>
              <a:gd name="connsiteY0" fmla="*/ 472350 h 3960000"/>
              <a:gd name="connsiteX1" fmla="*/ 813783 w 3960440"/>
              <a:gd name="connsiteY1" fmla="*/ 1434034 h 3960000"/>
              <a:gd name="connsiteX2" fmla="*/ 1119009 w 3960440"/>
              <a:gd name="connsiteY2" fmla="*/ 2222584 h 3960000"/>
              <a:gd name="connsiteX3" fmla="*/ 1328015 w 3960440"/>
              <a:gd name="connsiteY3" fmla="*/ 1812920 h 3960000"/>
              <a:gd name="connsiteX4" fmla="*/ 1234998 w 3960440"/>
              <a:gd name="connsiteY4" fmla="*/ 1431771 h 3960000"/>
              <a:gd name="connsiteX5" fmla="*/ 2217373 w 3960440"/>
              <a:gd name="connsiteY5" fmla="*/ 891303 h 3960000"/>
              <a:gd name="connsiteX6" fmla="*/ 2783502 w 3960440"/>
              <a:gd name="connsiteY6" fmla="*/ 1606823 h 3960000"/>
              <a:gd name="connsiteX7" fmla="*/ 2456028 w 3960440"/>
              <a:gd name="connsiteY7" fmla="*/ 2225955 h 3960000"/>
              <a:gd name="connsiteX8" fmla="*/ 2026974 w 3960440"/>
              <a:gd name="connsiteY8" fmla="*/ 2018938 h 3960000"/>
              <a:gd name="connsiteX9" fmla="*/ 2135727 w 3960440"/>
              <a:gd name="connsiteY9" fmla="*/ 1554876 h 3960000"/>
              <a:gd name="connsiteX10" fmla="*/ 1915898 w 3960440"/>
              <a:gd name="connsiteY10" fmla="*/ 1219889 h 3960000"/>
              <a:gd name="connsiteX11" fmla="*/ 1589196 w 3960440"/>
              <a:gd name="connsiteY11" fmla="*/ 1434803 h 3960000"/>
              <a:gd name="connsiteX12" fmla="*/ 1574511 w 3960440"/>
              <a:gd name="connsiteY12" fmla="*/ 1939931 h 3960000"/>
              <a:gd name="connsiteX13" fmla="*/ 1339611 w 3960440"/>
              <a:gd name="connsiteY13" fmla="*/ 3487664 h 3960000"/>
              <a:gd name="connsiteX14" fmla="*/ 1887692 w 3960440"/>
              <a:gd name="connsiteY14" fmla="*/ 2422431 h 3960000"/>
              <a:gd name="connsiteX15" fmla="*/ 2336342 w 3960440"/>
              <a:gd name="connsiteY15" fmla="*/ 2720202 h 3960000"/>
              <a:gd name="connsiteX16" fmla="*/ 3176454 w 3960440"/>
              <a:gd name="connsiteY16" fmla="*/ 1627140 h 3960000"/>
              <a:gd name="connsiteX17" fmla="*/ 1979373 w 3960440"/>
              <a:gd name="connsiteY17" fmla="*/ 472350 h 3960000"/>
              <a:gd name="connsiteX18" fmla="*/ 436907 w 3960440"/>
              <a:gd name="connsiteY18" fmla="*/ 0 h 3960000"/>
              <a:gd name="connsiteX19" fmla="*/ 3523533 w 3960440"/>
              <a:gd name="connsiteY19" fmla="*/ 0 h 3960000"/>
              <a:gd name="connsiteX20" fmla="*/ 3960440 w 3960440"/>
              <a:gd name="connsiteY20" fmla="*/ 436907 h 3960000"/>
              <a:gd name="connsiteX21" fmla="*/ 3960440 w 3960440"/>
              <a:gd name="connsiteY21" fmla="*/ 3523093 h 3960000"/>
              <a:gd name="connsiteX22" fmla="*/ 3523533 w 3960440"/>
              <a:gd name="connsiteY22" fmla="*/ 3960000 h 3960000"/>
              <a:gd name="connsiteX23" fmla="*/ 436907 w 3960440"/>
              <a:gd name="connsiteY23" fmla="*/ 3960000 h 3960000"/>
              <a:gd name="connsiteX24" fmla="*/ 0 w 3960440"/>
              <a:gd name="connsiteY24" fmla="*/ 3523093 h 3960000"/>
              <a:gd name="connsiteX25" fmla="*/ 0 w 3960440"/>
              <a:gd name="connsiteY25" fmla="*/ 436907 h 3960000"/>
              <a:gd name="connsiteX26" fmla="*/ 436907 w 3960440"/>
              <a:gd name="connsiteY26"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960440" h="3960000">
                <a:moveTo>
                  <a:pt x="1979373" y="472350"/>
                </a:moveTo>
                <a:cubicBezTo>
                  <a:pt x="1228307" y="485871"/>
                  <a:pt x="850011" y="1078219"/>
                  <a:pt x="813783" y="1434034"/>
                </a:cubicBezTo>
                <a:cubicBezTo>
                  <a:pt x="787561" y="1781828"/>
                  <a:pt x="889690" y="2005359"/>
                  <a:pt x="1119009" y="2222584"/>
                </a:cubicBezTo>
                <a:cubicBezTo>
                  <a:pt x="1178964" y="2123026"/>
                  <a:pt x="1260199" y="1908547"/>
                  <a:pt x="1328015" y="1812920"/>
                </a:cubicBezTo>
                <a:cubicBezTo>
                  <a:pt x="1222115" y="1647651"/>
                  <a:pt x="1255483" y="1756375"/>
                  <a:pt x="1234998" y="1431771"/>
                </a:cubicBezTo>
                <a:cubicBezTo>
                  <a:pt x="1331609" y="922504"/>
                  <a:pt x="1719145" y="812633"/>
                  <a:pt x="2217373" y="891303"/>
                </a:cubicBezTo>
                <a:cubicBezTo>
                  <a:pt x="2693518" y="1016895"/>
                  <a:pt x="2787642" y="1344599"/>
                  <a:pt x="2783502" y="1606823"/>
                </a:cubicBezTo>
                <a:cubicBezTo>
                  <a:pt x="2771081" y="1743454"/>
                  <a:pt x="2679609" y="2064482"/>
                  <a:pt x="2456028" y="2225955"/>
                </a:cubicBezTo>
                <a:cubicBezTo>
                  <a:pt x="2192422" y="2399851"/>
                  <a:pt x="2004893" y="2209395"/>
                  <a:pt x="2026974" y="2018938"/>
                </a:cubicBezTo>
                <a:cubicBezTo>
                  <a:pt x="2072519" y="1810540"/>
                  <a:pt x="2086043" y="1754994"/>
                  <a:pt x="2135727" y="1554876"/>
                </a:cubicBezTo>
                <a:cubicBezTo>
                  <a:pt x="2195073" y="1382360"/>
                  <a:pt x="2084273" y="1259912"/>
                  <a:pt x="1915898" y="1219889"/>
                </a:cubicBezTo>
                <a:cubicBezTo>
                  <a:pt x="1750283" y="1186766"/>
                  <a:pt x="1626460" y="1331294"/>
                  <a:pt x="1589196" y="1434803"/>
                </a:cubicBezTo>
                <a:cubicBezTo>
                  <a:pt x="1499489" y="1732912"/>
                  <a:pt x="1614533" y="1824000"/>
                  <a:pt x="1574511" y="1939931"/>
                </a:cubicBezTo>
                <a:cubicBezTo>
                  <a:pt x="1332991" y="2671400"/>
                  <a:pt x="1220920" y="3468343"/>
                  <a:pt x="1339611" y="3487664"/>
                </a:cubicBezTo>
                <a:cubicBezTo>
                  <a:pt x="1434840" y="3497327"/>
                  <a:pt x="1730357" y="3129057"/>
                  <a:pt x="1887692" y="2422431"/>
                </a:cubicBezTo>
                <a:cubicBezTo>
                  <a:pt x="1985681" y="2531460"/>
                  <a:pt x="2093439" y="2747804"/>
                  <a:pt x="2336342" y="2720202"/>
                </a:cubicBezTo>
                <a:cubicBezTo>
                  <a:pt x="2693796" y="2666377"/>
                  <a:pt x="3092265" y="2401394"/>
                  <a:pt x="3176454" y="1627140"/>
                </a:cubicBezTo>
                <a:cubicBezTo>
                  <a:pt x="3254038" y="999456"/>
                  <a:pt x="2816023" y="430731"/>
                  <a:pt x="1979373" y="472350"/>
                </a:cubicBezTo>
                <a:close/>
                <a:moveTo>
                  <a:pt x="436907" y="0"/>
                </a:moveTo>
                <a:lnTo>
                  <a:pt x="3523533" y="0"/>
                </a:lnTo>
                <a:cubicBezTo>
                  <a:pt x="3764830" y="0"/>
                  <a:pt x="3960440" y="195610"/>
                  <a:pt x="3960440" y="436907"/>
                </a:cubicBezTo>
                <a:lnTo>
                  <a:pt x="3960440" y="3523093"/>
                </a:lnTo>
                <a:cubicBezTo>
                  <a:pt x="3960440" y="3764390"/>
                  <a:pt x="3764830" y="3960000"/>
                  <a:pt x="3523533" y="3960000"/>
                </a:cubicBezTo>
                <a:lnTo>
                  <a:pt x="436907" y="3960000"/>
                </a:lnTo>
                <a:cubicBezTo>
                  <a:pt x="195610" y="3960000"/>
                  <a:pt x="0" y="3764390"/>
                  <a:pt x="0" y="3523093"/>
                </a:cubicBezTo>
                <a:lnTo>
                  <a:pt x="0" y="436907"/>
                </a:lnTo>
                <a:cubicBezTo>
                  <a:pt x="0" y="195610"/>
                  <a:pt x="195610" y="0"/>
                  <a:pt x="436907"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8" name="Rounded Rectangle 8">
            <a:extLst>
              <a:ext uri="{FF2B5EF4-FFF2-40B4-BE49-F238E27FC236}">
                <a16:creationId xmlns:a16="http://schemas.microsoft.com/office/drawing/2014/main" id="{CF999092-51D0-4040-A441-EE93FB3BE0AB}"/>
              </a:ext>
            </a:extLst>
          </p:cNvPr>
          <p:cNvSpPr/>
          <p:nvPr/>
        </p:nvSpPr>
        <p:spPr>
          <a:xfrm>
            <a:off x="4436267" y="5634756"/>
            <a:ext cx="519323" cy="519265"/>
          </a:xfrm>
          <a:custGeom>
            <a:avLst/>
            <a:gdLst>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688485 w 3888432"/>
              <a:gd name="connsiteY5" fmla="*/ 147563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2688485 w 3888432"/>
              <a:gd name="connsiteY17" fmla="*/ 1475633 h 3960440"/>
              <a:gd name="connsiteX18" fmla="*/ 878058 w 3888432"/>
              <a:gd name="connsiteY18" fmla="*/ 648072 h 3960440"/>
              <a:gd name="connsiteX19" fmla="*/ 554477 w 3888432"/>
              <a:gd name="connsiteY19" fmla="*/ 971653 h 3960440"/>
              <a:gd name="connsiteX20" fmla="*/ 878058 w 3888432"/>
              <a:gd name="connsiteY20" fmla="*/ 1295234 h 3960440"/>
              <a:gd name="connsiteX21" fmla="*/ 1201639 w 3888432"/>
              <a:gd name="connsiteY21" fmla="*/ 971653 h 3960440"/>
              <a:gd name="connsiteX22" fmla="*/ 878058 w 3888432"/>
              <a:gd name="connsiteY22" fmla="*/ 648072 h 3960440"/>
              <a:gd name="connsiteX23" fmla="*/ 333511 w 3888432"/>
              <a:gd name="connsiteY23" fmla="*/ 0 h 3960440"/>
              <a:gd name="connsiteX24" fmla="*/ 3554921 w 3888432"/>
              <a:gd name="connsiteY24" fmla="*/ 0 h 3960440"/>
              <a:gd name="connsiteX25" fmla="*/ 3888432 w 3888432"/>
              <a:gd name="connsiteY25" fmla="*/ 333511 h 3960440"/>
              <a:gd name="connsiteX26" fmla="*/ 3888432 w 3888432"/>
              <a:gd name="connsiteY26" fmla="*/ 3626929 h 3960440"/>
              <a:gd name="connsiteX27" fmla="*/ 3554921 w 3888432"/>
              <a:gd name="connsiteY27" fmla="*/ 3960440 h 3960440"/>
              <a:gd name="connsiteX28" fmla="*/ 333511 w 3888432"/>
              <a:gd name="connsiteY28" fmla="*/ 3960440 h 3960440"/>
              <a:gd name="connsiteX29" fmla="*/ 0 w 3888432"/>
              <a:gd name="connsiteY29" fmla="*/ 3626929 h 3960440"/>
              <a:gd name="connsiteX30" fmla="*/ 0 w 3888432"/>
              <a:gd name="connsiteY30" fmla="*/ 333511 h 3960440"/>
              <a:gd name="connsiteX31" fmla="*/ 333511 w 3888432"/>
              <a:gd name="connsiteY31"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36833 w 3888432"/>
              <a:gd name="connsiteY11" fmla="*/ 2084121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 name="connsiteX0" fmla="*/ 554477 w 3888432"/>
              <a:gd name="connsiteY0" fmla="*/ 1512168 h 3960440"/>
              <a:gd name="connsiteX1" fmla="*/ 554477 w 3888432"/>
              <a:gd name="connsiteY1" fmla="*/ 3312368 h 3960440"/>
              <a:gd name="connsiteX2" fmla="*/ 1201638 w 3888432"/>
              <a:gd name="connsiteY2" fmla="*/ 3312368 h 3960440"/>
              <a:gd name="connsiteX3" fmla="*/ 1201638 w 3888432"/>
              <a:gd name="connsiteY3" fmla="*/ 1512168 h 3960440"/>
              <a:gd name="connsiteX4" fmla="*/ 554477 w 3888432"/>
              <a:gd name="connsiteY4" fmla="*/ 1512168 h 3960440"/>
              <a:gd name="connsiteX5" fmla="*/ 2840340 w 3888432"/>
              <a:gd name="connsiteY5" fmla="*/ 1479943 h 3960440"/>
              <a:gd name="connsiteX6" fmla="*/ 2136833 w 3888432"/>
              <a:gd name="connsiteY6" fmla="*/ 1785510 h 3960440"/>
              <a:gd name="connsiteX7" fmla="*/ 2136833 w 3888432"/>
              <a:gd name="connsiteY7" fmla="*/ 1510185 h 3960440"/>
              <a:gd name="connsiteX8" fmla="*/ 1489672 w 3888432"/>
              <a:gd name="connsiteY8" fmla="*/ 1510185 h 3960440"/>
              <a:gd name="connsiteX9" fmla="*/ 1489672 w 3888432"/>
              <a:gd name="connsiteY9" fmla="*/ 3310385 h 3960440"/>
              <a:gd name="connsiteX10" fmla="*/ 2136833 w 3888432"/>
              <a:gd name="connsiteY10" fmla="*/ 3310385 h 3960440"/>
              <a:gd name="connsiteX11" fmla="*/ 2147184 w 3888432"/>
              <a:gd name="connsiteY11" fmla="*/ 2155564 h 3960440"/>
              <a:gd name="connsiteX12" fmla="*/ 2673919 w 3888432"/>
              <a:gd name="connsiteY12" fmla="*/ 2138897 h 3960440"/>
              <a:gd name="connsiteX13" fmla="*/ 2679688 w 3888432"/>
              <a:gd name="connsiteY13" fmla="*/ 3312366 h 3960440"/>
              <a:gd name="connsiteX14" fmla="*/ 3326849 w 3888432"/>
              <a:gd name="connsiteY14" fmla="*/ 3312366 h 3960440"/>
              <a:gd name="connsiteX15" fmla="*/ 3333768 w 3888432"/>
              <a:gd name="connsiteY15" fmla="*/ 2128613 h 3960440"/>
              <a:gd name="connsiteX16" fmla="*/ 2840340 w 3888432"/>
              <a:gd name="connsiteY16" fmla="*/ 1479943 h 3960440"/>
              <a:gd name="connsiteX17" fmla="*/ 878058 w 3888432"/>
              <a:gd name="connsiteY17" fmla="*/ 648072 h 3960440"/>
              <a:gd name="connsiteX18" fmla="*/ 554477 w 3888432"/>
              <a:gd name="connsiteY18" fmla="*/ 971653 h 3960440"/>
              <a:gd name="connsiteX19" fmla="*/ 878058 w 3888432"/>
              <a:gd name="connsiteY19" fmla="*/ 1295234 h 3960440"/>
              <a:gd name="connsiteX20" fmla="*/ 1201639 w 3888432"/>
              <a:gd name="connsiteY20" fmla="*/ 971653 h 3960440"/>
              <a:gd name="connsiteX21" fmla="*/ 878058 w 3888432"/>
              <a:gd name="connsiteY21" fmla="*/ 648072 h 3960440"/>
              <a:gd name="connsiteX22" fmla="*/ 333511 w 3888432"/>
              <a:gd name="connsiteY22" fmla="*/ 0 h 3960440"/>
              <a:gd name="connsiteX23" fmla="*/ 3554921 w 3888432"/>
              <a:gd name="connsiteY23" fmla="*/ 0 h 3960440"/>
              <a:gd name="connsiteX24" fmla="*/ 3888432 w 3888432"/>
              <a:gd name="connsiteY24" fmla="*/ 333511 h 3960440"/>
              <a:gd name="connsiteX25" fmla="*/ 3888432 w 3888432"/>
              <a:gd name="connsiteY25" fmla="*/ 3626929 h 3960440"/>
              <a:gd name="connsiteX26" fmla="*/ 3554921 w 3888432"/>
              <a:gd name="connsiteY26" fmla="*/ 3960440 h 3960440"/>
              <a:gd name="connsiteX27" fmla="*/ 333511 w 3888432"/>
              <a:gd name="connsiteY27" fmla="*/ 3960440 h 3960440"/>
              <a:gd name="connsiteX28" fmla="*/ 0 w 3888432"/>
              <a:gd name="connsiteY28" fmla="*/ 3626929 h 3960440"/>
              <a:gd name="connsiteX29" fmla="*/ 0 w 3888432"/>
              <a:gd name="connsiteY29" fmla="*/ 333511 h 3960440"/>
              <a:gd name="connsiteX30" fmla="*/ 333511 w 3888432"/>
              <a:gd name="connsiteY30" fmla="*/ 0 h 3960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888432" h="3960440">
                <a:moveTo>
                  <a:pt x="554477" y="1512168"/>
                </a:moveTo>
                <a:lnTo>
                  <a:pt x="554477" y="3312368"/>
                </a:lnTo>
                <a:lnTo>
                  <a:pt x="1201638" y="3312368"/>
                </a:lnTo>
                <a:lnTo>
                  <a:pt x="1201638" y="1512168"/>
                </a:lnTo>
                <a:lnTo>
                  <a:pt x="554477" y="1512168"/>
                </a:lnTo>
                <a:close/>
                <a:moveTo>
                  <a:pt x="2840340" y="1479943"/>
                </a:moveTo>
                <a:cubicBezTo>
                  <a:pt x="2293254" y="1484797"/>
                  <a:pt x="2254084" y="1780470"/>
                  <a:pt x="2136833" y="1785510"/>
                </a:cubicBezTo>
                <a:lnTo>
                  <a:pt x="2136833" y="1510185"/>
                </a:lnTo>
                <a:lnTo>
                  <a:pt x="1489672" y="1510185"/>
                </a:lnTo>
                <a:lnTo>
                  <a:pt x="1489672" y="3310385"/>
                </a:lnTo>
                <a:lnTo>
                  <a:pt x="2136833" y="3310385"/>
                </a:lnTo>
                <a:cubicBezTo>
                  <a:pt x="2140283" y="2925445"/>
                  <a:pt x="2133383" y="2560917"/>
                  <a:pt x="2147184" y="2155564"/>
                </a:cubicBezTo>
                <a:cubicBezTo>
                  <a:pt x="2187272" y="1842063"/>
                  <a:pt x="2668986" y="1938990"/>
                  <a:pt x="2673919" y="2138897"/>
                </a:cubicBezTo>
                <a:lnTo>
                  <a:pt x="2679688" y="3312366"/>
                </a:lnTo>
                <a:lnTo>
                  <a:pt x="3326849" y="3312366"/>
                </a:lnTo>
                <a:cubicBezTo>
                  <a:pt x="3329155" y="2917782"/>
                  <a:pt x="3331462" y="2523197"/>
                  <a:pt x="3333768" y="2128613"/>
                </a:cubicBezTo>
                <a:cubicBezTo>
                  <a:pt x="3339026" y="1942962"/>
                  <a:pt x="3184753" y="1475890"/>
                  <a:pt x="2840340" y="1479943"/>
                </a:cubicBezTo>
                <a:close/>
                <a:moveTo>
                  <a:pt x="878058" y="648072"/>
                </a:moveTo>
                <a:cubicBezTo>
                  <a:pt x="699349" y="648072"/>
                  <a:pt x="554477" y="792944"/>
                  <a:pt x="554477" y="971653"/>
                </a:cubicBezTo>
                <a:cubicBezTo>
                  <a:pt x="554477" y="1150362"/>
                  <a:pt x="699349" y="1295234"/>
                  <a:pt x="878058" y="1295234"/>
                </a:cubicBezTo>
                <a:cubicBezTo>
                  <a:pt x="1056767" y="1295234"/>
                  <a:pt x="1201639" y="1150362"/>
                  <a:pt x="1201639" y="971653"/>
                </a:cubicBezTo>
                <a:cubicBezTo>
                  <a:pt x="1201639" y="792944"/>
                  <a:pt x="1056767" y="648072"/>
                  <a:pt x="878058" y="648072"/>
                </a:cubicBezTo>
                <a:close/>
                <a:moveTo>
                  <a:pt x="333511" y="0"/>
                </a:moveTo>
                <a:lnTo>
                  <a:pt x="3554921" y="0"/>
                </a:lnTo>
                <a:cubicBezTo>
                  <a:pt x="3739114" y="0"/>
                  <a:pt x="3888432" y="149318"/>
                  <a:pt x="3888432" y="333511"/>
                </a:cubicBezTo>
                <a:lnTo>
                  <a:pt x="3888432" y="3626929"/>
                </a:lnTo>
                <a:cubicBezTo>
                  <a:pt x="3888432" y="3811122"/>
                  <a:pt x="3739114" y="3960440"/>
                  <a:pt x="3554921" y="3960440"/>
                </a:cubicBezTo>
                <a:lnTo>
                  <a:pt x="333511" y="3960440"/>
                </a:lnTo>
                <a:cubicBezTo>
                  <a:pt x="149318" y="3960440"/>
                  <a:pt x="0" y="3811122"/>
                  <a:pt x="0" y="3626929"/>
                </a:cubicBezTo>
                <a:lnTo>
                  <a:pt x="0" y="333511"/>
                </a:lnTo>
                <a:cubicBezTo>
                  <a:pt x="0" y="149318"/>
                  <a:pt x="149318" y="0"/>
                  <a:pt x="33351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99" name="Rounded Rectangle 2">
            <a:extLst>
              <a:ext uri="{FF2B5EF4-FFF2-40B4-BE49-F238E27FC236}">
                <a16:creationId xmlns:a16="http://schemas.microsoft.com/office/drawing/2014/main" id="{5394194E-40CF-4800-82F4-DA12261F9012}"/>
              </a:ext>
            </a:extLst>
          </p:cNvPr>
          <p:cNvSpPr/>
          <p:nvPr/>
        </p:nvSpPr>
        <p:spPr>
          <a:xfrm>
            <a:off x="6971252" y="5634756"/>
            <a:ext cx="519265" cy="519265"/>
          </a:xfrm>
          <a:custGeom>
            <a:avLst/>
            <a:gdLst>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155131 w 3960000"/>
              <a:gd name="connsiteY16" fmla="*/ 1419365 h 3960000"/>
              <a:gd name="connsiteX17" fmla="*/ 3207849 w 3960000"/>
              <a:gd name="connsiteY17" fmla="*/ 1493166 h 3960000"/>
              <a:gd name="connsiteX18" fmla="*/ 3407333 w 3960000"/>
              <a:gd name="connsiteY18" fmla="*/ 1117847 h 3960000"/>
              <a:gd name="connsiteX19" fmla="*/ 3108461 w 3960000"/>
              <a:gd name="connsiteY19" fmla="*/ 1185086 h 3960000"/>
              <a:gd name="connsiteX20" fmla="*/ 3334650 w 3960000"/>
              <a:gd name="connsiteY20" fmla="*/ 883134 h 3960000"/>
              <a:gd name="connsiteX21" fmla="*/ 2995677 w 3960000"/>
              <a:gd name="connsiteY21" fmla="*/ 1008938 h 3960000"/>
              <a:gd name="connsiteX22" fmla="*/ 2538382 w 3960000"/>
              <a:gd name="connsiteY22" fmla="*/ 802616 h 3960000"/>
              <a:gd name="connsiteX23" fmla="*/ 308009 w 3960000"/>
              <a:gd name="connsiteY23" fmla="*/ 0 h 3960000"/>
              <a:gd name="connsiteX24" fmla="*/ 3651991 w 3960000"/>
              <a:gd name="connsiteY24" fmla="*/ 0 h 3960000"/>
              <a:gd name="connsiteX25" fmla="*/ 3960000 w 3960000"/>
              <a:gd name="connsiteY25" fmla="*/ 308009 h 3960000"/>
              <a:gd name="connsiteX26" fmla="*/ 3960000 w 3960000"/>
              <a:gd name="connsiteY26" fmla="*/ 3651991 h 3960000"/>
              <a:gd name="connsiteX27" fmla="*/ 3651991 w 3960000"/>
              <a:gd name="connsiteY27" fmla="*/ 3960000 h 3960000"/>
              <a:gd name="connsiteX28" fmla="*/ 308009 w 3960000"/>
              <a:gd name="connsiteY28" fmla="*/ 3960000 h 3960000"/>
              <a:gd name="connsiteX29" fmla="*/ 0 w 3960000"/>
              <a:gd name="connsiteY29" fmla="*/ 3651991 h 3960000"/>
              <a:gd name="connsiteX30" fmla="*/ 0 w 3960000"/>
              <a:gd name="connsiteY30" fmla="*/ 308009 h 3960000"/>
              <a:gd name="connsiteX31" fmla="*/ 308009 w 3960000"/>
              <a:gd name="connsiteY31" fmla="*/ 0 h 3960000"/>
              <a:gd name="connsiteX0" fmla="*/ 3160999 w 3960000"/>
              <a:gd name="connsiteY0" fmla="*/ 1374274 h 3960000"/>
              <a:gd name="connsiteX1" fmla="*/ 3155132 w 3960000"/>
              <a:gd name="connsiteY1" fmla="*/ 1419362 h 3960000"/>
              <a:gd name="connsiteX2" fmla="*/ 3155131 w 3960000"/>
              <a:gd name="connsiteY2" fmla="*/ 1419362 h 3960000"/>
              <a:gd name="connsiteX3" fmla="*/ 3160999 w 3960000"/>
              <a:gd name="connsiteY3" fmla="*/ 1374274 h 3960000"/>
              <a:gd name="connsiteX4" fmla="*/ 2538382 w 3960000"/>
              <a:gd name="connsiteY4" fmla="*/ 802616 h 3960000"/>
              <a:gd name="connsiteX5" fmla="*/ 1921633 w 3960000"/>
              <a:gd name="connsiteY5" fmla="*/ 1419365 h 3960000"/>
              <a:gd name="connsiteX6" fmla="*/ 1942445 w 3960000"/>
              <a:gd name="connsiteY6" fmla="*/ 1570340 h 3960000"/>
              <a:gd name="connsiteX7" fmla="*/ 752016 w 3960000"/>
              <a:gd name="connsiteY7" fmla="*/ 931012 h 3960000"/>
              <a:gd name="connsiteX8" fmla="*/ 934030 w 3960000"/>
              <a:gd name="connsiteY8" fmla="*/ 1745738 h 3960000"/>
              <a:gd name="connsiteX9" fmla="*/ 665343 w 3960000"/>
              <a:gd name="connsiteY9" fmla="*/ 1650397 h 3960000"/>
              <a:gd name="connsiteX10" fmla="*/ 1111709 w 3960000"/>
              <a:gd name="connsiteY10" fmla="*/ 2257108 h 3960000"/>
              <a:gd name="connsiteX11" fmla="*/ 856023 w 3960000"/>
              <a:gd name="connsiteY11" fmla="*/ 2244108 h 3960000"/>
              <a:gd name="connsiteX12" fmla="*/ 1402064 w 3960000"/>
              <a:gd name="connsiteY12" fmla="*/ 2660137 h 3960000"/>
              <a:gd name="connsiteX13" fmla="*/ 552668 w 3960000"/>
              <a:gd name="connsiteY13" fmla="*/ 2902822 h 3960000"/>
              <a:gd name="connsiteX14" fmla="*/ 1978439 w 3960000"/>
              <a:gd name="connsiteY14" fmla="*/ 3093502 h 3960000"/>
              <a:gd name="connsiteX15" fmla="*/ 3053184 w 3960000"/>
              <a:gd name="connsiteY15" fmla="*/ 2031759 h 3960000"/>
              <a:gd name="connsiteX16" fmla="*/ 3207849 w 3960000"/>
              <a:gd name="connsiteY16" fmla="*/ 1493166 h 3960000"/>
              <a:gd name="connsiteX17" fmla="*/ 3407333 w 3960000"/>
              <a:gd name="connsiteY17" fmla="*/ 1117847 h 3960000"/>
              <a:gd name="connsiteX18" fmla="*/ 3108461 w 3960000"/>
              <a:gd name="connsiteY18" fmla="*/ 1185086 h 3960000"/>
              <a:gd name="connsiteX19" fmla="*/ 3334650 w 3960000"/>
              <a:gd name="connsiteY19" fmla="*/ 883134 h 3960000"/>
              <a:gd name="connsiteX20" fmla="*/ 2995677 w 3960000"/>
              <a:gd name="connsiteY20" fmla="*/ 1008938 h 3960000"/>
              <a:gd name="connsiteX21" fmla="*/ 2538382 w 3960000"/>
              <a:gd name="connsiteY21" fmla="*/ 802616 h 3960000"/>
              <a:gd name="connsiteX22" fmla="*/ 308009 w 3960000"/>
              <a:gd name="connsiteY22" fmla="*/ 0 h 3960000"/>
              <a:gd name="connsiteX23" fmla="*/ 3651991 w 3960000"/>
              <a:gd name="connsiteY23" fmla="*/ 0 h 3960000"/>
              <a:gd name="connsiteX24" fmla="*/ 3960000 w 3960000"/>
              <a:gd name="connsiteY24" fmla="*/ 308009 h 3960000"/>
              <a:gd name="connsiteX25" fmla="*/ 3960000 w 3960000"/>
              <a:gd name="connsiteY25" fmla="*/ 3651991 h 3960000"/>
              <a:gd name="connsiteX26" fmla="*/ 3651991 w 3960000"/>
              <a:gd name="connsiteY26" fmla="*/ 3960000 h 3960000"/>
              <a:gd name="connsiteX27" fmla="*/ 308009 w 3960000"/>
              <a:gd name="connsiteY27" fmla="*/ 3960000 h 3960000"/>
              <a:gd name="connsiteX28" fmla="*/ 0 w 3960000"/>
              <a:gd name="connsiteY28" fmla="*/ 3651991 h 3960000"/>
              <a:gd name="connsiteX29" fmla="*/ 0 w 3960000"/>
              <a:gd name="connsiteY29" fmla="*/ 308009 h 3960000"/>
              <a:gd name="connsiteX30" fmla="*/ 308009 w 3960000"/>
              <a:gd name="connsiteY30"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08461 w 3960000"/>
              <a:gd name="connsiteY17" fmla="*/ 1185086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07333 w 3960000"/>
              <a:gd name="connsiteY16" fmla="*/ 1117847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34650 w 3960000"/>
              <a:gd name="connsiteY18" fmla="*/ 88313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41936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538382 w 3960000"/>
              <a:gd name="connsiteY3" fmla="*/ 80261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538382 w 3960000"/>
              <a:gd name="connsiteY20" fmla="*/ 80261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752016 w 3960000"/>
              <a:gd name="connsiteY6" fmla="*/ 931012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65343 w 3960000"/>
              <a:gd name="connsiteY8" fmla="*/ 1650397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34030 w 3960000"/>
              <a:gd name="connsiteY7" fmla="*/ 1745738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11709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02064 w 3960000"/>
              <a:gd name="connsiteY11" fmla="*/ 2660137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56023 w 3960000"/>
              <a:gd name="connsiteY10" fmla="*/ 2244108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644257 w 3960000"/>
              <a:gd name="connsiteY8" fmla="*/ 1555506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552668 w 3960000"/>
              <a:gd name="connsiteY12" fmla="*/ 2902822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1978439 w 3960000"/>
              <a:gd name="connsiteY13" fmla="*/ 3093502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53184 w 3960000"/>
              <a:gd name="connsiteY14" fmla="*/ 2031759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 name="connsiteX0" fmla="*/ 3160999 w 3960000"/>
              <a:gd name="connsiteY0" fmla="*/ 1374274 h 3960000"/>
              <a:gd name="connsiteX1" fmla="*/ 3155132 w 3960000"/>
              <a:gd name="connsiteY1" fmla="*/ 1419362 h 3960000"/>
              <a:gd name="connsiteX2" fmla="*/ 3160999 w 3960000"/>
              <a:gd name="connsiteY2" fmla="*/ 1374274 h 3960000"/>
              <a:gd name="connsiteX3" fmla="*/ 2496208 w 3960000"/>
              <a:gd name="connsiteY3" fmla="*/ 770986 h 3960000"/>
              <a:gd name="connsiteX4" fmla="*/ 1921633 w 3960000"/>
              <a:gd name="connsiteY4" fmla="*/ 1292845 h 3960000"/>
              <a:gd name="connsiteX5" fmla="*/ 1942445 w 3960000"/>
              <a:gd name="connsiteY5" fmla="*/ 1570340 h 3960000"/>
              <a:gd name="connsiteX6" fmla="*/ 815277 w 3960000"/>
              <a:gd name="connsiteY6" fmla="*/ 836121 h 3960000"/>
              <a:gd name="connsiteX7" fmla="*/ 965659 w 3960000"/>
              <a:gd name="connsiteY7" fmla="*/ 1735195 h 3960000"/>
              <a:gd name="connsiteX8" fmla="*/ 570453 w 3960000"/>
              <a:gd name="connsiteY8" fmla="*/ 1629310 h 3960000"/>
              <a:gd name="connsiteX9" fmla="*/ 1196057 w 3960000"/>
              <a:gd name="connsiteY9" fmla="*/ 2257108 h 3960000"/>
              <a:gd name="connsiteX10" fmla="*/ 813848 w 3960000"/>
              <a:gd name="connsiteY10" fmla="*/ 2296824 h 3960000"/>
              <a:gd name="connsiteX11" fmla="*/ 1486410 w 3960000"/>
              <a:gd name="connsiteY11" fmla="*/ 2607420 h 3960000"/>
              <a:gd name="connsiteX12" fmla="*/ 489408 w 3960000"/>
              <a:gd name="connsiteY12" fmla="*/ 2829018 h 3960000"/>
              <a:gd name="connsiteX13" fmla="*/ 2062787 w 3960000"/>
              <a:gd name="connsiteY13" fmla="*/ 3146219 h 3960000"/>
              <a:gd name="connsiteX14" fmla="*/ 3074271 w 3960000"/>
              <a:gd name="connsiteY14" fmla="*/ 2105563 h 3960000"/>
              <a:gd name="connsiteX15" fmla="*/ 3207849 w 3960000"/>
              <a:gd name="connsiteY15" fmla="*/ 1493166 h 3960000"/>
              <a:gd name="connsiteX16" fmla="*/ 3449507 w 3960000"/>
              <a:gd name="connsiteY16" fmla="*/ 1170564 h 3960000"/>
              <a:gd name="connsiteX17" fmla="*/ 3140091 w 3960000"/>
              <a:gd name="connsiteY17" fmla="*/ 1227260 h 3960000"/>
              <a:gd name="connsiteX18" fmla="*/ 3324107 w 3960000"/>
              <a:gd name="connsiteY18" fmla="*/ 851504 h 3960000"/>
              <a:gd name="connsiteX19" fmla="*/ 2995677 w 3960000"/>
              <a:gd name="connsiteY19" fmla="*/ 1008938 h 3960000"/>
              <a:gd name="connsiteX20" fmla="*/ 2496208 w 3960000"/>
              <a:gd name="connsiteY20" fmla="*/ 770986 h 3960000"/>
              <a:gd name="connsiteX21" fmla="*/ 308009 w 3960000"/>
              <a:gd name="connsiteY21" fmla="*/ 0 h 3960000"/>
              <a:gd name="connsiteX22" fmla="*/ 3651991 w 3960000"/>
              <a:gd name="connsiteY22" fmla="*/ 0 h 3960000"/>
              <a:gd name="connsiteX23" fmla="*/ 3960000 w 3960000"/>
              <a:gd name="connsiteY23" fmla="*/ 308009 h 3960000"/>
              <a:gd name="connsiteX24" fmla="*/ 3960000 w 3960000"/>
              <a:gd name="connsiteY24" fmla="*/ 3651991 h 3960000"/>
              <a:gd name="connsiteX25" fmla="*/ 3651991 w 3960000"/>
              <a:gd name="connsiteY25" fmla="*/ 3960000 h 3960000"/>
              <a:gd name="connsiteX26" fmla="*/ 308009 w 3960000"/>
              <a:gd name="connsiteY26" fmla="*/ 3960000 h 3960000"/>
              <a:gd name="connsiteX27" fmla="*/ 0 w 3960000"/>
              <a:gd name="connsiteY27" fmla="*/ 3651991 h 3960000"/>
              <a:gd name="connsiteX28" fmla="*/ 0 w 3960000"/>
              <a:gd name="connsiteY28" fmla="*/ 308009 h 3960000"/>
              <a:gd name="connsiteX29" fmla="*/ 308009 w 3960000"/>
              <a:gd name="connsiteY29"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60000" h="3960000">
                <a:moveTo>
                  <a:pt x="3160999" y="1374274"/>
                </a:moveTo>
                <a:lnTo>
                  <a:pt x="3155132" y="1419362"/>
                </a:lnTo>
                <a:lnTo>
                  <a:pt x="3160999" y="1374274"/>
                </a:lnTo>
                <a:close/>
                <a:moveTo>
                  <a:pt x="2496208" y="770986"/>
                </a:moveTo>
                <a:cubicBezTo>
                  <a:pt x="2113414" y="770986"/>
                  <a:pt x="1929581" y="1106902"/>
                  <a:pt x="1921633" y="1292845"/>
                </a:cubicBezTo>
                <a:cubicBezTo>
                  <a:pt x="1914712" y="1454769"/>
                  <a:pt x="1928136" y="1522392"/>
                  <a:pt x="1942445" y="1570340"/>
                </a:cubicBezTo>
                <a:cubicBezTo>
                  <a:pt x="1547199" y="1510736"/>
                  <a:pt x="1237189" y="1330681"/>
                  <a:pt x="815277" y="836121"/>
                </a:cubicBezTo>
                <a:cubicBezTo>
                  <a:pt x="618819" y="1229038"/>
                  <a:pt x="733086" y="1558961"/>
                  <a:pt x="965659" y="1735195"/>
                </a:cubicBezTo>
                <a:cubicBezTo>
                  <a:pt x="864541" y="1716416"/>
                  <a:pt x="662904" y="1695759"/>
                  <a:pt x="570453" y="1629310"/>
                </a:cubicBezTo>
                <a:cubicBezTo>
                  <a:pt x="597898" y="2016450"/>
                  <a:pt x="990931" y="2177657"/>
                  <a:pt x="1196057" y="2257108"/>
                </a:cubicBezTo>
                <a:cubicBezTo>
                  <a:pt x="1113718" y="2275887"/>
                  <a:pt x="943857" y="2321380"/>
                  <a:pt x="813848" y="2296824"/>
                </a:cubicBezTo>
                <a:cubicBezTo>
                  <a:pt x="926523" y="2634848"/>
                  <a:pt x="1326064" y="2611755"/>
                  <a:pt x="1486410" y="2607420"/>
                </a:cubicBezTo>
                <a:cubicBezTo>
                  <a:pt x="1297174" y="2749708"/>
                  <a:pt x="1000058" y="2795794"/>
                  <a:pt x="489408" y="2829018"/>
                </a:cubicBezTo>
                <a:cubicBezTo>
                  <a:pt x="914827" y="3139596"/>
                  <a:pt x="1734874" y="3242281"/>
                  <a:pt x="2062787" y="3146219"/>
                </a:cubicBezTo>
                <a:cubicBezTo>
                  <a:pt x="2763394" y="2903535"/>
                  <a:pt x="2915370" y="2621267"/>
                  <a:pt x="3074271" y="2105563"/>
                </a:cubicBezTo>
                <a:cubicBezTo>
                  <a:pt x="3173740" y="1733406"/>
                  <a:pt x="3145310" y="1648999"/>
                  <a:pt x="3207849" y="1493166"/>
                </a:cubicBezTo>
                <a:cubicBezTo>
                  <a:pt x="3270388" y="1337333"/>
                  <a:pt x="3414210" y="1276468"/>
                  <a:pt x="3449507" y="1170564"/>
                </a:cubicBezTo>
                <a:cubicBezTo>
                  <a:pt x="3349883" y="1192977"/>
                  <a:pt x="3252716" y="1239516"/>
                  <a:pt x="3140091" y="1227260"/>
                </a:cubicBezTo>
                <a:cubicBezTo>
                  <a:pt x="3219995" y="1183499"/>
                  <a:pt x="3274317" y="996523"/>
                  <a:pt x="3324107" y="851504"/>
                </a:cubicBezTo>
                <a:cubicBezTo>
                  <a:pt x="3215037" y="921165"/>
                  <a:pt x="3152155" y="998691"/>
                  <a:pt x="2995677" y="1008938"/>
                </a:cubicBezTo>
                <a:cubicBezTo>
                  <a:pt x="2884471" y="881691"/>
                  <a:pt x="2678487" y="770986"/>
                  <a:pt x="2496208" y="77098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00" name="Rounded Rectangle 3">
            <a:extLst>
              <a:ext uri="{FF2B5EF4-FFF2-40B4-BE49-F238E27FC236}">
                <a16:creationId xmlns:a16="http://schemas.microsoft.com/office/drawing/2014/main" id="{C2FE4DD9-BD0F-42FA-8558-1E2788EACC02}"/>
              </a:ext>
            </a:extLst>
          </p:cNvPr>
          <p:cNvSpPr>
            <a:spLocks noChangeAspect="1"/>
          </p:cNvSpPr>
          <p:nvPr/>
        </p:nvSpPr>
        <p:spPr>
          <a:xfrm>
            <a:off x="6121262" y="5634756"/>
            <a:ext cx="519265" cy="519265"/>
          </a:xfrm>
          <a:custGeom>
            <a:avLst/>
            <a:gdLst>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59137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32095 w 3960000"/>
              <a:gd name="connsiteY15" fmla="*/ 238945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 name="connsiteX0" fmla="*/ 2841893 w 3960000"/>
              <a:gd name="connsiteY0" fmla="*/ 181064 h 3960000"/>
              <a:gd name="connsiteX1" fmla="*/ 2105790 w 3960000"/>
              <a:gd name="connsiteY1" fmla="*/ 859562 h 3960000"/>
              <a:gd name="connsiteX2" fmla="*/ 2106860 w 3960000"/>
              <a:gd name="connsiteY2" fmla="*/ 863292 h 3960000"/>
              <a:gd name="connsiteX3" fmla="*/ 2106860 w 3960000"/>
              <a:gd name="connsiteY3" fmla="*/ 1248172 h 3960000"/>
              <a:gd name="connsiteX4" fmla="*/ 1691968 w 3960000"/>
              <a:gd name="connsiteY4" fmla="*/ 1248172 h 3960000"/>
              <a:gd name="connsiteX5" fmla="*/ 1691968 w 3960000"/>
              <a:gd name="connsiteY5" fmla="*/ 1824236 h 3960000"/>
              <a:gd name="connsiteX6" fmla="*/ 2106860 w 3960000"/>
              <a:gd name="connsiteY6" fmla="*/ 1824236 h 3960000"/>
              <a:gd name="connsiteX7" fmla="*/ 2106860 w 3960000"/>
              <a:gd name="connsiteY7" fmla="*/ 3779396 h 3960000"/>
              <a:gd name="connsiteX8" fmla="*/ 2754932 w 3960000"/>
              <a:gd name="connsiteY8" fmla="*/ 3779396 h 3960000"/>
              <a:gd name="connsiteX9" fmla="*/ 2754932 w 3960000"/>
              <a:gd name="connsiteY9" fmla="*/ 1824236 h 3960000"/>
              <a:gd name="connsiteX10" fmla="*/ 3305869 w 3960000"/>
              <a:gd name="connsiteY10" fmla="*/ 1813665 h 3960000"/>
              <a:gd name="connsiteX11" fmla="*/ 3348152 w 3960000"/>
              <a:gd name="connsiteY11" fmla="*/ 1248172 h 3960000"/>
              <a:gd name="connsiteX12" fmla="*/ 2754932 w 3960000"/>
              <a:gd name="connsiteY12" fmla="*/ 1248172 h 3960000"/>
              <a:gd name="connsiteX13" fmla="*/ 2754932 w 3960000"/>
              <a:gd name="connsiteY13" fmla="*/ 907124 h 3960000"/>
              <a:gd name="connsiteX14" fmla="*/ 3369037 w 3960000"/>
              <a:gd name="connsiteY14" fmla="*/ 704441 h 3960000"/>
              <a:gd name="connsiteX15" fmla="*/ 3410216 w 3960000"/>
              <a:gd name="connsiteY15" fmla="*/ 195189 h 3960000"/>
              <a:gd name="connsiteX16" fmla="*/ 2841893 w 3960000"/>
              <a:gd name="connsiteY16" fmla="*/ 181064 h 3960000"/>
              <a:gd name="connsiteX17" fmla="*/ 308009 w 3960000"/>
              <a:gd name="connsiteY17" fmla="*/ 0 h 3960000"/>
              <a:gd name="connsiteX18" fmla="*/ 3651991 w 3960000"/>
              <a:gd name="connsiteY18" fmla="*/ 0 h 3960000"/>
              <a:gd name="connsiteX19" fmla="*/ 3960000 w 3960000"/>
              <a:gd name="connsiteY19" fmla="*/ 308009 h 3960000"/>
              <a:gd name="connsiteX20" fmla="*/ 3960000 w 3960000"/>
              <a:gd name="connsiteY20" fmla="*/ 3651991 h 3960000"/>
              <a:gd name="connsiteX21" fmla="*/ 3651991 w 3960000"/>
              <a:gd name="connsiteY21" fmla="*/ 3960000 h 3960000"/>
              <a:gd name="connsiteX22" fmla="*/ 308009 w 3960000"/>
              <a:gd name="connsiteY22" fmla="*/ 3960000 h 3960000"/>
              <a:gd name="connsiteX23" fmla="*/ 0 w 3960000"/>
              <a:gd name="connsiteY23" fmla="*/ 3651991 h 3960000"/>
              <a:gd name="connsiteX24" fmla="*/ 0 w 3960000"/>
              <a:gd name="connsiteY24" fmla="*/ 308009 h 3960000"/>
              <a:gd name="connsiteX25" fmla="*/ 308009 w 3960000"/>
              <a:gd name="connsiteY25" fmla="*/ 0 h 396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26764" y="685506"/>
                  <a:pt x="3369037" y="704441"/>
                </a:cubicBezTo>
                <a:cubicBezTo>
                  <a:pt x="3391941" y="556446"/>
                  <a:pt x="3409927" y="381656"/>
                  <a:pt x="3410216" y="195189"/>
                </a:cubicBezTo>
                <a:cubicBezTo>
                  <a:pt x="3239930" y="163882"/>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101" name="Rounded Rectangle 10">
            <a:extLst>
              <a:ext uri="{FF2B5EF4-FFF2-40B4-BE49-F238E27FC236}">
                <a16:creationId xmlns:a16="http://schemas.microsoft.com/office/drawing/2014/main" id="{798E328E-1056-4BD6-8D0A-FEC675AE63E6}"/>
              </a:ext>
            </a:extLst>
          </p:cNvPr>
          <p:cNvSpPr>
            <a:spLocks noChangeAspect="1"/>
          </p:cNvSpPr>
          <p:nvPr/>
        </p:nvSpPr>
        <p:spPr>
          <a:xfrm>
            <a:off x="7836637" y="5624208"/>
            <a:ext cx="521115" cy="529812"/>
          </a:xfrm>
          <a:custGeom>
            <a:avLst/>
            <a:gdLst/>
            <a:ahLst/>
            <a:cxnLst/>
            <a:rect l="l" t="t" r="r" b="b"/>
            <a:pathLst>
              <a:path w="3186824" h="3240000">
                <a:moveTo>
                  <a:pt x="2141174" y="1384899"/>
                </a:moveTo>
                <a:lnTo>
                  <a:pt x="2141174" y="1528887"/>
                </a:lnTo>
                <a:lnTo>
                  <a:pt x="1997174" y="1528887"/>
                </a:lnTo>
                <a:lnTo>
                  <a:pt x="1997174" y="1744911"/>
                </a:lnTo>
                <a:lnTo>
                  <a:pt x="2141174" y="1744911"/>
                </a:lnTo>
                <a:lnTo>
                  <a:pt x="2141174" y="1888899"/>
                </a:lnTo>
                <a:lnTo>
                  <a:pt x="2357174" y="1888899"/>
                </a:lnTo>
                <a:lnTo>
                  <a:pt x="2357174" y="1744911"/>
                </a:lnTo>
                <a:lnTo>
                  <a:pt x="2501174" y="1744911"/>
                </a:lnTo>
                <a:lnTo>
                  <a:pt x="2501174" y="1528887"/>
                </a:lnTo>
                <a:lnTo>
                  <a:pt x="2357174" y="1528887"/>
                </a:lnTo>
                <a:lnTo>
                  <a:pt x="2357174" y="1384899"/>
                </a:lnTo>
                <a:close/>
                <a:moveTo>
                  <a:pt x="1286582" y="1008157"/>
                </a:moveTo>
                <a:cubicBezTo>
                  <a:pt x="1148208" y="1006486"/>
                  <a:pt x="1009270" y="1051569"/>
                  <a:pt x="894997" y="1143711"/>
                </a:cubicBezTo>
                <a:cubicBezTo>
                  <a:pt x="666451" y="1327995"/>
                  <a:pt x="600947" y="1648602"/>
                  <a:pt x="738892" y="1907765"/>
                </a:cubicBezTo>
                <a:cubicBezTo>
                  <a:pt x="876837" y="2166928"/>
                  <a:pt x="1179371" y="2291639"/>
                  <a:pt x="1459875" y="2204971"/>
                </a:cubicBezTo>
                <a:cubicBezTo>
                  <a:pt x="1676459" y="2138053"/>
                  <a:pt x="1832801" y="1959669"/>
                  <a:pt x="1876637" y="1747242"/>
                </a:cubicBezTo>
                <a:lnTo>
                  <a:pt x="1879565" y="1747242"/>
                </a:lnTo>
                <a:lnTo>
                  <a:pt x="1879565" y="1728291"/>
                </a:lnTo>
                <a:cubicBezTo>
                  <a:pt x="1891883" y="1671800"/>
                  <a:pt x="1894168" y="1612713"/>
                  <a:pt x="1887545" y="1552862"/>
                </a:cubicBezTo>
                <a:lnTo>
                  <a:pt x="1879565" y="1553745"/>
                </a:lnTo>
                <a:lnTo>
                  <a:pt x="1879565" y="1531218"/>
                </a:lnTo>
                <a:lnTo>
                  <a:pt x="1231565" y="1531218"/>
                </a:lnTo>
                <a:lnTo>
                  <a:pt x="1231565" y="1747242"/>
                </a:lnTo>
                <a:lnTo>
                  <a:pt x="1565835" y="1747242"/>
                </a:lnTo>
                <a:cubicBezTo>
                  <a:pt x="1530201" y="1827940"/>
                  <a:pt x="1460959" y="1892348"/>
                  <a:pt x="1371795" y="1919897"/>
                </a:cubicBezTo>
                <a:cubicBezTo>
                  <a:pt x="1228031" y="1964316"/>
                  <a:pt x="1072976" y="1900399"/>
                  <a:pt x="1002277" y="1767573"/>
                </a:cubicBezTo>
                <a:cubicBezTo>
                  <a:pt x="931578" y="1634747"/>
                  <a:pt x="965150" y="1470429"/>
                  <a:pt x="1082284" y="1375980"/>
                </a:cubicBezTo>
                <a:cubicBezTo>
                  <a:pt x="1199418" y="1281531"/>
                  <a:pt x="1367118" y="1283556"/>
                  <a:pt x="1481937" y="1380807"/>
                </a:cubicBezTo>
                <a:lnTo>
                  <a:pt x="1674778" y="1153129"/>
                </a:lnTo>
                <a:cubicBezTo>
                  <a:pt x="1562764" y="1058254"/>
                  <a:pt x="1424955" y="1009828"/>
                  <a:pt x="1286582" y="1008157"/>
                </a:cubicBezTo>
                <a:close/>
                <a:moveTo>
                  <a:pt x="293028" y="0"/>
                </a:moveTo>
                <a:lnTo>
                  <a:pt x="2893796" y="0"/>
                </a:lnTo>
                <a:cubicBezTo>
                  <a:pt x="3055631" y="0"/>
                  <a:pt x="3186824" y="131193"/>
                  <a:pt x="3186824" y="293028"/>
                </a:cubicBezTo>
                <a:lnTo>
                  <a:pt x="3186824" y="2946972"/>
                </a:lnTo>
                <a:cubicBezTo>
                  <a:pt x="3186824" y="3108807"/>
                  <a:pt x="3055631" y="3240000"/>
                  <a:pt x="2893796" y="3240000"/>
                </a:cubicBezTo>
                <a:lnTo>
                  <a:pt x="293028" y="3240000"/>
                </a:lnTo>
                <a:cubicBezTo>
                  <a:pt x="131193" y="3240000"/>
                  <a:pt x="0" y="3108807"/>
                  <a:pt x="0" y="2946972"/>
                </a:cubicBezTo>
                <a:lnTo>
                  <a:pt x="0" y="293028"/>
                </a:lnTo>
                <a:cubicBezTo>
                  <a:pt x="0" y="131193"/>
                  <a:pt x="131193" y="0"/>
                  <a:pt x="293028"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2" name="Block Arc 6">
            <a:extLst>
              <a:ext uri="{FF2B5EF4-FFF2-40B4-BE49-F238E27FC236}">
                <a16:creationId xmlns:a16="http://schemas.microsoft.com/office/drawing/2014/main" id="{62965521-2EFF-4BE9-866C-3D9369FA5C74}"/>
              </a:ext>
            </a:extLst>
          </p:cNvPr>
          <p:cNvSpPr/>
          <p:nvPr/>
        </p:nvSpPr>
        <p:spPr>
          <a:xfrm>
            <a:off x="8626102" y="5660698"/>
            <a:ext cx="488516" cy="493322"/>
          </a:xfrm>
          <a:custGeom>
            <a:avLst/>
            <a:gdLst>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734726 w 3221102"/>
              <a:gd name="connsiteY22" fmla="*/ 869255 h 3221116"/>
              <a:gd name="connsiteX23" fmla="*/ 1956122 w 3221102"/>
              <a:gd name="connsiteY23" fmla="*/ 1110076 h 3221116"/>
              <a:gd name="connsiteX24" fmla="*/ 1973374 w 3221102"/>
              <a:gd name="connsiteY24" fmla="*/ 875315 h 3221116"/>
              <a:gd name="connsiteX25" fmla="*/ 2333414 w 3221102"/>
              <a:gd name="connsiteY25" fmla="*/ 875315 h 3221116"/>
              <a:gd name="connsiteX26" fmla="*/ 2324788 w 3221102"/>
              <a:gd name="connsiteY26" fmla="*/ 2054049 h 3221116"/>
              <a:gd name="connsiteX27" fmla="*/ 2661746 w 3221102"/>
              <a:gd name="connsiteY27" fmla="*/ 2179658 h 3221116"/>
              <a:gd name="connsiteX28" fmla="*/ 2691046 w 3221102"/>
              <a:gd name="connsiteY28" fmla="*/ 2188689 h 3221116"/>
              <a:gd name="connsiteX29" fmla="*/ 2667011 w 3221102"/>
              <a:gd name="connsiteY29" fmla="*/ 2175828 h 3221116"/>
              <a:gd name="connsiteX30" fmla="*/ 2332141 w 3221102"/>
              <a:gd name="connsiteY30" fmla="*/ 653899 h 3221116"/>
              <a:gd name="connsiteX31" fmla="*/ 776764 w 3221102"/>
              <a:gd name="connsiteY31" fmla="*/ 749845 h 3221116"/>
              <a:gd name="connsiteX32" fmla="*/ 631487 w 3221102"/>
              <a:gd name="connsiteY32" fmla="*/ 2301392 h 3221116"/>
              <a:gd name="connsiteX33" fmla="*/ 2142017 w 3221102"/>
              <a:gd name="connsiteY33" fmla="*/ 2684410 h 3221116"/>
              <a:gd name="connsiteX34" fmla="*/ 2324866 w 3221102"/>
              <a:gd name="connsiteY34" fmla="*/ 3053856 h 3221116"/>
              <a:gd name="connsiteX35" fmla="*/ 294693 w 3221102"/>
              <a:gd name="connsiteY35" fmla="*/ 2539075 h 3221116"/>
              <a:gd name="connsiteX36" fmla="*/ 489947 w 3221102"/>
              <a:gd name="connsiteY36" fmla="*/ 453774 h 3221116"/>
              <a:gd name="connsiteX37" fmla="*/ 1651152 w 3221102"/>
              <a:gd name="connsiteY37"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734726 w 3221102"/>
              <a:gd name="connsiteY22" fmla="*/ 869255 h 3221116"/>
              <a:gd name="connsiteX23" fmla="*/ 1956122 w 3221102"/>
              <a:gd name="connsiteY23" fmla="*/ 1110076 h 3221116"/>
              <a:gd name="connsiteX24" fmla="*/ 1973374 w 3221102"/>
              <a:gd name="connsiteY24" fmla="*/ 875315 h 3221116"/>
              <a:gd name="connsiteX25" fmla="*/ 2333414 w 3221102"/>
              <a:gd name="connsiteY25" fmla="*/ 875315 h 3221116"/>
              <a:gd name="connsiteX26" fmla="*/ 2324788 w 3221102"/>
              <a:gd name="connsiteY26" fmla="*/ 2054049 h 3221116"/>
              <a:gd name="connsiteX27" fmla="*/ 2661746 w 3221102"/>
              <a:gd name="connsiteY27" fmla="*/ 2179658 h 3221116"/>
              <a:gd name="connsiteX28" fmla="*/ 2691046 w 3221102"/>
              <a:gd name="connsiteY28" fmla="*/ 2188689 h 3221116"/>
              <a:gd name="connsiteX29" fmla="*/ 2667011 w 3221102"/>
              <a:gd name="connsiteY29" fmla="*/ 2175828 h 3221116"/>
              <a:gd name="connsiteX30" fmla="*/ 2332141 w 3221102"/>
              <a:gd name="connsiteY30" fmla="*/ 653899 h 3221116"/>
              <a:gd name="connsiteX31" fmla="*/ 776764 w 3221102"/>
              <a:gd name="connsiteY31" fmla="*/ 749845 h 3221116"/>
              <a:gd name="connsiteX32" fmla="*/ 631487 w 3221102"/>
              <a:gd name="connsiteY32" fmla="*/ 2301392 h 3221116"/>
              <a:gd name="connsiteX33" fmla="*/ 2142017 w 3221102"/>
              <a:gd name="connsiteY33" fmla="*/ 2684410 h 3221116"/>
              <a:gd name="connsiteX34" fmla="*/ 2324866 w 3221102"/>
              <a:gd name="connsiteY34" fmla="*/ 3053856 h 3221116"/>
              <a:gd name="connsiteX35" fmla="*/ 294693 w 3221102"/>
              <a:gd name="connsiteY35" fmla="*/ 2539075 h 3221116"/>
              <a:gd name="connsiteX36" fmla="*/ 489947 w 3221102"/>
              <a:gd name="connsiteY36" fmla="*/ 453774 h 3221116"/>
              <a:gd name="connsiteX37" fmla="*/ 1651152 w 3221102"/>
              <a:gd name="connsiteY37"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91651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3004976 w 3221102"/>
              <a:gd name="connsiteY13" fmla="*/ 2356675 h 3221116"/>
              <a:gd name="connsiteX14" fmla="*/ 2585849 w 3221102"/>
              <a:gd name="connsiteY14" fmla="*/ 2588887 h 3221116"/>
              <a:gd name="connsiteX15" fmla="*/ 1973374 w 3221102"/>
              <a:gd name="connsiteY15" fmla="*/ 2195096 h 3221116"/>
              <a:gd name="connsiteX16" fmla="*/ 1390827 w 3221102"/>
              <a:gd name="connsiteY16" fmla="*/ 2527630 h 3221116"/>
              <a:gd name="connsiteX17" fmla="*/ 783896 w 3221102"/>
              <a:gd name="connsiteY17" fmla="*/ 1665044 h 3221116"/>
              <a:gd name="connsiteX18" fmla="*/ 1268509 w 3221102"/>
              <a:gd name="connsiteY18" fmla="*/ 819983 h 3221116"/>
              <a:gd name="connsiteX19" fmla="*/ 1328805 w 3221102"/>
              <a:gd name="connsiteY19" fmla="*/ 807930 h 3221116"/>
              <a:gd name="connsiteX20" fmla="*/ 1390827 w 3221102"/>
              <a:gd name="connsiteY20" fmla="*/ 802457 h 3221116"/>
              <a:gd name="connsiteX21" fmla="*/ 1462242 w 3221102"/>
              <a:gd name="connsiteY21" fmla="*/ 801708 h 3221116"/>
              <a:gd name="connsiteX22" fmla="*/ 1956122 w 3221102"/>
              <a:gd name="connsiteY22" fmla="*/ 1110076 h 3221116"/>
              <a:gd name="connsiteX23" fmla="*/ 1973374 w 3221102"/>
              <a:gd name="connsiteY23" fmla="*/ 875315 h 3221116"/>
              <a:gd name="connsiteX24" fmla="*/ 2333414 w 3221102"/>
              <a:gd name="connsiteY24" fmla="*/ 875315 h 3221116"/>
              <a:gd name="connsiteX25" fmla="*/ 2324788 w 3221102"/>
              <a:gd name="connsiteY25" fmla="*/ 2054049 h 3221116"/>
              <a:gd name="connsiteX26" fmla="*/ 2661746 w 3221102"/>
              <a:gd name="connsiteY26" fmla="*/ 2179658 h 3221116"/>
              <a:gd name="connsiteX27" fmla="*/ 2691046 w 3221102"/>
              <a:gd name="connsiteY27" fmla="*/ 2188689 h 3221116"/>
              <a:gd name="connsiteX28" fmla="*/ 2667011 w 3221102"/>
              <a:gd name="connsiteY28" fmla="*/ 2175828 h 3221116"/>
              <a:gd name="connsiteX29" fmla="*/ 2332141 w 3221102"/>
              <a:gd name="connsiteY29" fmla="*/ 653899 h 3221116"/>
              <a:gd name="connsiteX30" fmla="*/ 776764 w 3221102"/>
              <a:gd name="connsiteY30" fmla="*/ 749845 h 3221116"/>
              <a:gd name="connsiteX31" fmla="*/ 631487 w 3221102"/>
              <a:gd name="connsiteY31" fmla="*/ 2301392 h 3221116"/>
              <a:gd name="connsiteX32" fmla="*/ 2142017 w 3221102"/>
              <a:gd name="connsiteY32" fmla="*/ 2684410 h 3221116"/>
              <a:gd name="connsiteX33" fmla="*/ 2324866 w 3221102"/>
              <a:gd name="connsiteY33" fmla="*/ 3053856 h 3221116"/>
              <a:gd name="connsiteX34" fmla="*/ 294693 w 3221102"/>
              <a:gd name="connsiteY34" fmla="*/ 2539075 h 3221116"/>
              <a:gd name="connsiteX35" fmla="*/ 489947 w 3221102"/>
              <a:gd name="connsiteY35" fmla="*/ 453774 h 3221116"/>
              <a:gd name="connsiteX36" fmla="*/ 1651152 w 3221102"/>
              <a:gd name="connsiteY36"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221102"/>
              <a:gd name="connsiteY0" fmla="*/ 2175617 h 3221116"/>
              <a:gd name="connsiteX1" fmla="*/ 2658205 w 3221102"/>
              <a:gd name="connsiteY1" fmla="*/ 2178566 h 3221116"/>
              <a:gd name="connsiteX2" fmla="*/ 2664630 w 3221102"/>
              <a:gd name="connsiteY2" fmla="*/ 2175617 h 3221116"/>
              <a:gd name="connsiteX3" fmla="*/ 1477043 w 3221102"/>
              <a:gd name="connsiteY3" fmla="*/ 1144372 h 3221116"/>
              <a:gd name="connsiteX4" fmla="*/ 1409070 w 3221102"/>
              <a:gd name="connsiteY4" fmla="*/ 1159393 h 3221116"/>
              <a:gd name="connsiteX5" fmla="*/ 1152384 w 3221102"/>
              <a:gd name="connsiteY5" fmla="*/ 1703728 h 3221116"/>
              <a:gd name="connsiteX6" fmla="*/ 1514013 w 3221102"/>
              <a:gd name="connsiteY6" fmla="*/ 2152290 h 3221116"/>
              <a:gd name="connsiteX7" fmla="*/ 1850815 w 3221102"/>
              <a:gd name="connsiteY7" fmla="*/ 1654259 h 3221116"/>
              <a:gd name="connsiteX8" fmla="*/ 1830467 w 3221102"/>
              <a:gd name="connsiteY8" fmla="*/ 1515986 h 3221116"/>
              <a:gd name="connsiteX9" fmla="*/ 1477043 w 3221102"/>
              <a:gd name="connsiteY9" fmla="*/ 1144372 h 3221116"/>
              <a:gd name="connsiteX10" fmla="*/ 1651152 w 3221102"/>
              <a:gd name="connsiteY10" fmla="*/ 501 h 3221116"/>
              <a:gd name="connsiteX11" fmla="*/ 2580395 w 3221102"/>
              <a:gd name="connsiteY11" fmla="*/ 324821 h 3221116"/>
              <a:gd name="connsiteX12" fmla="*/ 3030464 w 3221102"/>
              <a:gd name="connsiteY12" fmla="*/ 2370314 h 3221116"/>
              <a:gd name="connsiteX13" fmla="*/ 2585849 w 3221102"/>
              <a:gd name="connsiteY13" fmla="*/ 2588887 h 3221116"/>
              <a:gd name="connsiteX14" fmla="*/ 1973374 w 3221102"/>
              <a:gd name="connsiteY14" fmla="*/ 2195096 h 3221116"/>
              <a:gd name="connsiteX15" fmla="*/ 1390827 w 3221102"/>
              <a:gd name="connsiteY15" fmla="*/ 2527630 h 3221116"/>
              <a:gd name="connsiteX16" fmla="*/ 783896 w 3221102"/>
              <a:gd name="connsiteY16" fmla="*/ 1665044 h 3221116"/>
              <a:gd name="connsiteX17" fmla="*/ 1268509 w 3221102"/>
              <a:gd name="connsiteY17" fmla="*/ 819983 h 3221116"/>
              <a:gd name="connsiteX18" fmla="*/ 1328805 w 3221102"/>
              <a:gd name="connsiteY18" fmla="*/ 807930 h 3221116"/>
              <a:gd name="connsiteX19" fmla="*/ 1390827 w 3221102"/>
              <a:gd name="connsiteY19" fmla="*/ 802457 h 3221116"/>
              <a:gd name="connsiteX20" fmla="*/ 1462242 w 3221102"/>
              <a:gd name="connsiteY20" fmla="*/ 801708 h 3221116"/>
              <a:gd name="connsiteX21" fmla="*/ 1956122 w 3221102"/>
              <a:gd name="connsiteY21" fmla="*/ 1110076 h 3221116"/>
              <a:gd name="connsiteX22" fmla="*/ 1973374 w 3221102"/>
              <a:gd name="connsiteY22" fmla="*/ 875315 h 3221116"/>
              <a:gd name="connsiteX23" fmla="*/ 2333414 w 3221102"/>
              <a:gd name="connsiteY23" fmla="*/ 875315 h 3221116"/>
              <a:gd name="connsiteX24" fmla="*/ 2324788 w 3221102"/>
              <a:gd name="connsiteY24" fmla="*/ 2054049 h 3221116"/>
              <a:gd name="connsiteX25" fmla="*/ 2661746 w 3221102"/>
              <a:gd name="connsiteY25" fmla="*/ 2179658 h 3221116"/>
              <a:gd name="connsiteX26" fmla="*/ 2691046 w 3221102"/>
              <a:gd name="connsiteY26" fmla="*/ 2188689 h 3221116"/>
              <a:gd name="connsiteX27" fmla="*/ 2667011 w 3221102"/>
              <a:gd name="connsiteY27" fmla="*/ 2175828 h 3221116"/>
              <a:gd name="connsiteX28" fmla="*/ 2332141 w 3221102"/>
              <a:gd name="connsiteY28" fmla="*/ 653899 h 3221116"/>
              <a:gd name="connsiteX29" fmla="*/ 776764 w 3221102"/>
              <a:gd name="connsiteY29" fmla="*/ 749845 h 3221116"/>
              <a:gd name="connsiteX30" fmla="*/ 631487 w 3221102"/>
              <a:gd name="connsiteY30" fmla="*/ 2301392 h 3221116"/>
              <a:gd name="connsiteX31" fmla="*/ 2142017 w 3221102"/>
              <a:gd name="connsiteY31" fmla="*/ 2684410 h 3221116"/>
              <a:gd name="connsiteX32" fmla="*/ 2324866 w 3221102"/>
              <a:gd name="connsiteY32" fmla="*/ 3053856 h 3221116"/>
              <a:gd name="connsiteX33" fmla="*/ 294693 w 3221102"/>
              <a:gd name="connsiteY33" fmla="*/ 2539075 h 3221116"/>
              <a:gd name="connsiteX34" fmla="*/ 489947 w 3221102"/>
              <a:gd name="connsiteY34" fmla="*/ 453774 h 3221116"/>
              <a:gd name="connsiteX35" fmla="*/ 1651152 w 3221102"/>
              <a:gd name="connsiteY35" fmla="*/ 501 h 3221116"/>
              <a:gd name="connsiteX0" fmla="*/ 2664630 w 3151233"/>
              <a:gd name="connsiteY0" fmla="*/ 2175617 h 3221116"/>
              <a:gd name="connsiteX1" fmla="*/ 2658205 w 3151233"/>
              <a:gd name="connsiteY1" fmla="*/ 2178566 h 3221116"/>
              <a:gd name="connsiteX2" fmla="*/ 2664630 w 3151233"/>
              <a:gd name="connsiteY2" fmla="*/ 2175617 h 3221116"/>
              <a:gd name="connsiteX3" fmla="*/ 1477043 w 3151233"/>
              <a:gd name="connsiteY3" fmla="*/ 1144372 h 3221116"/>
              <a:gd name="connsiteX4" fmla="*/ 1409070 w 3151233"/>
              <a:gd name="connsiteY4" fmla="*/ 1159393 h 3221116"/>
              <a:gd name="connsiteX5" fmla="*/ 1152384 w 3151233"/>
              <a:gd name="connsiteY5" fmla="*/ 1703728 h 3221116"/>
              <a:gd name="connsiteX6" fmla="*/ 1514013 w 3151233"/>
              <a:gd name="connsiteY6" fmla="*/ 2152290 h 3221116"/>
              <a:gd name="connsiteX7" fmla="*/ 1850815 w 3151233"/>
              <a:gd name="connsiteY7" fmla="*/ 1654259 h 3221116"/>
              <a:gd name="connsiteX8" fmla="*/ 1830467 w 3151233"/>
              <a:gd name="connsiteY8" fmla="*/ 1515986 h 3221116"/>
              <a:gd name="connsiteX9" fmla="*/ 1477043 w 3151233"/>
              <a:gd name="connsiteY9" fmla="*/ 1144372 h 3221116"/>
              <a:gd name="connsiteX10" fmla="*/ 1651152 w 3151233"/>
              <a:gd name="connsiteY10" fmla="*/ 501 h 3221116"/>
              <a:gd name="connsiteX11" fmla="*/ 2580395 w 3151233"/>
              <a:gd name="connsiteY11" fmla="*/ 324821 h 3221116"/>
              <a:gd name="connsiteX12" fmla="*/ 3030464 w 3151233"/>
              <a:gd name="connsiteY12" fmla="*/ 2249544 h 3221116"/>
              <a:gd name="connsiteX13" fmla="*/ 2585849 w 3151233"/>
              <a:gd name="connsiteY13" fmla="*/ 2588887 h 3221116"/>
              <a:gd name="connsiteX14" fmla="*/ 1973374 w 3151233"/>
              <a:gd name="connsiteY14" fmla="*/ 2195096 h 3221116"/>
              <a:gd name="connsiteX15" fmla="*/ 1390827 w 3151233"/>
              <a:gd name="connsiteY15" fmla="*/ 2527630 h 3221116"/>
              <a:gd name="connsiteX16" fmla="*/ 783896 w 3151233"/>
              <a:gd name="connsiteY16" fmla="*/ 1665044 h 3221116"/>
              <a:gd name="connsiteX17" fmla="*/ 1268509 w 3151233"/>
              <a:gd name="connsiteY17" fmla="*/ 819983 h 3221116"/>
              <a:gd name="connsiteX18" fmla="*/ 1328805 w 3151233"/>
              <a:gd name="connsiteY18" fmla="*/ 807930 h 3221116"/>
              <a:gd name="connsiteX19" fmla="*/ 1390827 w 3151233"/>
              <a:gd name="connsiteY19" fmla="*/ 802457 h 3221116"/>
              <a:gd name="connsiteX20" fmla="*/ 1462242 w 3151233"/>
              <a:gd name="connsiteY20" fmla="*/ 801708 h 3221116"/>
              <a:gd name="connsiteX21" fmla="*/ 1956122 w 3151233"/>
              <a:gd name="connsiteY21" fmla="*/ 1110076 h 3221116"/>
              <a:gd name="connsiteX22" fmla="*/ 1973374 w 3151233"/>
              <a:gd name="connsiteY22" fmla="*/ 875315 h 3221116"/>
              <a:gd name="connsiteX23" fmla="*/ 2333414 w 3151233"/>
              <a:gd name="connsiteY23" fmla="*/ 875315 h 3221116"/>
              <a:gd name="connsiteX24" fmla="*/ 2324788 w 3151233"/>
              <a:gd name="connsiteY24" fmla="*/ 2054049 h 3221116"/>
              <a:gd name="connsiteX25" fmla="*/ 2661746 w 3151233"/>
              <a:gd name="connsiteY25" fmla="*/ 2179658 h 3221116"/>
              <a:gd name="connsiteX26" fmla="*/ 2691046 w 3151233"/>
              <a:gd name="connsiteY26" fmla="*/ 2188689 h 3221116"/>
              <a:gd name="connsiteX27" fmla="*/ 2667011 w 3151233"/>
              <a:gd name="connsiteY27" fmla="*/ 2175828 h 3221116"/>
              <a:gd name="connsiteX28" fmla="*/ 2332141 w 3151233"/>
              <a:gd name="connsiteY28" fmla="*/ 653899 h 3221116"/>
              <a:gd name="connsiteX29" fmla="*/ 776764 w 3151233"/>
              <a:gd name="connsiteY29" fmla="*/ 749845 h 3221116"/>
              <a:gd name="connsiteX30" fmla="*/ 631487 w 3151233"/>
              <a:gd name="connsiteY30" fmla="*/ 2301392 h 3221116"/>
              <a:gd name="connsiteX31" fmla="*/ 2142017 w 3151233"/>
              <a:gd name="connsiteY31" fmla="*/ 2684410 h 3221116"/>
              <a:gd name="connsiteX32" fmla="*/ 2324866 w 3151233"/>
              <a:gd name="connsiteY32" fmla="*/ 3053856 h 3221116"/>
              <a:gd name="connsiteX33" fmla="*/ 294693 w 3151233"/>
              <a:gd name="connsiteY33" fmla="*/ 2539075 h 3221116"/>
              <a:gd name="connsiteX34" fmla="*/ 489947 w 3151233"/>
              <a:gd name="connsiteY34" fmla="*/ 453774 h 3221116"/>
              <a:gd name="connsiteX35" fmla="*/ 1651152 w 3151233"/>
              <a:gd name="connsiteY35" fmla="*/ 501 h 3221116"/>
              <a:gd name="connsiteX0" fmla="*/ 2664630 w 3161851"/>
              <a:gd name="connsiteY0" fmla="*/ 2175617 h 3221116"/>
              <a:gd name="connsiteX1" fmla="*/ 2658205 w 3161851"/>
              <a:gd name="connsiteY1" fmla="*/ 2178566 h 3221116"/>
              <a:gd name="connsiteX2" fmla="*/ 2664630 w 3161851"/>
              <a:gd name="connsiteY2" fmla="*/ 2175617 h 3221116"/>
              <a:gd name="connsiteX3" fmla="*/ 1477043 w 3161851"/>
              <a:gd name="connsiteY3" fmla="*/ 1144372 h 3221116"/>
              <a:gd name="connsiteX4" fmla="*/ 1409070 w 3161851"/>
              <a:gd name="connsiteY4" fmla="*/ 1159393 h 3221116"/>
              <a:gd name="connsiteX5" fmla="*/ 1152384 w 3161851"/>
              <a:gd name="connsiteY5" fmla="*/ 1703728 h 3221116"/>
              <a:gd name="connsiteX6" fmla="*/ 1514013 w 3161851"/>
              <a:gd name="connsiteY6" fmla="*/ 2152290 h 3221116"/>
              <a:gd name="connsiteX7" fmla="*/ 1850815 w 3161851"/>
              <a:gd name="connsiteY7" fmla="*/ 1654259 h 3221116"/>
              <a:gd name="connsiteX8" fmla="*/ 1830467 w 3161851"/>
              <a:gd name="connsiteY8" fmla="*/ 1515986 h 3221116"/>
              <a:gd name="connsiteX9" fmla="*/ 1477043 w 3161851"/>
              <a:gd name="connsiteY9" fmla="*/ 1144372 h 3221116"/>
              <a:gd name="connsiteX10" fmla="*/ 1651152 w 3161851"/>
              <a:gd name="connsiteY10" fmla="*/ 501 h 3221116"/>
              <a:gd name="connsiteX11" fmla="*/ 2580395 w 3161851"/>
              <a:gd name="connsiteY11" fmla="*/ 324821 h 3221116"/>
              <a:gd name="connsiteX12" fmla="*/ 3030464 w 3161851"/>
              <a:gd name="connsiteY12" fmla="*/ 2249544 h 3221116"/>
              <a:gd name="connsiteX13" fmla="*/ 2585849 w 3161851"/>
              <a:gd name="connsiteY13" fmla="*/ 2588887 h 3221116"/>
              <a:gd name="connsiteX14" fmla="*/ 1973374 w 3161851"/>
              <a:gd name="connsiteY14" fmla="*/ 2195096 h 3221116"/>
              <a:gd name="connsiteX15" fmla="*/ 1390827 w 3161851"/>
              <a:gd name="connsiteY15" fmla="*/ 2527630 h 3221116"/>
              <a:gd name="connsiteX16" fmla="*/ 783896 w 3161851"/>
              <a:gd name="connsiteY16" fmla="*/ 1665044 h 3221116"/>
              <a:gd name="connsiteX17" fmla="*/ 1268509 w 3161851"/>
              <a:gd name="connsiteY17" fmla="*/ 819983 h 3221116"/>
              <a:gd name="connsiteX18" fmla="*/ 1328805 w 3161851"/>
              <a:gd name="connsiteY18" fmla="*/ 807930 h 3221116"/>
              <a:gd name="connsiteX19" fmla="*/ 1390827 w 3161851"/>
              <a:gd name="connsiteY19" fmla="*/ 802457 h 3221116"/>
              <a:gd name="connsiteX20" fmla="*/ 1462242 w 3161851"/>
              <a:gd name="connsiteY20" fmla="*/ 801708 h 3221116"/>
              <a:gd name="connsiteX21" fmla="*/ 1956122 w 3161851"/>
              <a:gd name="connsiteY21" fmla="*/ 1110076 h 3221116"/>
              <a:gd name="connsiteX22" fmla="*/ 1973374 w 3161851"/>
              <a:gd name="connsiteY22" fmla="*/ 875315 h 3221116"/>
              <a:gd name="connsiteX23" fmla="*/ 2333414 w 3161851"/>
              <a:gd name="connsiteY23" fmla="*/ 875315 h 3221116"/>
              <a:gd name="connsiteX24" fmla="*/ 2324788 w 3161851"/>
              <a:gd name="connsiteY24" fmla="*/ 2054049 h 3221116"/>
              <a:gd name="connsiteX25" fmla="*/ 2661746 w 3161851"/>
              <a:gd name="connsiteY25" fmla="*/ 2179658 h 3221116"/>
              <a:gd name="connsiteX26" fmla="*/ 2691046 w 3161851"/>
              <a:gd name="connsiteY26" fmla="*/ 2188689 h 3221116"/>
              <a:gd name="connsiteX27" fmla="*/ 2667011 w 3161851"/>
              <a:gd name="connsiteY27" fmla="*/ 2175828 h 3221116"/>
              <a:gd name="connsiteX28" fmla="*/ 2332141 w 3161851"/>
              <a:gd name="connsiteY28" fmla="*/ 653899 h 3221116"/>
              <a:gd name="connsiteX29" fmla="*/ 776764 w 3161851"/>
              <a:gd name="connsiteY29" fmla="*/ 749845 h 3221116"/>
              <a:gd name="connsiteX30" fmla="*/ 631487 w 3161851"/>
              <a:gd name="connsiteY30" fmla="*/ 2301392 h 3221116"/>
              <a:gd name="connsiteX31" fmla="*/ 2142017 w 3161851"/>
              <a:gd name="connsiteY31" fmla="*/ 2684410 h 3221116"/>
              <a:gd name="connsiteX32" fmla="*/ 2324866 w 3161851"/>
              <a:gd name="connsiteY32" fmla="*/ 3053856 h 3221116"/>
              <a:gd name="connsiteX33" fmla="*/ 294693 w 3161851"/>
              <a:gd name="connsiteY33" fmla="*/ 2539075 h 3221116"/>
              <a:gd name="connsiteX34" fmla="*/ 489947 w 3161851"/>
              <a:gd name="connsiteY34" fmla="*/ 453774 h 3221116"/>
              <a:gd name="connsiteX35" fmla="*/ 1651152 w 3161851"/>
              <a:gd name="connsiteY35" fmla="*/ 501 h 3221116"/>
              <a:gd name="connsiteX0" fmla="*/ 2664630 w 3182629"/>
              <a:gd name="connsiteY0" fmla="*/ 2175617 h 3221116"/>
              <a:gd name="connsiteX1" fmla="*/ 2658205 w 3182629"/>
              <a:gd name="connsiteY1" fmla="*/ 2178566 h 3221116"/>
              <a:gd name="connsiteX2" fmla="*/ 2664630 w 3182629"/>
              <a:gd name="connsiteY2" fmla="*/ 2175617 h 3221116"/>
              <a:gd name="connsiteX3" fmla="*/ 1477043 w 3182629"/>
              <a:gd name="connsiteY3" fmla="*/ 1144372 h 3221116"/>
              <a:gd name="connsiteX4" fmla="*/ 1409070 w 3182629"/>
              <a:gd name="connsiteY4" fmla="*/ 1159393 h 3221116"/>
              <a:gd name="connsiteX5" fmla="*/ 1152384 w 3182629"/>
              <a:gd name="connsiteY5" fmla="*/ 1703728 h 3221116"/>
              <a:gd name="connsiteX6" fmla="*/ 1514013 w 3182629"/>
              <a:gd name="connsiteY6" fmla="*/ 2152290 h 3221116"/>
              <a:gd name="connsiteX7" fmla="*/ 1850815 w 3182629"/>
              <a:gd name="connsiteY7" fmla="*/ 1654259 h 3221116"/>
              <a:gd name="connsiteX8" fmla="*/ 1830467 w 3182629"/>
              <a:gd name="connsiteY8" fmla="*/ 1515986 h 3221116"/>
              <a:gd name="connsiteX9" fmla="*/ 1477043 w 3182629"/>
              <a:gd name="connsiteY9" fmla="*/ 1144372 h 3221116"/>
              <a:gd name="connsiteX10" fmla="*/ 1651152 w 3182629"/>
              <a:gd name="connsiteY10" fmla="*/ 501 h 3221116"/>
              <a:gd name="connsiteX11" fmla="*/ 2580395 w 3182629"/>
              <a:gd name="connsiteY11" fmla="*/ 324821 h 3221116"/>
              <a:gd name="connsiteX12" fmla="*/ 3030464 w 3182629"/>
              <a:gd name="connsiteY12" fmla="*/ 2249544 h 3221116"/>
              <a:gd name="connsiteX13" fmla="*/ 2585849 w 3182629"/>
              <a:gd name="connsiteY13" fmla="*/ 2588887 h 3221116"/>
              <a:gd name="connsiteX14" fmla="*/ 1973374 w 3182629"/>
              <a:gd name="connsiteY14" fmla="*/ 2195096 h 3221116"/>
              <a:gd name="connsiteX15" fmla="*/ 1390827 w 3182629"/>
              <a:gd name="connsiteY15" fmla="*/ 2527630 h 3221116"/>
              <a:gd name="connsiteX16" fmla="*/ 783896 w 3182629"/>
              <a:gd name="connsiteY16" fmla="*/ 1665044 h 3221116"/>
              <a:gd name="connsiteX17" fmla="*/ 1268509 w 3182629"/>
              <a:gd name="connsiteY17" fmla="*/ 819983 h 3221116"/>
              <a:gd name="connsiteX18" fmla="*/ 1328805 w 3182629"/>
              <a:gd name="connsiteY18" fmla="*/ 807930 h 3221116"/>
              <a:gd name="connsiteX19" fmla="*/ 1390827 w 3182629"/>
              <a:gd name="connsiteY19" fmla="*/ 802457 h 3221116"/>
              <a:gd name="connsiteX20" fmla="*/ 1462242 w 3182629"/>
              <a:gd name="connsiteY20" fmla="*/ 801708 h 3221116"/>
              <a:gd name="connsiteX21" fmla="*/ 1956122 w 3182629"/>
              <a:gd name="connsiteY21" fmla="*/ 1110076 h 3221116"/>
              <a:gd name="connsiteX22" fmla="*/ 1973374 w 3182629"/>
              <a:gd name="connsiteY22" fmla="*/ 875315 h 3221116"/>
              <a:gd name="connsiteX23" fmla="*/ 2333414 w 3182629"/>
              <a:gd name="connsiteY23" fmla="*/ 875315 h 3221116"/>
              <a:gd name="connsiteX24" fmla="*/ 2324788 w 3182629"/>
              <a:gd name="connsiteY24" fmla="*/ 2054049 h 3221116"/>
              <a:gd name="connsiteX25" fmla="*/ 2661746 w 3182629"/>
              <a:gd name="connsiteY25" fmla="*/ 2179658 h 3221116"/>
              <a:gd name="connsiteX26" fmla="*/ 2691046 w 3182629"/>
              <a:gd name="connsiteY26" fmla="*/ 2188689 h 3221116"/>
              <a:gd name="connsiteX27" fmla="*/ 2667011 w 3182629"/>
              <a:gd name="connsiteY27" fmla="*/ 2175828 h 3221116"/>
              <a:gd name="connsiteX28" fmla="*/ 2332141 w 3182629"/>
              <a:gd name="connsiteY28" fmla="*/ 653899 h 3221116"/>
              <a:gd name="connsiteX29" fmla="*/ 776764 w 3182629"/>
              <a:gd name="connsiteY29" fmla="*/ 749845 h 3221116"/>
              <a:gd name="connsiteX30" fmla="*/ 631487 w 3182629"/>
              <a:gd name="connsiteY30" fmla="*/ 2301392 h 3221116"/>
              <a:gd name="connsiteX31" fmla="*/ 2142017 w 3182629"/>
              <a:gd name="connsiteY31" fmla="*/ 2684410 h 3221116"/>
              <a:gd name="connsiteX32" fmla="*/ 2324866 w 3182629"/>
              <a:gd name="connsiteY32" fmla="*/ 3053856 h 3221116"/>
              <a:gd name="connsiteX33" fmla="*/ 294693 w 3182629"/>
              <a:gd name="connsiteY33" fmla="*/ 2539075 h 3221116"/>
              <a:gd name="connsiteX34" fmla="*/ 489947 w 3182629"/>
              <a:gd name="connsiteY34" fmla="*/ 453774 h 3221116"/>
              <a:gd name="connsiteX35" fmla="*/ 1651152 w 3182629"/>
              <a:gd name="connsiteY35" fmla="*/ 501 h 3221116"/>
              <a:gd name="connsiteX0" fmla="*/ 2664630 w 3189723"/>
              <a:gd name="connsiteY0" fmla="*/ 2175617 h 3221116"/>
              <a:gd name="connsiteX1" fmla="*/ 2658205 w 3189723"/>
              <a:gd name="connsiteY1" fmla="*/ 2178566 h 3221116"/>
              <a:gd name="connsiteX2" fmla="*/ 2664630 w 3189723"/>
              <a:gd name="connsiteY2" fmla="*/ 2175617 h 3221116"/>
              <a:gd name="connsiteX3" fmla="*/ 1477043 w 3189723"/>
              <a:gd name="connsiteY3" fmla="*/ 1144372 h 3221116"/>
              <a:gd name="connsiteX4" fmla="*/ 1409070 w 3189723"/>
              <a:gd name="connsiteY4" fmla="*/ 1159393 h 3221116"/>
              <a:gd name="connsiteX5" fmla="*/ 1152384 w 3189723"/>
              <a:gd name="connsiteY5" fmla="*/ 1703728 h 3221116"/>
              <a:gd name="connsiteX6" fmla="*/ 1514013 w 3189723"/>
              <a:gd name="connsiteY6" fmla="*/ 2152290 h 3221116"/>
              <a:gd name="connsiteX7" fmla="*/ 1850815 w 3189723"/>
              <a:gd name="connsiteY7" fmla="*/ 1654259 h 3221116"/>
              <a:gd name="connsiteX8" fmla="*/ 1830467 w 3189723"/>
              <a:gd name="connsiteY8" fmla="*/ 1515986 h 3221116"/>
              <a:gd name="connsiteX9" fmla="*/ 1477043 w 3189723"/>
              <a:gd name="connsiteY9" fmla="*/ 1144372 h 3221116"/>
              <a:gd name="connsiteX10" fmla="*/ 1651152 w 3189723"/>
              <a:gd name="connsiteY10" fmla="*/ 501 h 3221116"/>
              <a:gd name="connsiteX11" fmla="*/ 2580395 w 3189723"/>
              <a:gd name="connsiteY11" fmla="*/ 324821 h 3221116"/>
              <a:gd name="connsiteX12" fmla="*/ 3030464 w 3189723"/>
              <a:gd name="connsiteY12" fmla="*/ 2249544 h 3221116"/>
              <a:gd name="connsiteX13" fmla="*/ 2585849 w 3189723"/>
              <a:gd name="connsiteY13" fmla="*/ 2588887 h 3221116"/>
              <a:gd name="connsiteX14" fmla="*/ 1973374 w 3189723"/>
              <a:gd name="connsiteY14" fmla="*/ 2195096 h 3221116"/>
              <a:gd name="connsiteX15" fmla="*/ 1390827 w 3189723"/>
              <a:gd name="connsiteY15" fmla="*/ 2527630 h 3221116"/>
              <a:gd name="connsiteX16" fmla="*/ 783896 w 3189723"/>
              <a:gd name="connsiteY16" fmla="*/ 1665044 h 3221116"/>
              <a:gd name="connsiteX17" fmla="*/ 1268509 w 3189723"/>
              <a:gd name="connsiteY17" fmla="*/ 819983 h 3221116"/>
              <a:gd name="connsiteX18" fmla="*/ 1328805 w 3189723"/>
              <a:gd name="connsiteY18" fmla="*/ 807930 h 3221116"/>
              <a:gd name="connsiteX19" fmla="*/ 1390827 w 3189723"/>
              <a:gd name="connsiteY19" fmla="*/ 802457 h 3221116"/>
              <a:gd name="connsiteX20" fmla="*/ 1462242 w 3189723"/>
              <a:gd name="connsiteY20" fmla="*/ 801708 h 3221116"/>
              <a:gd name="connsiteX21" fmla="*/ 1956122 w 3189723"/>
              <a:gd name="connsiteY21" fmla="*/ 1110076 h 3221116"/>
              <a:gd name="connsiteX22" fmla="*/ 1973374 w 3189723"/>
              <a:gd name="connsiteY22" fmla="*/ 875315 h 3221116"/>
              <a:gd name="connsiteX23" fmla="*/ 2333414 w 3189723"/>
              <a:gd name="connsiteY23" fmla="*/ 875315 h 3221116"/>
              <a:gd name="connsiteX24" fmla="*/ 2324788 w 3189723"/>
              <a:gd name="connsiteY24" fmla="*/ 2054049 h 3221116"/>
              <a:gd name="connsiteX25" fmla="*/ 2661746 w 3189723"/>
              <a:gd name="connsiteY25" fmla="*/ 2179658 h 3221116"/>
              <a:gd name="connsiteX26" fmla="*/ 2691046 w 3189723"/>
              <a:gd name="connsiteY26" fmla="*/ 2188689 h 3221116"/>
              <a:gd name="connsiteX27" fmla="*/ 2667011 w 3189723"/>
              <a:gd name="connsiteY27" fmla="*/ 2175828 h 3221116"/>
              <a:gd name="connsiteX28" fmla="*/ 2332141 w 3189723"/>
              <a:gd name="connsiteY28" fmla="*/ 653899 h 3221116"/>
              <a:gd name="connsiteX29" fmla="*/ 776764 w 3189723"/>
              <a:gd name="connsiteY29" fmla="*/ 749845 h 3221116"/>
              <a:gd name="connsiteX30" fmla="*/ 631487 w 3189723"/>
              <a:gd name="connsiteY30" fmla="*/ 2301392 h 3221116"/>
              <a:gd name="connsiteX31" fmla="*/ 2142017 w 3189723"/>
              <a:gd name="connsiteY31" fmla="*/ 2684410 h 3221116"/>
              <a:gd name="connsiteX32" fmla="*/ 2324866 w 3189723"/>
              <a:gd name="connsiteY32" fmla="*/ 3053856 h 3221116"/>
              <a:gd name="connsiteX33" fmla="*/ 294693 w 3189723"/>
              <a:gd name="connsiteY33" fmla="*/ 2539075 h 3221116"/>
              <a:gd name="connsiteX34" fmla="*/ 489947 w 3189723"/>
              <a:gd name="connsiteY34" fmla="*/ 453774 h 3221116"/>
              <a:gd name="connsiteX35" fmla="*/ 1651152 w 3189723"/>
              <a:gd name="connsiteY35" fmla="*/ 501 h 3221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3189723" h="3221116">
                <a:moveTo>
                  <a:pt x="2664630" y="2175617"/>
                </a:moveTo>
                <a:lnTo>
                  <a:pt x="2658205" y="2178566"/>
                </a:lnTo>
                <a:cubicBezTo>
                  <a:pt x="2662222" y="2175972"/>
                  <a:pt x="2664284" y="2175096"/>
                  <a:pt x="2664630" y="2175617"/>
                </a:cubicBezTo>
                <a:close/>
                <a:moveTo>
                  <a:pt x="1477043" y="1144372"/>
                </a:moveTo>
                <a:lnTo>
                  <a:pt x="1409070" y="1159393"/>
                </a:lnTo>
                <a:cubicBezTo>
                  <a:pt x="1167974" y="1216277"/>
                  <a:pt x="1134894" y="1538245"/>
                  <a:pt x="1152384" y="1703728"/>
                </a:cubicBezTo>
                <a:cubicBezTo>
                  <a:pt x="1169874" y="1869211"/>
                  <a:pt x="1272747" y="2156947"/>
                  <a:pt x="1514013" y="2152290"/>
                </a:cubicBezTo>
                <a:cubicBezTo>
                  <a:pt x="1680659" y="2149073"/>
                  <a:pt x="1865876" y="1940767"/>
                  <a:pt x="1850815" y="1654259"/>
                </a:cubicBezTo>
                <a:cubicBezTo>
                  <a:pt x="1844015" y="1608142"/>
                  <a:pt x="1837162" y="1561942"/>
                  <a:pt x="1830467" y="1515986"/>
                </a:cubicBezTo>
                <a:cubicBezTo>
                  <a:pt x="1779361" y="1292438"/>
                  <a:pt x="1635542" y="1134285"/>
                  <a:pt x="1477043" y="1144372"/>
                </a:cubicBezTo>
                <a:close/>
                <a:moveTo>
                  <a:pt x="1651152" y="501"/>
                </a:moveTo>
                <a:cubicBezTo>
                  <a:pt x="1977584" y="8635"/>
                  <a:pt x="2235425" y="52153"/>
                  <a:pt x="2580395" y="324821"/>
                </a:cubicBezTo>
                <a:cubicBezTo>
                  <a:pt x="3000061" y="656529"/>
                  <a:pt x="3430704" y="1549940"/>
                  <a:pt x="3030464" y="2249544"/>
                </a:cubicBezTo>
                <a:cubicBezTo>
                  <a:pt x="2882259" y="2451798"/>
                  <a:pt x="2785813" y="2507403"/>
                  <a:pt x="2585849" y="2588887"/>
                </a:cubicBezTo>
                <a:cubicBezTo>
                  <a:pt x="2194785" y="2615774"/>
                  <a:pt x="1984876" y="2478759"/>
                  <a:pt x="1973374" y="2195096"/>
                </a:cubicBezTo>
                <a:cubicBezTo>
                  <a:pt x="1841986" y="2496540"/>
                  <a:pt x="1610941" y="2555551"/>
                  <a:pt x="1390827" y="2527630"/>
                </a:cubicBezTo>
                <a:cubicBezTo>
                  <a:pt x="1131071" y="2494680"/>
                  <a:pt x="853863" y="2136270"/>
                  <a:pt x="783896" y="1665044"/>
                </a:cubicBezTo>
                <a:cubicBezTo>
                  <a:pt x="715204" y="1202409"/>
                  <a:pt x="991941" y="900416"/>
                  <a:pt x="1268509" y="819983"/>
                </a:cubicBezTo>
                <a:cubicBezTo>
                  <a:pt x="1288264" y="814237"/>
                  <a:pt x="1308391" y="810536"/>
                  <a:pt x="1328805" y="807930"/>
                </a:cubicBezTo>
                <a:cubicBezTo>
                  <a:pt x="1349219" y="805325"/>
                  <a:pt x="1369921" y="803817"/>
                  <a:pt x="1390827" y="802457"/>
                </a:cubicBezTo>
                <a:cubicBezTo>
                  <a:pt x="1416795" y="800769"/>
                  <a:pt x="1355770" y="788713"/>
                  <a:pt x="1462242" y="801708"/>
                </a:cubicBezTo>
                <a:cubicBezTo>
                  <a:pt x="1599590" y="818472"/>
                  <a:pt x="1776043" y="890774"/>
                  <a:pt x="1956122" y="1110076"/>
                </a:cubicBezTo>
                <a:lnTo>
                  <a:pt x="1973374" y="875315"/>
                </a:lnTo>
                <a:lnTo>
                  <a:pt x="2333414" y="875315"/>
                </a:lnTo>
                <a:cubicBezTo>
                  <a:pt x="2330539" y="1325736"/>
                  <a:pt x="2327663" y="1603628"/>
                  <a:pt x="2324788" y="2054049"/>
                </a:cubicBezTo>
                <a:cubicBezTo>
                  <a:pt x="2290850" y="2479718"/>
                  <a:pt x="2627788" y="2217580"/>
                  <a:pt x="2661746" y="2179658"/>
                </a:cubicBezTo>
                <a:lnTo>
                  <a:pt x="2691046" y="2188689"/>
                </a:lnTo>
                <a:lnTo>
                  <a:pt x="2667011" y="2175828"/>
                </a:lnTo>
                <a:cubicBezTo>
                  <a:pt x="2945550" y="1655295"/>
                  <a:pt x="2803444" y="1009445"/>
                  <a:pt x="2332141" y="653899"/>
                </a:cubicBezTo>
                <a:cubicBezTo>
                  <a:pt x="1860838" y="298353"/>
                  <a:pt x="1200794" y="339069"/>
                  <a:pt x="776764" y="749845"/>
                </a:cubicBezTo>
                <a:cubicBezTo>
                  <a:pt x="352733" y="1160621"/>
                  <a:pt x="291083" y="1819040"/>
                  <a:pt x="631487" y="2301392"/>
                </a:cubicBezTo>
                <a:cubicBezTo>
                  <a:pt x="971891" y="2783745"/>
                  <a:pt x="1612904" y="2946283"/>
                  <a:pt x="2142017" y="2684410"/>
                </a:cubicBezTo>
                <a:lnTo>
                  <a:pt x="2324866" y="3053856"/>
                </a:lnTo>
                <a:cubicBezTo>
                  <a:pt x="1613730" y="3405817"/>
                  <a:pt x="752200" y="3187363"/>
                  <a:pt x="294693" y="2539075"/>
                </a:cubicBezTo>
                <a:cubicBezTo>
                  <a:pt x="-162814" y="1890787"/>
                  <a:pt x="-79956" y="1005863"/>
                  <a:pt x="489947" y="453774"/>
                </a:cubicBezTo>
                <a:cubicBezTo>
                  <a:pt x="810518" y="143225"/>
                  <a:pt x="1231454" y="-9956"/>
                  <a:pt x="1651152" y="50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103" name="Left Arrow 1">
            <a:extLst>
              <a:ext uri="{FF2B5EF4-FFF2-40B4-BE49-F238E27FC236}">
                <a16:creationId xmlns:a16="http://schemas.microsoft.com/office/drawing/2014/main" id="{1947BE1D-5A1D-43CF-B583-1D9110F2864D}"/>
              </a:ext>
            </a:extLst>
          </p:cNvPr>
          <p:cNvSpPr>
            <a:spLocks noChangeAspect="1"/>
          </p:cNvSpPr>
          <p:nvPr/>
        </p:nvSpPr>
        <p:spPr>
          <a:xfrm>
            <a:off x="11088980" y="5624208"/>
            <a:ext cx="544340" cy="529812"/>
          </a:xfrm>
          <a:custGeom>
            <a:avLst/>
            <a:gdLst/>
            <a:ahLst/>
            <a:cxnLst/>
            <a:rect l="l" t="t" r="r" b="b"/>
            <a:pathLst>
              <a:path w="3306630" h="3218379">
                <a:moveTo>
                  <a:pt x="0" y="2085651"/>
                </a:moveTo>
                <a:cubicBezTo>
                  <a:pt x="253919" y="2342528"/>
                  <a:pt x="881542" y="2297196"/>
                  <a:pt x="1388167" y="2271654"/>
                </a:cubicBezTo>
                <a:lnTo>
                  <a:pt x="1417952" y="2988872"/>
                </a:lnTo>
                <a:lnTo>
                  <a:pt x="717647" y="2950294"/>
                </a:lnTo>
                <a:cubicBezTo>
                  <a:pt x="467617" y="2928101"/>
                  <a:pt x="217417" y="2555860"/>
                  <a:pt x="0" y="2085651"/>
                </a:cubicBezTo>
                <a:close/>
                <a:moveTo>
                  <a:pt x="1969797" y="2019847"/>
                </a:moveTo>
                <a:lnTo>
                  <a:pt x="1969797" y="2274913"/>
                </a:lnTo>
                <a:lnTo>
                  <a:pt x="2657809" y="2274913"/>
                </a:lnTo>
                <a:cubicBezTo>
                  <a:pt x="2787205" y="2599270"/>
                  <a:pt x="2968360" y="2923626"/>
                  <a:pt x="2675062" y="2954686"/>
                </a:cubicBezTo>
                <a:lnTo>
                  <a:pt x="1969797" y="2963313"/>
                </a:lnTo>
                <a:lnTo>
                  <a:pt x="1969797" y="3218379"/>
                </a:lnTo>
                <a:lnTo>
                  <a:pt x="1429598" y="2619113"/>
                </a:lnTo>
                <a:close/>
                <a:moveTo>
                  <a:pt x="2961009" y="1275432"/>
                </a:moveTo>
                <a:lnTo>
                  <a:pt x="3277752" y="1901203"/>
                </a:lnTo>
                <a:cubicBezTo>
                  <a:pt x="3383548" y="2128832"/>
                  <a:pt x="3186278" y="2531632"/>
                  <a:pt x="2887773" y="2955026"/>
                </a:cubicBezTo>
                <a:cubicBezTo>
                  <a:pt x="2983276" y="2606687"/>
                  <a:pt x="2630206" y="2085815"/>
                  <a:pt x="2354773" y="1659836"/>
                </a:cubicBezTo>
                <a:close/>
                <a:moveTo>
                  <a:pt x="1019997" y="990789"/>
                </a:moveTo>
                <a:lnTo>
                  <a:pt x="1268877" y="1758248"/>
                </a:lnTo>
                <a:lnTo>
                  <a:pt x="1047983" y="1630715"/>
                </a:lnTo>
                <a:lnTo>
                  <a:pt x="703977" y="2226552"/>
                </a:lnTo>
                <a:cubicBezTo>
                  <a:pt x="358378" y="2176433"/>
                  <a:pt x="-13100" y="2171140"/>
                  <a:pt x="106650" y="1901606"/>
                </a:cubicBezTo>
                <a:lnTo>
                  <a:pt x="451811" y="1286515"/>
                </a:lnTo>
                <a:lnTo>
                  <a:pt x="230918" y="1158982"/>
                </a:lnTo>
                <a:close/>
                <a:moveTo>
                  <a:pt x="2174825" y="119764"/>
                </a:moveTo>
                <a:cubicBezTo>
                  <a:pt x="2220451" y="119103"/>
                  <a:pt x="2264887" y="143875"/>
                  <a:pt x="2308274" y="203493"/>
                </a:cubicBezTo>
                <a:lnTo>
                  <a:pt x="2668377" y="809957"/>
                </a:lnTo>
                <a:lnTo>
                  <a:pt x="2889271" y="682424"/>
                </a:lnTo>
                <a:lnTo>
                  <a:pt x="2640391" y="1449883"/>
                </a:lnTo>
                <a:lnTo>
                  <a:pt x="1851312" y="1281690"/>
                </a:lnTo>
                <a:lnTo>
                  <a:pt x="2072206" y="1154157"/>
                </a:lnTo>
                <a:lnTo>
                  <a:pt x="1728200" y="558321"/>
                </a:lnTo>
                <a:cubicBezTo>
                  <a:pt x="1890352" y="352642"/>
                  <a:pt x="2037947" y="121750"/>
                  <a:pt x="2174825" y="119764"/>
                </a:cubicBezTo>
                <a:close/>
                <a:moveTo>
                  <a:pt x="1831774" y="30"/>
                </a:moveTo>
                <a:cubicBezTo>
                  <a:pt x="1948530" y="539"/>
                  <a:pt x="2073232" y="7407"/>
                  <a:pt x="2202212" y="19111"/>
                </a:cubicBezTo>
                <a:cubicBezTo>
                  <a:pt x="1852790" y="110572"/>
                  <a:pt x="1578238" y="676776"/>
                  <a:pt x="1347045" y="1128297"/>
                </a:cubicBezTo>
                <a:lnTo>
                  <a:pt x="711024" y="795483"/>
                </a:lnTo>
                <a:lnTo>
                  <a:pt x="1094586" y="208291"/>
                </a:lnTo>
                <a:cubicBezTo>
                  <a:pt x="1202761" y="54213"/>
                  <a:pt x="1481508" y="-1496"/>
                  <a:pt x="1831774" y="3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4" name="Oval 35">
            <a:extLst>
              <a:ext uri="{FF2B5EF4-FFF2-40B4-BE49-F238E27FC236}">
                <a16:creationId xmlns:a16="http://schemas.microsoft.com/office/drawing/2014/main" id="{BCF76AF1-1ADE-45FB-9D44-99BC7FEECFA3}"/>
              </a:ext>
            </a:extLst>
          </p:cNvPr>
          <p:cNvSpPr/>
          <p:nvPr/>
        </p:nvSpPr>
        <p:spPr>
          <a:xfrm>
            <a:off x="10359195" y="5625275"/>
            <a:ext cx="426213" cy="537400"/>
          </a:xfrm>
          <a:custGeom>
            <a:avLst/>
            <a:gdLst/>
            <a:ahLst/>
            <a:cxnLst/>
            <a:rect l="l" t="t" r="r" b="b"/>
            <a:pathLst>
              <a:path w="2548531" h="3213371">
                <a:moveTo>
                  <a:pt x="792000" y="2498954"/>
                </a:moveTo>
                <a:lnTo>
                  <a:pt x="792000" y="2641726"/>
                </a:lnTo>
                <a:cubicBezTo>
                  <a:pt x="463357" y="2661706"/>
                  <a:pt x="216000" y="2748872"/>
                  <a:pt x="216000" y="2853371"/>
                </a:cubicBezTo>
                <a:cubicBezTo>
                  <a:pt x="216000" y="2972665"/>
                  <a:pt x="538355" y="3069371"/>
                  <a:pt x="936000" y="3069371"/>
                </a:cubicBezTo>
                <a:cubicBezTo>
                  <a:pt x="1333645" y="3069371"/>
                  <a:pt x="1656000" y="2972665"/>
                  <a:pt x="1656000" y="2853371"/>
                </a:cubicBezTo>
                <a:cubicBezTo>
                  <a:pt x="1656000" y="2748872"/>
                  <a:pt x="1408644" y="2661706"/>
                  <a:pt x="1080000" y="2641726"/>
                </a:cubicBezTo>
                <a:lnTo>
                  <a:pt x="1080000" y="2498954"/>
                </a:lnTo>
                <a:cubicBezTo>
                  <a:pt x="1528614" y="2524263"/>
                  <a:pt x="1872000" y="2673393"/>
                  <a:pt x="1872000" y="2853371"/>
                </a:cubicBezTo>
                <a:cubicBezTo>
                  <a:pt x="1872000" y="3052194"/>
                  <a:pt x="1452939" y="3213371"/>
                  <a:pt x="936000" y="3213371"/>
                </a:cubicBezTo>
                <a:cubicBezTo>
                  <a:pt x="419061" y="3213371"/>
                  <a:pt x="0" y="3052194"/>
                  <a:pt x="0" y="2853371"/>
                </a:cubicBezTo>
                <a:cubicBezTo>
                  <a:pt x="0" y="2673393"/>
                  <a:pt x="343386" y="2524263"/>
                  <a:pt x="792000" y="2498954"/>
                </a:cubicBezTo>
                <a:close/>
                <a:moveTo>
                  <a:pt x="2190403" y="180020"/>
                </a:moveTo>
                <a:cubicBezTo>
                  <a:pt x="2388233" y="180020"/>
                  <a:pt x="2548531" y="236495"/>
                  <a:pt x="2548531" y="306081"/>
                </a:cubicBezTo>
                <a:lnTo>
                  <a:pt x="2548531" y="1314569"/>
                </a:lnTo>
                <a:cubicBezTo>
                  <a:pt x="2548531" y="1244983"/>
                  <a:pt x="2388233" y="1188508"/>
                  <a:pt x="2190403" y="1188508"/>
                </a:cubicBezTo>
                <a:cubicBezTo>
                  <a:pt x="1992574" y="1188508"/>
                  <a:pt x="1832276" y="1244983"/>
                  <a:pt x="1832276" y="1314569"/>
                </a:cubicBezTo>
                <a:cubicBezTo>
                  <a:pt x="1832276" y="1384155"/>
                  <a:pt x="1671978" y="1440630"/>
                  <a:pt x="1474148" y="1440630"/>
                </a:cubicBezTo>
                <a:cubicBezTo>
                  <a:pt x="1276318" y="1440630"/>
                  <a:pt x="1116020" y="1384155"/>
                  <a:pt x="1116020" y="1314569"/>
                </a:cubicBezTo>
                <a:lnTo>
                  <a:pt x="1116020" y="306081"/>
                </a:lnTo>
                <a:cubicBezTo>
                  <a:pt x="1116020" y="375667"/>
                  <a:pt x="1276318" y="432142"/>
                  <a:pt x="1474148" y="432142"/>
                </a:cubicBezTo>
                <a:cubicBezTo>
                  <a:pt x="1671978" y="432142"/>
                  <a:pt x="1832276" y="375667"/>
                  <a:pt x="1832276" y="306081"/>
                </a:cubicBezTo>
                <a:cubicBezTo>
                  <a:pt x="1832276" y="236495"/>
                  <a:pt x="1992574" y="180020"/>
                  <a:pt x="2190403" y="180020"/>
                </a:cubicBezTo>
                <a:close/>
                <a:moveTo>
                  <a:pt x="936000" y="0"/>
                </a:moveTo>
                <a:cubicBezTo>
                  <a:pt x="1035422" y="0"/>
                  <a:pt x="1116020" y="80598"/>
                  <a:pt x="1116020" y="180020"/>
                </a:cubicBezTo>
                <a:cubicBezTo>
                  <a:pt x="1116020" y="246019"/>
                  <a:pt x="1080504" y="303723"/>
                  <a:pt x="1026000" y="332457"/>
                </a:cubicBezTo>
                <a:lnTo>
                  <a:pt x="1026000" y="2887874"/>
                </a:lnTo>
                <a:lnTo>
                  <a:pt x="846000" y="2887874"/>
                </a:lnTo>
                <a:lnTo>
                  <a:pt x="846000" y="332457"/>
                </a:lnTo>
                <a:cubicBezTo>
                  <a:pt x="791497" y="303723"/>
                  <a:pt x="755980" y="246019"/>
                  <a:pt x="755980" y="180020"/>
                </a:cubicBezTo>
                <a:cubicBezTo>
                  <a:pt x="755980" y="80598"/>
                  <a:pt x="836578" y="0"/>
                  <a:pt x="9360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Tree>
    <p:extLst>
      <p:ext uri="{BB962C8B-B14F-4D97-AF65-F5344CB8AC3E}">
        <p14:creationId xmlns:p14="http://schemas.microsoft.com/office/powerpoint/2010/main" val="212682184"/>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p:txBody>
          <a:bodyPr>
            <a:normAutofit fontScale="92500" lnSpcReduction="10000"/>
          </a:bodyPr>
          <a:lstStyle/>
          <a:p>
            <a:r>
              <a:rPr lang="en-US" dirty="0"/>
              <a:t>Fully Editable Icon Sets: C</a:t>
            </a:r>
          </a:p>
        </p:txBody>
      </p:sp>
      <p:sp>
        <p:nvSpPr>
          <p:cNvPr id="54" name="Isosceles Triangle 68">
            <a:extLst>
              <a:ext uri="{FF2B5EF4-FFF2-40B4-BE49-F238E27FC236}">
                <a16:creationId xmlns:a16="http://schemas.microsoft.com/office/drawing/2014/main" id="{870C564B-4826-4504-AD55-BCA183FFA29B}"/>
              </a:ext>
            </a:extLst>
          </p:cNvPr>
          <p:cNvSpPr/>
          <p:nvPr/>
        </p:nvSpPr>
        <p:spPr>
          <a:xfrm rot="10800000">
            <a:off x="7871934" y="4610240"/>
            <a:ext cx="220703" cy="687310"/>
          </a:xfrm>
          <a:custGeom>
            <a:avLst/>
            <a:gdLst/>
            <a:ahLst/>
            <a:cxnLst/>
            <a:rect l="l" t="t" r="r" b="b"/>
            <a:pathLst>
              <a:path w="1040400" h="3240000">
                <a:moveTo>
                  <a:pt x="41345" y="940666"/>
                </a:moveTo>
                <a:lnTo>
                  <a:pt x="1242" y="653403"/>
                </a:lnTo>
                <a:lnTo>
                  <a:pt x="0" y="653403"/>
                </a:lnTo>
                <a:lnTo>
                  <a:pt x="1057" y="652077"/>
                </a:lnTo>
                <a:lnTo>
                  <a:pt x="447" y="647712"/>
                </a:lnTo>
                <a:lnTo>
                  <a:pt x="4531" y="647712"/>
                </a:lnTo>
                <a:lnTo>
                  <a:pt x="520200" y="0"/>
                </a:lnTo>
                <a:lnTo>
                  <a:pt x="659109" y="174478"/>
                </a:lnTo>
                <a:close/>
                <a:moveTo>
                  <a:pt x="101622" y="1372451"/>
                </a:moveTo>
                <a:lnTo>
                  <a:pt x="61820" y="1087335"/>
                </a:lnTo>
                <a:lnTo>
                  <a:pt x="728036" y="261055"/>
                </a:lnTo>
                <a:lnTo>
                  <a:pt x="870500" y="439998"/>
                </a:lnTo>
                <a:lnTo>
                  <a:pt x="860164" y="431664"/>
                </a:lnTo>
                <a:close/>
                <a:moveTo>
                  <a:pt x="161365" y="1800403"/>
                </a:moveTo>
                <a:lnTo>
                  <a:pt x="122098" y="1519120"/>
                </a:lnTo>
                <a:lnTo>
                  <a:pt x="930953" y="515931"/>
                </a:lnTo>
                <a:lnTo>
                  <a:pt x="1035869" y="647712"/>
                </a:lnTo>
                <a:lnTo>
                  <a:pt x="1039954" y="647712"/>
                </a:lnTo>
                <a:lnTo>
                  <a:pt x="1039345" y="652078"/>
                </a:lnTo>
                <a:lnTo>
                  <a:pt x="1040400" y="653403"/>
                </a:lnTo>
                <a:lnTo>
                  <a:pt x="1039160" y="653403"/>
                </a:lnTo>
                <a:lnTo>
                  <a:pt x="1029316" y="723920"/>
                </a:lnTo>
                <a:close/>
                <a:moveTo>
                  <a:pt x="217894" y="2205330"/>
                </a:moveTo>
                <a:lnTo>
                  <a:pt x="181840" y="1947070"/>
                </a:lnTo>
                <a:lnTo>
                  <a:pt x="1000266" y="932012"/>
                </a:lnTo>
                <a:lnTo>
                  <a:pt x="949113" y="1298429"/>
                </a:lnTo>
                <a:close/>
                <a:moveTo>
                  <a:pt x="330192" y="2564220"/>
                </a:moveTo>
                <a:lnTo>
                  <a:pt x="267995" y="2564220"/>
                </a:lnTo>
                <a:lnTo>
                  <a:pt x="237100" y="2342912"/>
                </a:lnTo>
                <a:lnTo>
                  <a:pt x="242309" y="2347112"/>
                </a:lnTo>
                <a:lnTo>
                  <a:pt x="920063" y="1506522"/>
                </a:lnTo>
                <a:lnTo>
                  <a:pt x="865005" y="1900914"/>
                </a:lnTo>
                <a:close/>
                <a:moveTo>
                  <a:pt x="772406" y="2564220"/>
                </a:moveTo>
                <a:lnTo>
                  <a:pt x="468924" y="2564220"/>
                </a:lnTo>
                <a:lnTo>
                  <a:pt x="835955" y="2109008"/>
                </a:lnTo>
                <a:close/>
                <a:moveTo>
                  <a:pt x="892044" y="3240000"/>
                </a:moveTo>
                <a:lnTo>
                  <a:pt x="148356" y="3240000"/>
                </a:lnTo>
                <a:lnTo>
                  <a:pt x="276144" y="2663936"/>
                </a:lnTo>
                <a:lnTo>
                  <a:pt x="764256"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5" name="Rectangle 9">
            <a:extLst>
              <a:ext uri="{FF2B5EF4-FFF2-40B4-BE49-F238E27FC236}">
                <a16:creationId xmlns:a16="http://schemas.microsoft.com/office/drawing/2014/main" id="{F4DF7C3C-D955-465B-A7ED-DA6CEFF74209}"/>
              </a:ext>
            </a:extLst>
          </p:cNvPr>
          <p:cNvSpPr/>
          <p:nvPr/>
        </p:nvSpPr>
        <p:spPr>
          <a:xfrm>
            <a:off x="8435540" y="4689594"/>
            <a:ext cx="529466" cy="528605"/>
          </a:xfrm>
          <a:custGeom>
            <a:avLst/>
            <a:gdLst/>
            <a:ahLst/>
            <a:cxnLst/>
            <a:rect l="l" t="t" r="r" b="b"/>
            <a:pathLst>
              <a:path w="3228210" h="3222968">
                <a:moveTo>
                  <a:pt x="1619999" y="642446"/>
                </a:moveTo>
                <a:lnTo>
                  <a:pt x="2664115" y="1686562"/>
                </a:lnTo>
                <a:lnTo>
                  <a:pt x="2664116" y="1686562"/>
                </a:lnTo>
                <a:lnTo>
                  <a:pt x="2664116" y="3222968"/>
                </a:lnTo>
                <a:lnTo>
                  <a:pt x="2015013" y="3222968"/>
                </a:lnTo>
                <a:lnTo>
                  <a:pt x="2015013" y="2511495"/>
                </a:lnTo>
                <a:cubicBezTo>
                  <a:pt x="2015013" y="2399422"/>
                  <a:pt x="1924159" y="2308568"/>
                  <a:pt x="1812086" y="2308568"/>
                </a:cubicBezTo>
                <a:lnTo>
                  <a:pt x="1427912" y="2308568"/>
                </a:lnTo>
                <a:cubicBezTo>
                  <a:pt x="1315839" y="2308568"/>
                  <a:pt x="1224985" y="2399422"/>
                  <a:pt x="1224985" y="2511495"/>
                </a:cubicBezTo>
                <a:lnTo>
                  <a:pt x="1224985" y="3222968"/>
                </a:lnTo>
                <a:lnTo>
                  <a:pt x="575882" y="3222968"/>
                </a:lnTo>
                <a:lnTo>
                  <a:pt x="575882" y="1686562"/>
                </a:lnTo>
                <a:lnTo>
                  <a:pt x="575884" y="1686562"/>
                </a:lnTo>
                <a:close/>
                <a:moveTo>
                  <a:pt x="509997" y="122689"/>
                </a:moveTo>
                <a:lnTo>
                  <a:pt x="942045" y="122689"/>
                </a:lnTo>
                <a:lnTo>
                  <a:pt x="942045" y="542556"/>
                </a:lnTo>
                <a:lnTo>
                  <a:pt x="509997" y="974604"/>
                </a:lnTo>
                <a:close/>
                <a:moveTo>
                  <a:pt x="1620001" y="7099"/>
                </a:moveTo>
                <a:lnTo>
                  <a:pt x="3228210" y="1686560"/>
                </a:lnTo>
                <a:lnTo>
                  <a:pt x="2900441" y="1686560"/>
                </a:lnTo>
                <a:lnTo>
                  <a:pt x="1620001" y="349390"/>
                </a:lnTo>
                <a:close/>
                <a:moveTo>
                  <a:pt x="1619999" y="0"/>
                </a:moveTo>
                <a:lnTo>
                  <a:pt x="1619999" y="342291"/>
                </a:lnTo>
                <a:lnTo>
                  <a:pt x="330172" y="1679462"/>
                </a:lnTo>
                <a:lnTo>
                  <a:pt x="0" y="167946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6" name="Isosceles Triangle 8">
            <a:extLst>
              <a:ext uri="{FF2B5EF4-FFF2-40B4-BE49-F238E27FC236}">
                <a16:creationId xmlns:a16="http://schemas.microsoft.com/office/drawing/2014/main" id="{FED1BF7A-7546-4AF8-89CC-3CEC8A5874C0}"/>
              </a:ext>
            </a:extLst>
          </p:cNvPr>
          <p:cNvSpPr/>
          <p:nvPr/>
        </p:nvSpPr>
        <p:spPr>
          <a:xfrm rot="16200000">
            <a:off x="4359308" y="3634371"/>
            <a:ext cx="444149" cy="529543"/>
          </a:xfrm>
          <a:custGeom>
            <a:avLst/>
            <a:gdLst/>
            <a:ahLst/>
            <a:cxnLst/>
            <a:rect l="l" t="t" r="r" b="b"/>
            <a:pathLst>
              <a:path w="2708011" h="3228660">
                <a:moveTo>
                  <a:pt x="1895121" y="2005092"/>
                </a:moveTo>
                <a:cubicBezTo>
                  <a:pt x="1769067" y="2196199"/>
                  <a:pt x="1559641" y="2315968"/>
                  <a:pt x="1331007" y="2327705"/>
                </a:cubicBezTo>
                <a:cubicBezTo>
                  <a:pt x="1102373" y="2339443"/>
                  <a:pt x="881783" y="2241749"/>
                  <a:pt x="736821" y="2064556"/>
                </a:cubicBezTo>
                <a:lnTo>
                  <a:pt x="885891" y="1942602"/>
                </a:lnTo>
                <a:cubicBezTo>
                  <a:pt x="992076" y="2072396"/>
                  <a:pt x="1153658" y="2143956"/>
                  <a:pt x="1321132" y="2135359"/>
                </a:cubicBezTo>
                <a:cubicBezTo>
                  <a:pt x="1488607" y="2126761"/>
                  <a:pt x="1642011" y="2039030"/>
                  <a:pt x="1734346" y="1899045"/>
                </a:cubicBezTo>
                <a:close/>
                <a:moveTo>
                  <a:pt x="2315256" y="2179725"/>
                </a:moveTo>
                <a:cubicBezTo>
                  <a:pt x="2124977" y="2519973"/>
                  <a:pt x="1777729" y="2743099"/>
                  <a:pt x="1389179" y="2774782"/>
                </a:cubicBezTo>
                <a:cubicBezTo>
                  <a:pt x="1000629" y="2806465"/>
                  <a:pt x="621821" y="2642541"/>
                  <a:pt x="378934" y="2337614"/>
                </a:cubicBezTo>
                <a:lnTo>
                  <a:pt x="519502" y="2225645"/>
                </a:lnTo>
                <a:cubicBezTo>
                  <a:pt x="725082" y="2483736"/>
                  <a:pt x="1045705" y="2622480"/>
                  <a:pt x="1374574" y="2595664"/>
                </a:cubicBezTo>
                <a:cubicBezTo>
                  <a:pt x="1703443" y="2568848"/>
                  <a:pt x="1997353" y="2379994"/>
                  <a:pt x="2158406" y="2092008"/>
                </a:cubicBezTo>
                <a:close/>
                <a:moveTo>
                  <a:pt x="2315941" y="1615003"/>
                </a:moveTo>
                <a:lnTo>
                  <a:pt x="272242" y="1615003"/>
                </a:lnTo>
                <a:lnTo>
                  <a:pt x="872561" y="666216"/>
                </a:lnTo>
                <a:lnTo>
                  <a:pt x="872561" y="219906"/>
                </a:lnTo>
                <a:cubicBezTo>
                  <a:pt x="872561" y="98674"/>
                  <a:pt x="970839" y="396"/>
                  <a:pt x="1092071" y="396"/>
                </a:cubicBezTo>
                <a:lnTo>
                  <a:pt x="1293841" y="396"/>
                </a:lnTo>
                <a:lnTo>
                  <a:pt x="1294092" y="0"/>
                </a:lnTo>
                <a:lnTo>
                  <a:pt x="1294343" y="396"/>
                </a:lnTo>
                <a:lnTo>
                  <a:pt x="1470231" y="396"/>
                </a:lnTo>
                <a:cubicBezTo>
                  <a:pt x="1591463" y="396"/>
                  <a:pt x="1689741" y="98674"/>
                  <a:pt x="1689741" y="219906"/>
                </a:cubicBezTo>
                <a:lnTo>
                  <a:pt x="1689741" y="625313"/>
                </a:lnTo>
                <a:close/>
                <a:moveTo>
                  <a:pt x="2708011" y="2399368"/>
                </a:moveTo>
                <a:cubicBezTo>
                  <a:pt x="2440740" y="2877288"/>
                  <a:pt x="1950128" y="3187847"/>
                  <a:pt x="1403807" y="3224932"/>
                </a:cubicBezTo>
                <a:cubicBezTo>
                  <a:pt x="857486" y="3262017"/>
                  <a:pt x="329406" y="3020609"/>
                  <a:pt x="0" y="2583191"/>
                </a:cubicBezTo>
                <a:lnTo>
                  <a:pt x="143153" y="2475389"/>
                </a:lnTo>
                <a:cubicBezTo>
                  <a:pt x="436120" y="2864419"/>
                  <a:pt x="905784" y="3079123"/>
                  <a:pt x="1391671" y="3046140"/>
                </a:cubicBezTo>
                <a:cubicBezTo>
                  <a:pt x="1877558" y="3013157"/>
                  <a:pt x="2313899" y="2736952"/>
                  <a:pt x="2551604" y="23118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7" name="Donut 8">
            <a:extLst>
              <a:ext uri="{FF2B5EF4-FFF2-40B4-BE49-F238E27FC236}">
                <a16:creationId xmlns:a16="http://schemas.microsoft.com/office/drawing/2014/main" id="{E6D41FF5-B672-4C8A-A062-73A4028D9602}"/>
              </a:ext>
            </a:extLst>
          </p:cNvPr>
          <p:cNvSpPr/>
          <p:nvPr/>
        </p:nvSpPr>
        <p:spPr>
          <a:xfrm>
            <a:off x="9475134" y="3608548"/>
            <a:ext cx="486216" cy="581184"/>
          </a:xfrm>
          <a:custGeom>
            <a:avLst/>
            <a:gdLst/>
            <a:ahLst/>
            <a:cxnLst/>
            <a:rect l="l" t="t" r="r" b="b"/>
            <a:pathLst>
              <a:path w="2688046" h="3213079">
                <a:moveTo>
                  <a:pt x="1056023" y="556744"/>
                </a:moveTo>
                <a:lnTo>
                  <a:pt x="1056023" y="906412"/>
                </a:lnTo>
                <a:cubicBezTo>
                  <a:pt x="641240" y="1029807"/>
                  <a:pt x="338989" y="1414134"/>
                  <a:pt x="338989" y="1869056"/>
                </a:cubicBezTo>
                <a:cubicBezTo>
                  <a:pt x="338989" y="2424121"/>
                  <a:pt x="788958" y="2874090"/>
                  <a:pt x="1344023" y="2874090"/>
                </a:cubicBezTo>
                <a:cubicBezTo>
                  <a:pt x="1899088" y="2874090"/>
                  <a:pt x="2349057" y="2424121"/>
                  <a:pt x="2349057" y="1869056"/>
                </a:cubicBezTo>
                <a:cubicBezTo>
                  <a:pt x="2349057" y="1414134"/>
                  <a:pt x="2046806" y="1029807"/>
                  <a:pt x="1632023" y="906412"/>
                </a:cubicBezTo>
                <a:lnTo>
                  <a:pt x="1632023" y="556744"/>
                </a:lnTo>
                <a:cubicBezTo>
                  <a:pt x="2235992" y="687900"/>
                  <a:pt x="2688046" y="1225687"/>
                  <a:pt x="2688046" y="1869056"/>
                </a:cubicBezTo>
                <a:cubicBezTo>
                  <a:pt x="2688046" y="2611339"/>
                  <a:pt x="2086306" y="3213079"/>
                  <a:pt x="1344023" y="3213079"/>
                </a:cubicBezTo>
                <a:cubicBezTo>
                  <a:pt x="601740" y="3213079"/>
                  <a:pt x="0" y="2611339"/>
                  <a:pt x="0" y="1869056"/>
                </a:cubicBezTo>
                <a:cubicBezTo>
                  <a:pt x="0" y="1225687"/>
                  <a:pt x="452054" y="687900"/>
                  <a:pt x="1056023" y="556744"/>
                </a:cubicBezTo>
                <a:close/>
                <a:moveTo>
                  <a:pt x="1344023" y="0"/>
                </a:moveTo>
                <a:cubicBezTo>
                  <a:pt x="1443445" y="0"/>
                  <a:pt x="1524043" y="80598"/>
                  <a:pt x="1524043" y="180020"/>
                </a:cubicBezTo>
                <a:lnTo>
                  <a:pt x="1524043" y="1413058"/>
                </a:lnTo>
                <a:cubicBezTo>
                  <a:pt x="1524043" y="1512480"/>
                  <a:pt x="1443445" y="1593078"/>
                  <a:pt x="1344023" y="1593078"/>
                </a:cubicBezTo>
                <a:cubicBezTo>
                  <a:pt x="1244601" y="1593078"/>
                  <a:pt x="1164003" y="1512480"/>
                  <a:pt x="1164003" y="1413058"/>
                </a:cubicBezTo>
                <a:lnTo>
                  <a:pt x="1164003" y="180020"/>
                </a:lnTo>
                <a:cubicBezTo>
                  <a:pt x="1164003" y="80598"/>
                  <a:pt x="1244601" y="0"/>
                  <a:pt x="1344023"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58" name="Freeform 18">
            <a:extLst>
              <a:ext uri="{FF2B5EF4-FFF2-40B4-BE49-F238E27FC236}">
                <a16:creationId xmlns:a16="http://schemas.microsoft.com/office/drawing/2014/main" id="{F57ADD61-A5C9-4BA6-A485-F46349246C4A}"/>
              </a:ext>
            </a:extLst>
          </p:cNvPr>
          <p:cNvSpPr/>
          <p:nvPr/>
        </p:nvSpPr>
        <p:spPr>
          <a:xfrm>
            <a:off x="10104940" y="4747559"/>
            <a:ext cx="511325" cy="412677"/>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59" name="Oval 7">
            <a:extLst>
              <a:ext uri="{FF2B5EF4-FFF2-40B4-BE49-F238E27FC236}">
                <a16:creationId xmlns:a16="http://schemas.microsoft.com/office/drawing/2014/main" id="{5B3365E1-0E4A-4E37-8487-402BEAEC4C18}"/>
              </a:ext>
            </a:extLst>
          </p:cNvPr>
          <p:cNvSpPr/>
          <p:nvPr/>
        </p:nvSpPr>
        <p:spPr>
          <a:xfrm>
            <a:off x="10252271" y="3641889"/>
            <a:ext cx="514505" cy="514505"/>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0" name="Freeform 20">
            <a:extLst>
              <a:ext uri="{FF2B5EF4-FFF2-40B4-BE49-F238E27FC236}">
                <a16:creationId xmlns:a16="http://schemas.microsoft.com/office/drawing/2014/main" id="{E674EC10-6DF4-4D79-8C68-8E0E302F4814}"/>
              </a:ext>
            </a:extLst>
          </p:cNvPr>
          <p:cNvSpPr/>
          <p:nvPr/>
        </p:nvSpPr>
        <p:spPr>
          <a:xfrm>
            <a:off x="10998217" y="5652772"/>
            <a:ext cx="536427" cy="573297"/>
          </a:xfrm>
          <a:custGeom>
            <a:avLst/>
            <a:gdLst>
              <a:gd name="connsiteX0" fmla="*/ 795647 w 2149434"/>
              <a:gd name="connsiteY0" fmla="*/ 2933205 h 2933205"/>
              <a:gd name="connsiteX1" fmla="*/ 0 w 2149434"/>
              <a:gd name="connsiteY1" fmla="*/ 1531917 h 2933205"/>
              <a:gd name="connsiteX2" fmla="*/ 463138 w 2149434"/>
              <a:gd name="connsiteY2" fmla="*/ 1733797 h 2933205"/>
              <a:gd name="connsiteX3" fmla="*/ 700645 w 2149434"/>
              <a:gd name="connsiteY3" fmla="*/ 166255 h 2933205"/>
              <a:gd name="connsiteX4" fmla="*/ 676894 w 2149434"/>
              <a:gd name="connsiteY4" fmla="*/ 0 h 2933205"/>
              <a:gd name="connsiteX5" fmla="*/ 2066307 w 2149434"/>
              <a:gd name="connsiteY5" fmla="*/ 819397 h 2933205"/>
              <a:gd name="connsiteX6" fmla="*/ 2149434 w 2149434"/>
              <a:gd name="connsiteY6" fmla="*/ 593766 h 2933205"/>
              <a:gd name="connsiteX7" fmla="*/ 1816925 w 2149434"/>
              <a:gd name="connsiteY7" fmla="*/ 2933205 h 2933205"/>
              <a:gd name="connsiteX8" fmla="*/ 1187533 w 2149434"/>
              <a:gd name="connsiteY8" fmla="*/ 926275 h 2933205"/>
              <a:gd name="connsiteX9" fmla="*/ 1080655 w 2149434"/>
              <a:gd name="connsiteY9" fmla="*/ 1828800 h 2933205"/>
              <a:gd name="connsiteX10" fmla="*/ 914400 w 2149434"/>
              <a:gd name="connsiteY10" fmla="*/ 1448790 h 2933205"/>
              <a:gd name="connsiteX11" fmla="*/ 795647 w 2149434"/>
              <a:gd name="connsiteY11" fmla="*/ 2933205 h 2933205"/>
              <a:gd name="connsiteX0" fmla="*/ 795647 w 2149434"/>
              <a:gd name="connsiteY0" fmla="*/ 2933205 h 2933205"/>
              <a:gd name="connsiteX1" fmla="*/ 0 w 2149434"/>
              <a:gd name="connsiteY1" fmla="*/ 1531917 h 2933205"/>
              <a:gd name="connsiteX2" fmla="*/ 463138 w 2149434"/>
              <a:gd name="connsiteY2" fmla="*/ 1733797 h 2933205"/>
              <a:gd name="connsiteX3" fmla="*/ 676894 w 2149434"/>
              <a:gd name="connsiteY3" fmla="*/ 0 h 2933205"/>
              <a:gd name="connsiteX4" fmla="*/ 2066307 w 2149434"/>
              <a:gd name="connsiteY4" fmla="*/ 819397 h 2933205"/>
              <a:gd name="connsiteX5" fmla="*/ 2149434 w 2149434"/>
              <a:gd name="connsiteY5" fmla="*/ 593766 h 2933205"/>
              <a:gd name="connsiteX6" fmla="*/ 1816925 w 2149434"/>
              <a:gd name="connsiteY6" fmla="*/ 2933205 h 2933205"/>
              <a:gd name="connsiteX7" fmla="*/ 1187533 w 2149434"/>
              <a:gd name="connsiteY7" fmla="*/ 926275 h 2933205"/>
              <a:gd name="connsiteX8" fmla="*/ 1080655 w 2149434"/>
              <a:gd name="connsiteY8" fmla="*/ 1828800 h 2933205"/>
              <a:gd name="connsiteX9" fmla="*/ 914400 w 2149434"/>
              <a:gd name="connsiteY9" fmla="*/ 1448790 h 2933205"/>
              <a:gd name="connsiteX10" fmla="*/ 795647 w 2149434"/>
              <a:gd name="connsiteY10" fmla="*/ 2933205 h 2933205"/>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2066307 w 2149434"/>
              <a:gd name="connsiteY4" fmla="*/ 1036680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2066307 w 2149434"/>
              <a:gd name="connsiteY4" fmla="*/ 1036680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149434"/>
              <a:gd name="connsiteY0" fmla="*/ 3150488 h 3150488"/>
              <a:gd name="connsiteX1" fmla="*/ 0 w 2149434"/>
              <a:gd name="connsiteY1" fmla="*/ 1749200 h 3150488"/>
              <a:gd name="connsiteX2" fmla="*/ 463138 w 2149434"/>
              <a:gd name="connsiteY2" fmla="*/ 1951080 h 3150488"/>
              <a:gd name="connsiteX3" fmla="*/ 776482 w 2149434"/>
              <a:gd name="connsiteY3" fmla="*/ 0 h 3150488"/>
              <a:gd name="connsiteX4" fmla="*/ 1975772 w 2149434"/>
              <a:gd name="connsiteY4" fmla="*/ 991413 h 3150488"/>
              <a:gd name="connsiteX5" fmla="*/ 2149434 w 2149434"/>
              <a:gd name="connsiteY5" fmla="*/ 811049 h 3150488"/>
              <a:gd name="connsiteX6" fmla="*/ 1816925 w 2149434"/>
              <a:gd name="connsiteY6" fmla="*/ 3150488 h 3150488"/>
              <a:gd name="connsiteX7" fmla="*/ 1187533 w 2149434"/>
              <a:gd name="connsiteY7" fmla="*/ 1143558 h 3150488"/>
              <a:gd name="connsiteX8" fmla="*/ 1080655 w 2149434"/>
              <a:gd name="connsiteY8" fmla="*/ 2046083 h 3150488"/>
              <a:gd name="connsiteX9" fmla="*/ 914400 w 2149434"/>
              <a:gd name="connsiteY9" fmla="*/ 1666073 h 3150488"/>
              <a:gd name="connsiteX10" fmla="*/ 795647 w 2149434"/>
              <a:gd name="connsiteY10" fmla="*/ 3150488 h 3150488"/>
              <a:gd name="connsiteX0" fmla="*/ 795647 w 2095113"/>
              <a:gd name="connsiteY0" fmla="*/ 3150488 h 3150488"/>
              <a:gd name="connsiteX1" fmla="*/ 0 w 2095113"/>
              <a:gd name="connsiteY1" fmla="*/ 1749200 h 3150488"/>
              <a:gd name="connsiteX2" fmla="*/ 463138 w 2095113"/>
              <a:gd name="connsiteY2" fmla="*/ 1951080 h 3150488"/>
              <a:gd name="connsiteX3" fmla="*/ 776482 w 2095113"/>
              <a:gd name="connsiteY3" fmla="*/ 0 h 3150488"/>
              <a:gd name="connsiteX4" fmla="*/ 1975772 w 2095113"/>
              <a:gd name="connsiteY4" fmla="*/ 991413 h 3150488"/>
              <a:gd name="connsiteX5" fmla="*/ 2095113 w 2095113"/>
              <a:gd name="connsiteY5" fmla="*/ 702407 h 3150488"/>
              <a:gd name="connsiteX6" fmla="*/ 1816925 w 2095113"/>
              <a:gd name="connsiteY6" fmla="*/ 3150488 h 3150488"/>
              <a:gd name="connsiteX7" fmla="*/ 1187533 w 2095113"/>
              <a:gd name="connsiteY7" fmla="*/ 1143558 h 3150488"/>
              <a:gd name="connsiteX8" fmla="*/ 1080655 w 2095113"/>
              <a:gd name="connsiteY8" fmla="*/ 2046083 h 3150488"/>
              <a:gd name="connsiteX9" fmla="*/ 914400 w 2095113"/>
              <a:gd name="connsiteY9" fmla="*/ 1666073 h 3150488"/>
              <a:gd name="connsiteX10" fmla="*/ 795647 w 2095113"/>
              <a:gd name="connsiteY10" fmla="*/ 3150488 h 3150488"/>
              <a:gd name="connsiteX0" fmla="*/ 795647 w 2760540"/>
              <a:gd name="connsiteY0" fmla="*/ 3150488 h 3150488"/>
              <a:gd name="connsiteX1" fmla="*/ 0 w 2760540"/>
              <a:gd name="connsiteY1" fmla="*/ 1749200 h 3150488"/>
              <a:gd name="connsiteX2" fmla="*/ 463138 w 2760540"/>
              <a:gd name="connsiteY2" fmla="*/ 1951080 h 3150488"/>
              <a:gd name="connsiteX3" fmla="*/ 776482 w 2760540"/>
              <a:gd name="connsiteY3" fmla="*/ 0 h 3150488"/>
              <a:gd name="connsiteX4" fmla="*/ 1975772 w 2760540"/>
              <a:gd name="connsiteY4" fmla="*/ 991413 h 3150488"/>
              <a:gd name="connsiteX5" fmla="*/ 2095113 w 2760540"/>
              <a:gd name="connsiteY5" fmla="*/ 702407 h 3150488"/>
              <a:gd name="connsiteX6" fmla="*/ 1816925 w 2760540"/>
              <a:gd name="connsiteY6" fmla="*/ 3150488 h 3150488"/>
              <a:gd name="connsiteX7" fmla="*/ 1187533 w 2760540"/>
              <a:gd name="connsiteY7" fmla="*/ 1143558 h 3150488"/>
              <a:gd name="connsiteX8" fmla="*/ 1080655 w 2760540"/>
              <a:gd name="connsiteY8" fmla="*/ 2046083 h 3150488"/>
              <a:gd name="connsiteX9" fmla="*/ 914400 w 2760540"/>
              <a:gd name="connsiteY9" fmla="*/ 1666073 h 3150488"/>
              <a:gd name="connsiteX10" fmla="*/ 795647 w 2760540"/>
              <a:gd name="connsiteY10" fmla="*/ 3150488 h 3150488"/>
              <a:gd name="connsiteX0" fmla="*/ 795647 w 2904019"/>
              <a:gd name="connsiteY0" fmla="*/ 3150488 h 3150488"/>
              <a:gd name="connsiteX1" fmla="*/ 0 w 2904019"/>
              <a:gd name="connsiteY1" fmla="*/ 1749200 h 3150488"/>
              <a:gd name="connsiteX2" fmla="*/ 463138 w 2904019"/>
              <a:gd name="connsiteY2" fmla="*/ 1951080 h 3150488"/>
              <a:gd name="connsiteX3" fmla="*/ 776482 w 2904019"/>
              <a:gd name="connsiteY3" fmla="*/ 0 h 3150488"/>
              <a:gd name="connsiteX4" fmla="*/ 1975772 w 2904019"/>
              <a:gd name="connsiteY4" fmla="*/ 991413 h 3150488"/>
              <a:gd name="connsiteX5" fmla="*/ 2095113 w 2904019"/>
              <a:gd name="connsiteY5" fmla="*/ 702407 h 3150488"/>
              <a:gd name="connsiteX6" fmla="*/ 1816925 w 2904019"/>
              <a:gd name="connsiteY6" fmla="*/ 3150488 h 3150488"/>
              <a:gd name="connsiteX7" fmla="*/ 1187533 w 2904019"/>
              <a:gd name="connsiteY7" fmla="*/ 1143558 h 3150488"/>
              <a:gd name="connsiteX8" fmla="*/ 1080655 w 2904019"/>
              <a:gd name="connsiteY8" fmla="*/ 2046083 h 3150488"/>
              <a:gd name="connsiteX9" fmla="*/ 914400 w 2904019"/>
              <a:gd name="connsiteY9" fmla="*/ 1666073 h 3150488"/>
              <a:gd name="connsiteX10" fmla="*/ 795647 w 2904019"/>
              <a:gd name="connsiteY10" fmla="*/ 3150488 h 3150488"/>
              <a:gd name="connsiteX0" fmla="*/ 795647 w 2905418"/>
              <a:gd name="connsiteY0" fmla="*/ 3150488 h 3186701"/>
              <a:gd name="connsiteX1" fmla="*/ 0 w 2905418"/>
              <a:gd name="connsiteY1" fmla="*/ 1749200 h 3186701"/>
              <a:gd name="connsiteX2" fmla="*/ 463138 w 2905418"/>
              <a:gd name="connsiteY2" fmla="*/ 1951080 h 3186701"/>
              <a:gd name="connsiteX3" fmla="*/ 776482 w 2905418"/>
              <a:gd name="connsiteY3" fmla="*/ 0 h 3186701"/>
              <a:gd name="connsiteX4" fmla="*/ 1975772 w 2905418"/>
              <a:gd name="connsiteY4" fmla="*/ 991413 h 3186701"/>
              <a:gd name="connsiteX5" fmla="*/ 2095113 w 2905418"/>
              <a:gd name="connsiteY5" fmla="*/ 702407 h 3186701"/>
              <a:gd name="connsiteX6" fmla="*/ 1821452 w 2905418"/>
              <a:gd name="connsiteY6" fmla="*/ 3186701 h 3186701"/>
              <a:gd name="connsiteX7" fmla="*/ 1187533 w 2905418"/>
              <a:gd name="connsiteY7" fmla="*/ 1143558 h 3186701"/>
              <a:gd name="connsiteX8" fmla="*/ 1080655 w 2905418"/>
              <a:gd name="connsiteY8" fmla="*/ 2046083 h 3186701"/>
              <a:gd name="connsiteX9" fmla="*/ 914400 w 2905418"/>
              <a:gd name="connsiteY9" fmla="*/ 1666073 h 3186701"/>
              <a:gd name="connsiteX10" fmla="*/ 795647 w 2905418"/>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1975772 w 2937337"/>
              <a:gd name="connsiteY4" fmla="*/ 991413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120628 w 2937337"/>
              <a:gd name="connsiteY4" fmla="*/ 130828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937337"/>
              <a:gd name="connsiteY0" fmla="*/ 3150488 h 3186701"/>
              <a:gd name="connsiteX1" fmla="*/ 0 w 2937337"/>
              <a:gd name="connsiteY1" fmla="*/ 1749200 h 3186701"/>
              <a:gd name="connsiteX2" fmla="*/ 463138 w 2937337"/>
              <a:gd name="connsiteY2" fmla="*/ 1951080 h 3186701"/>
              <a:gd name="connsiteX3" fmla="*/ 776482 w 2937337"/>
              <a:gd name="connsiteY3" fmla="*/ 0 h 3186701"/>
              <a:gd name="connsiteX4" fmla="*/ 2034620 w 2937337"/>
              <a:gd name="connsiteY4" fmla="*/ 1294704 h 3186701"/>
              <a:gd name="connsiteX5" fmla="*/ 2095113 w 2937337"/>
              <a:gd name="connsiteY5" fmla="*/ 702407 h 3186701"/>
              <a:gd name="connsiteX6" fmla="*/ 1821452 w 2937337"/>
              <a:gd name="connsiteY6" fmla="*/ 3186701 h 3186701"/>
              <a:gd name="connsiteX7" fmla="*/ 1187533 w 2937337"/>
              <a:gd name="connsiteY7" fmla="*/ 1143558 h 3186701"/>
              <a:gd name="connsiteX8" fmla="*/ 1080655 w 2937337"/>
              <a:gd name="connsiteY8" fmla="*/ 2046083 h 3186701"/>
              <a:gd name="connsiteX9" fmla="*/ 914400 w 2937337"/>
              <a:gd name="connsiteY9" fmla="*/ 1666073 h 3186701"/>
              <a:gd name="connsiteX10" fmla="*/ 795647 w 2937337"/>
              <a:gd name="connsiteY10" fmla="*/ 3150488 h 3186701"/>
              <a:gd name="connsiteX0" fmla="*/ 795647 w 2893849"/>
              <a:gd name="connsiteY0" fmla="*/ 3150488 h 3186701"/>
              <a:gd name="connsiteX1" fmla="*/ 0 w 2893849"/>
              <a:gd name="connsiteY1" fmla="*/ 1749200 h 3186701"/>
              <a:gd name="connsiteX2" fmla="*/ 463138 w 2893849"/>
              <a:gd name="connsiteY2" fmla="*/ 1951080 h 3186701"/>
              <a:gd name="connsiteX3" fmla="*/ 776482 w 2893849"/>
              <a:gd name="connsiteY3" fmla="*/ 0 h 3186701"/>
              <a:gd name="connsiteX4" fmla="*/ 2034620 w 2893849"/>
              <a:gd name="connsiteY4" fmla="*/ 1294704 h 3186701"/>
              <a:gd name="connsiteX5" fmla="*/ 2031739 w 2893849"/>
              <a:gd name="connsiteY5" fmla="*/ 711461 h 3186701"/>
              <a:gd name="connsiteX6" fmla="*/ 1821452 w 2893849"/>
              <a:gd name="connsiteY6" fmla="*/ 3186701 h 3186701"/>
              <a:gd name="connsiteX7" fmla="*/ 1187533 w 2893849"/>
              <a:gd name="connsiteY7" fmla="*/ 1143558 h 3186701"/>
              <a:gd name="connsiteX8" fmla="*/ 1080655 w 2893849"/>
              <a:gd name="connsiteY8" fmla="*/ 2046083 h 3186701"/>
              <a:gd name="connsiteX9" fmla="*/ 914400 w 2893849"/>
              <a:gd name="connsiteY9" fmla="*/ 1666073 h 3186701"/>
              <a:gd name="connsiteX10" fmla="*/ 795647 w 2893849"/>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795647 w 2931612"/>
              <a:gd name="connsiteY0" fmla="*/ 3150488 h 3186701"/>
              <a:gd name="connsiteX1" fmla="*/ 0 w 2931612"/>
              <a:gd name="connsiteY1" fmla="*/ 1749200 h 3186701"/>
              <a:gd name="connsiteX2" fmla="*/ 463138 w 2931612"/>
              <a:gd name="connsiteY2" fmla="*/ 1951080 h 3186701"/>
              <a:gd name="connsiteX3" fmla="*/ 776482 w 2931612"/>
              <a:gd name="connsiteY3" fmla="*/ 0 h 3186701"/>
              <a:gd name="connsiteX4" fmla="*/ 2034620 w 2931612"/>
              <a:gd name="connsiteY4" fmla="*/ 1294704 h 3186701"/>
              <a:gd name="connsiteX5" fmla="*/ 2031739 w 2931612"/>
              <a:gd name="connsiteY5" fmla="*/ 711461 h 3186701"/>
              <a:gd name="connsiteX6" fmla="*/ 1821452 w 2931612"/>
              <a:gd name="connsiteY6" fmla="*/ 3186701 h 3186701"/>
              <a:gd name="connsiteX7" fmla="*/ 1187533 w 2931612"/>
              <a:gd name="connsiteY7" fmla="*/ 1143558 h 3186701"/>
              <a:gd name="connsiteX8" fmla="*/ 1080655 w 2931612"/>
              <a:gd name="connsiteY8" fmla="*/ 2046083 h 3186701"/>
              <a:gd name="connsiteX9" fmla="*/ 914400 w 2931612"/>
              <a:gd name="connsiteY9" fmla="*/ 1666073 h 3186701"/>
              <a:gd name="connsiteX10" fmla="*/ 795647 w 2931612"/>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813754 w 2949719"/>
              <a:gd name="connsiteY0" fmla="*/ 3150488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813754 w 2949719"/>
              <a:gd name="connsiteY10" fmla="*/ 3150488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81245 w 2949719"/>
              <a:gd name="connsiteY2" fmla="*/ 1951080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17045 w 2949719"/>
              <a:gd name="connsiteY0" fmla="*/ 3168594 h 3186701"/>
              <a:gd name="connsiteX1" fmla="*/ 0 w 2949719"/>
              <a:gd name="connsiteY1" fmla="*/ 1726566 h 3186701"/>
              <a:gd name="connsiteX2" fmla="*/ 417871 w 2949719"/>
              <a:gd name="connsiteY2" fmla="*/ 2009927 h 3186701"/>
              <a:gd name="connsiteX3" fmla="*/ 794589 w 2949719"/>
              <a:gd name="connsiteY3" fmla="*/ 0 h 3186701"/>
              <a:gd name="connsiteX4" fmla="*/ 2052727 w 2949719"/>
              <a:gd name="connsiteY4" fmla="*/ 1294704 h 3186701"/>
              <a:gd name="connsiteX5" fmla="*/ 2049846 w 2949719"/>
              <a:gd name="connsiteY5" fmla="*/ 711461 h 3186701"/>
              <a:gd name="connsiteX6" fmla="*/ 1839559 w 2949719"/>
              <a:gd name="connsiteY6" fmla="*/ 3186701 h 3186701"/>
              <a:gd name="connsiteX7" fmla="*/ 1205640 w 2949719"/>
              <a:gd name="connsiteY7" fmla="*/ 1143558 h 3186701"/>
              <a:gd name="connsiteX8" fmla="*/ 1098762 w 2949719"/>
              <a:gd name="connsiteY8" fmla="*/ 2046083 h 3186701"/>
              <a:gd name="connsiteX9" fmla="*/ 932507 w 2949719"/>
              <a:gd name="connsiteY9" fmla="*/ 1666073 h 3186701"/>
              <a:gd name="connsiteX10" fmla="*/ 1117045 w 2949719"/>
              <a:gd name="connsiteY10" fmla="*/ 3168594 h 3186701"/>
              <a:gd name="connsiteX0" fmla="*/ 1103465 w 2936139"/>
              <a:gd name="connsiteY0" fmla="*/ 3168594 h 3186701"/>
              <a:gd name="connsiteX1" fmla="*/ 0 w 2936139"/>
              <a:gd name="connsiteY1" fmla="*/ 1726566 h 3186701"/>
              <a:gd name="connsiteX2" fmla="*/ 404291 w 2936139"/>
              <a:gd name="connsiteY2" fmla="*/ 2009927 h 3186701"/>
              <a:gd name="connsiteX3" fmla="*/ 781009 w 2936139"/>
              <a:gd name="connsiteY3" fmla="*/ 0 h 3186701"/>
              <a:gd name="connsiteX4" fmla="*/ 2039147 w 2936139"/>
              <a:gd name="connsiteY4" fmla="*/ 1294704 h 3186701"/>
              <a:gd name="connsiteX5" fmla="*/ 2036266 w 2936139"/>
              <a:gd name="connsiteY5" fmla="*/ 711461 h 3186701"/>
              <a:gd name="connsiteX6" fmla="*/ 1825979 w 2936139"/>
              <a:gd name="connsiteY6" fmla="*/ 3186701 h 3186701"/>
              <a:gd name="connsiteX7" fmla="*/ 1192060 w 2936139"/>
              <a:gd name="connsiteY7" fmla="*/ 1143558 h 3186701"/>
              <a:gd name="connsiteX8" fmla="*/ 1085182 w 2936139"/>
              <a:gd name="connsiteY8" fmla="*/ 2046083 h 3186701"/>
              <a:gd name="connsiteX9" fmla="*/ 918927 w 2936139"/>
              <a:gd name="connsiteY9" fmla="*/ 1666073 h 3186701"/>
              <a:gd name="connsiteX10" fmla="*/ 1103465 w 2936139"/>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64195 w 2981407"/>
              <a:gd name="connsiteY9" fmla="*/ 1666073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981407"/>
              <a:gd name="connsiteY0" fmla="*/ 3168594 h 3186701"/>
              <a:gd name="connsiteX1" fmla="*/ 0 w 2981407"/>
              <a:gd name="connsiteY1" fmla="*/ 1749200 h 3186701"/>
              <a:gd name="connsiteX2" fmla="*/ 449559 w 2981407"/>
              <a:gd name="connsiteY2" fmla="*/ 2009927 h 3186701"/>
              <a:gd name="connsiteX3" fmla="*/ 826277 w 2981407"/>
              <a:gd name="connsiteY3" fmla="*/ 0 h 3186701"/>
              <a:gd name="connsiteX4" fmla="*/ 2084415 w 2981407"/>
              <a:gd name="connsiteY4" fmla="*/ 1294704 h 3186701"/>
              <a:gd name="connsiteX5" fmla="*/ 2081534 w 2981407"/>
              <a:gd name="connsiteY5" fmla="*/ 711461 h 3186701"/>
              <a:gd name="connsiteX6" fmla="*/ 1871247 w 2981407"/>
              <a:gd name="connsiteY6" fmla="*/ 3186701 h 3186701"/>
              <a:gd name="connsiteX7" fmla="*/ 1237328 w 2981407"/>
              <a:gd name="connsiteY7" fmla="*/ 1143558 h 3186701"/>
              <a:gd name="connsiteX8" fmla="*/ 1130450 w 2981407"/>
              <a:gd name="connsiteY8" fmla="*/ 2046083 h 3186701"/>
              <a:gd name="connsiteX9" fmla="*/ 918927 w 2981407"/>
              <a:gd name="connsiteY9" fmla="*/ 1697760 h 3186701"/>
              <a:gd name="connsiteX10" fmla="*/ 1148733 w 2981407"/>
              <a:gd name="connsiteY10" fmla="*/ 3168594 h 3186701"/>
              <a:gd name="connsiteX0" fmla="*/ 1148733 w 2897156"/>
              <a:gd name="connsiteY0" fmla="*/ 3168594 h 3173121"/>
              <a:gd name="connsiteX1" fmla="*/ 0 w 2897156"/>
              <a:gd name="connsiteY1" fmla="*/ 1749200 h 3173121"/>
              <a:gd name="connsiteX2" fmla="*/ 449559 w 2897156"/>
              <a:gd name="connsiteY2" fmla="*/ 2009927 h 3173121"/>
              <a:gd name="connsiteX3" fmla="*/ 826277 w 2897156"/>
              <a:gd name="connsiteY3" fmla="*/ 0 h 3173121"/>
              <a:gd name="connsiteX4" fmla="*/ 2084415 w 2897156"/>
              <a:gd name="connsiteY4" fmla="*/ 1294704 h 3173121"/>
              <a:gd name="connsiteX5" fmla="*/ 2081534 w 2897156"/>
              <a:gd name="connsiteY5" fmla="*/ 711461 h 3173121"/>
              <a:gd name="connsiteX6" fmla="*/ 1581537 w 2897156"/>
              <a:gd name="connsiteY6" fmla="*/ 3173121 h 3173121"/>
              <a:gd name="connsiteX7" fmla="*/ 1237328 w 2897156"/>
              <a:gd name="connsiteY7" fmla="*/ 1143558 h 3173121"/>
              <a:gd name="connsiteX8" fmla="*/ 1130450 w 2897156"/>
              <a:gd name="connsiteY8" fmla="*/ 2046083 h 3173121"/>
              <a:gd name="connsiteX9" fmla="*/ 918927 w 2897156"/>
              <a:gd name="connsiteY9" fmla="*/ 1697760 h 3173121"/>
              <a:gd name="connsiteX10" fmla="*/ 1148733 w 2897156"/>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30450 w 2969045"/>
              <a:gd name="connsiteY8" fmla="*/ 2046083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30450 w 2969045"/>
              <a:gd name="connsiteY8" fmla="*/ 2046083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288886 w 2969045"/>
              <a:gd name="connsiteY8" fmla="*/ 2367481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 name="connsiteX0" fmla="*/ 1148733 w 2969045"/>
              <a:gd name="connsiteY0" fmla="*/ 3168594 h 3173121"/>
              <a:gd name="connsiteX1" fmla="*/ 0 w 2969045"/>
              <a:gd name="connsiteY1" fmla="*/ 1749200 h 3173121"/>
              <a:gd name="connsiteX2" fmla="*/ 449559 w 2969045"/>
              <a:gd name="connsiteY2" fmla="*/ 2009927 h 3173121"/>
              <a:gd name="connsiteX3" fmla="*/ 826277 w 2969045"/>
              <a:gd name="connsiteY3" fmla="*/ 0 h 3173121"/>
              <a:gd name="connsiteX4" fmla="*/ 2084415 w 2969045"/>
              <a:gd name="connsiteY4" fmla="*/ 1294704 h 3173121"/>
              <a:gd name="connsiteX5" fmla="*/ 2081534 w 2969045"/>
              <a:gd name="connsiteY5" fmla="*/ 711461 h 3173121"/>
              <a:gd name="connsiteX6" fmla="*/ 1581537 w 2969045"/>
              <a:gd name="connsiteY6" fmla="*/ 3173121 h 3173121"/>
              <a:gd name="connsiteX7" fmla="*/ 1237328 w 2969045"/>
              <a:gd name="connsiteY7" fmla="*/ 1143558 h 3173121"/>
              <a:gd name="connsiteX8" fmla="*/ 1162138 w 2969045"/>
              <a:gd name="connsiteY8" fmla="*/ 2408222 h 3173121"/>
              <a:gd name="connsiteX9" fmla="*/ 918927 w 2969045"/>
              <a:gd name="connsiteY9" fmla="*/ 1697760 h 3173121"/>
              <a:gd name="connsiteX10" fmla="*/ 1148733 w 2969045"/>
              <a:gd name="connsiteY10" fmla="*/ 3168594 h 3173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69045" h="3173121">
                <a:moveTo>
                  <a:pt x="1148733" y="3168594"/>
                </a:moveTo>
                <a:cubicBezTo>
                  <a:pt x="-68605" y="2992718"/>
                  <a:pt x="289357" y="2373225"/>
                  <a:pt x="0" y="1749200"/>
                </a:cubicBezTo>
                <a:cubicBezTo>
                  <a:pt x="211718" y="1712379"/>
                  <a:pt x="518500" y="2277611"/>
                  <a:pt x="449559" y="2009927"/>
                </a:cubicBezTo>
                <a:cubicBezTo>
                  <a:pt x="87752" y="952162"/>
                  <a:pt x="1169975" y="921963"/>
                  <a:pt x="826277" y="0"/>
                </a:cubicBezTo>
                <a:cubicBezTo>
                  <a:pt x="1894489" y="60376"/>
                  <a:pt x="1582046" y="1053258"/>
                  <a:pt x="2084415" y="1294704"/>
                </a:cubicBezTo>
                <a:cubicBezTo>
                  <a:pt x="2220765" y="1319082"/>
                  <a:pt x="2384277" y="1207659"/>
                  <a:pt x="2081534" y="711461"/>
                </a:cubicBezTo>
                <a:cubicBezTo>
                  <a:pt x="3844765" y="2025429"/>
                  <a:pt x="2606774" y="3099478"/>
                  <a:pt x="1581537" y="3173121"/>
                </a:cubicBezTo>
                <a:cubicBezTo>
                  <a:pt x="2049242" y="2917586"/>
                  <a:pt x="2204598" y="1824606"/>
                  <a:pt x="1237328" y="1143558"/>
                </a:cubicBezTo>
                <a:cubicBezTo>
                  <a:pt x="1479342" y="1777869"/>
                  <a:pt x="1318476" y="2090782"/>
                  <a:pt x="1162138" y="2408222"/>
                </a:cubicBezTo>
                <a:cubicBezTo>
                  <a:pt x="1159532" y="2246847"/>
                  <a:pt x="1324413" y="1899876"/>
                  <a:pt x="918927" y="1697760"/>
                </a:cubicBezTo>
                <a:cubicBezTo>
                  <a:pt x="1108697" y="2305733"/>
                  <a:pt x="307113" y="2497246"/>
                  <a:pt x="1148733" y="316859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1" name="Rounded Rectangle 25">
            <a:extLst>
              <a:ext uri="{FF2B5EF4-FFF2-40B4-BE49-F238E27FC236}">
                <a16:creationId xmlns:a16="http://schemas.microsoft.com/office/drawing/2014/main" id="{52251A18-A73B-4A26-9FEC-6B831E23205B}"/>
              </a:ext>
            </a:extLst>
          </p:cNvPr>
          <p:cNvSpPr/>
          <p:nvPr/>
        </p:nvSpPr>
        <p:spPr>
          <a:xfrm>
            <a:off x="10972939" y="2640819"/>
            <a:ext cx="586980" cy="430164"/>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2" name="Block Arc 41">
            <a:extLst>
              <a:ext uri="{FF2B5EF4-FFF2-40B4-BE49-F238E27FC236}">
                <a16:creationId xmlns:a16="http://schemas.microsoft.com/office/drawing/2014/main" id="{36DCD789-FED8-401C-8C81-CF9F331DAB6D}"/>
              </a:ext>
            </a:extLst>
          </p:cNvPr>
          <p:cNvSpPr/>
          <p:nvPr/>
        </p:nvSpPr>
        <p:spPr>
          <a:xfrm>
            <a:off x="9454085" y="5654191"/>
            <a:ext cx="563324" cy="570461"/>
          </a:xfrm>
          <a:custGeom>
            <a:avLst/>
            <a:gdLst/>
            <a:ahLst/>
            <a:cxnLst/>
            <a:rect l="l" t="t" r="r" b="b"/>
            <a:pathLst>
              <a:path w="2844151" h="2880180">
                <a:moveTo>
                  <a:pt x="2390187" y="1502145"/>
                </a:moveTo>
                <a:lnTo>
                  <a:pt x="2844151" y="1530794"/>
                </a:lnTo>
                <a:cubicBezTo>
                  <a:pt x="2804784" y="2154619"/>
                  <a:pt x="2367464" y="2681809"/>
                  <a:pt x="1761650" y="2835749"/>
                </a:cubicBezTo>
                <a:cubicBezTo>
                  <a:pt x="1191486" y="2980631"/>
                  <a:pt x="594633" y="2763755"/>
                  <a:pt x="252983" y="2293680"/>
                </a:cubicBezTo>
                <a:lnTo>
                  <a:pt x="102982" y="2380283"/>
                </a:lnTo>
                <a:lnTo>
                  <a:pt x="104524" y="1603708"/>
                </a:lnTo>
                <a:lnTo>
                  <a:pt x="777828" y="1990661"/>
                </a:lnTo>
                <a:lnTo>
                  <a:pt x="648358" y="2065410"/>
                </a:lnTo>
                <a:cubicBezTo>
                  <a:pt x="886760" y="2358087"/>
                  <a:pt x="1276546" y="2489694"/>
                  <a:pt x="1649627" y="2394891"/>
                </a:cubicBezTo>
                <a:cubicBezTo>
                  <a:pt x="2064076" y="2289577"/>
                  <a:pt x="2363256" y="1928916"/>
                  <a:pt x="2390187" y="1502145"/>
                </a:cubicBezTo>
                <a:close/>
                <a:moveTo>
                  <a:pt x="1424249" y="58"/>
                </a:moveTo>
                <a:cubicBezTo>
                  <a:pt x="1880498" y="-4073"/>
                  <a:pt x="2318325" y="209551"/>
                  <a:pt x="2591169" y="586524"/>
                </a:cubicBezTo>
                <a:lnTo>
                  <a:pt x="2741170" y="499921"/>
                </a:lnTo>
                <a:lnTo>
                  <a:pt x="2739628" y="1276497"/>
                </a:lnTo>
                <a:lnTo>
                  <a:pt x="2066324" y="889544"/>
                </a:lnTo>
                <a:lnTo>
                  <a:pt x="2195793" y="814795"/>
                </a:lnTo>
                <a:cubicBezTo>
                  <a:pt x="1957391" y="522118"/>
                  <a:pt x="1567606" y="390511"/>
                  <a:pt x="1194524" y="485313"/>
                </a:cubicBezTo>
                <a:cubicBezTo>
                  <a:pt x="780075" y="590627"/>
                  <a:pt x="480895" y="951288"/>
                  <a:pt x="453964" y="1378059"/>
                </a:cubicBezTo>
                <a:lnTo>
                  <a:pt x="0" y="1349410"/>
                </a:lnTo>
                <a:cubicBezTo>
                  <a:pt x="39367" y="725585"/>
                  <a:pt x="476687" y="198395"/>
                  <a:pt x="1082501" y="44455"/>
                </a:cubicBezTo>
                <a:cubicBezTo>
                  <a:pt x="1196091" y="15591"/>
                  <a:pt x="1310740" y="1086"/>
                  <a:pt x="1424249" y="5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3" name="Round Same Side Corner Rectangle 11">
            <a:extLst>
              <a:ext uri="{FF2B5EF4-FFF2-40B4-BE49-F238E27FC236}">
                <a16:creationId xmlns:a16="http://schemas.microsoft.com/office/drawing/2014/main" id="{AFBCEF67-A3DE-45DE-97FD-374E910A67D8}"/>
              </a:ext>
            </a:extLst>
          </p:cNvPr>
          <p:cNvSpPr/>
          <p:nvPr/>
        </p:nvSpPr>
        <p:spPr>
          <a:xfrm rot="9900000">
            <a:off x="10208910" y="1534987"/>
            <a:ext cx="579867" cy="492485"/>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4" name="Donut 39">
            <a:extLst>
              <a:ext uri="{FF2B5EF4-FFF2-40B4-BE49-F238E27FC236}">
                <a16:creationId xmlns:a16="http://schemas.microsoft.com/office/drawing/2014/main" id="{439297A1-2150-467C-8B3E-08A8C9E0E56F}"/>
              </a:ext>
            </a:extLst>
          </p:cNvPr>
          <p:cNvSpPr/>
          <p:nvPr/>
        </p:nvSpPr>
        <p:spPr>
          <a:xfrm>
            <a:off x="4246301" y="4666128"/>
            <a:ext cx="575536" cy="575536"/>
          </a:xfrm>
          <a:custGeom>
            <a:avLst/>
            <a:gdLst/>
            <a:ahLst/>
            <a:cxnLst/>
            <a:rect l="l" t="t" r="r" b="b"/>
            <a:pathLst>
              <a:path w="3240000" h="3240000">
                <a:moveTo>
                  <a:pt x="1152300" y="922782"/>
                </a:moveTo>
                <a:lnTo>
                  <a:pt x="2354400" y="1620000"/>
                </a:lnTo>
                <a:lnTo>
                  <a:pt x="1152300" y="2317218"/>
                </a:lnTo>
                <a:close/>
                <a:moveTo>
                  <a:pt x="1620000" y="342403"/>
                </a:moveTo>
                <a:cubicBezTo>
                  <a:pt x="914403" y="342403"/>
                  <a:pt x="342403" y="914403"/>
                  <a:pt x="342403" y="1620000"/>
                </a:cubicBezTo>
                <a:cubicBezTo>
                  <a:pt x="342403" y="2325597"/>
                  <a:pt x="914403" y="2897597"/>
                  <a:pt x="1620000" y="2897597"/>
                </a:cubicBezTo>
                <a:cubicBezTo>
                  <a:pt x="2325597" y="2897597"/>
                  <a:pt x="2897597" y="2325597"/>
                  <a:pt x="2897597" y="1620000"/>
                </a:cubicBezTo>
                <a:cubicBezTo>
                  <a:pt x="2897597" y="914403"/>
                  <a:pt x="2325597" y="342403"/>
                  <a:pt x="1620000" y="342403"/>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solidFill>
            </a:endParaRPr>
          </a:p>
        </p:txBody>
      </p:sp>
      <p:sp>
        <p:nvSpPr>
          <p:cNvPr id="65" name="Freeform 25">
            <a:extLst>
              <a:ext uri="{FF2B5EF4-FFF2-40B4-BE49-F238E27FC236}">
                <a16:creationId xmlns:a16="http://schemas.microsoft.com/office/drawing/2014/main" id="{115A3EAB-6A86-45ED-8F48-A7797A2D6676}"/>
              </a:ext>
            </a:extLst>
          </p:cNvPr>
          <p:cNvSpPr/>
          <p:nvPr/>
        </p:nvSpPr>
        <p:spPr>
          <a:xfrm>
            <a:off x="8766358" y="3640606"/>
            <a:ext cx="417857" cy="517071"/>
          </a:xfrm>
          <a:custGeom>
            <a:avLst/>
            <a:gdLst>
              <a:gd name="connsiteX0" fmla="*/ 371475 w 1600200"/>
              <a:gd name="connsiteY0" fmla="*/ 0 h 1857375"/>
              <a:gd name="connsiteX1" fmla="*/ 628650 w 1600200"/>
              <a:gd name="connsiteY1" fmla="*/ 523875 h 1857375"/>
              <a:gd name="connsiteX2" fmla="*/ 400050 w 1600200"/>
              <a:gd name="connsiteY2" fmla="*/ 561975 h 1857375"/>
              <a:gd name="connsiteX3" fmla="*/ 1019175 w 1600200"/>
              <a:gd name="connsiteY3" fmla="*/ 1438275 h 1857375"/>
              <a:gd name="connsiteX4" fmla="*/ 1219200 w 1600200"/>
              <a:gd name="connsiteY4" fmla="*/ 1238250 h 1857375"/>
              <a:gd name="connsiteX5" fmla="*/ 1600200 w 1600200"/>
              <a:gd name="connsiteY5" fmla="*/ 1666875 h 1857375"/>
              <a:gd name="connsiteX6" fmla="*/ 1038225 w 1600200"/>
              <a:gd name="connsiteY6" fmla="*/ 1857375 h 1857375"/>
              <a:gd name="connsiteX7" fmla="*/ 0 w 1600200"/>
              <a:gd name="connsiteY7" fmla="*/ 314325 h 1857375"/>
              <a:gd name="connsiteX8" fmla="*/ 371475 w 1600200"/>
              <a:gd name="connsiteY8" fmla="*/ 0 h 1857375"/>
              <a:gd name="connsiteX0" fmla="*/ 371475 w 1600200"/>
              <a:gd name="connsiteY0" fmla="*/ 0 h 1917951"/>
              <a:gd name="connsiteX1" fmla="*/ 628650 w 1600200"/>
              <a:gd name="connsiteY1" fmla="*/ 584451 h 1917951"/>
              <a:gd name="connsiteX2" fmla="*/ 400050 w 1600200"/>
              <a:gd name="connsiteY2" fmla="*/ 622551 h 1917951"/>
              <a:gd name="connsiteX3" fmla="*/ 1019175 w 1600200"/>
              <a:gd name="connsiteY3" fmla="*/ 1498851 h 1917951"/>
              <a:gd name="connsiteX4" fmla="*/ 1219200 w 1600200"/>
              <a:gd name="connsiteY4" fmla="*/ 1298826 h 1917951"/>
              <a:gd name="connsiteX5" fmla="*/ 1600200 w 1600200"/>
              <a:gd name="connsiteY5" fmla="*/ 1727451 h 1917951"/>
              <a:gd name="connsiteX6" fmla="*/ 1038225 w 1600200"/>
              <a:gd name="connsiteY6" fmla="*/ 1917951 h 1917951"/>
              <a:gd name="connsiteX7" fmla="*/ 0 w 1600200"/>
              <a:gd name="connsiteY7" fmla="*/ 374901 h 1917951"/>
              <a:gd name="connsiteX8" fmla="*/ 371475 w 1600200"/>
              <a:gd name="connsiteY8" fmla="*/ 0 h 1917951"/>
              <a:gd name="connsiteX0" fmla="*/ 371475 w 1600200"/>
              <a:gd name="connsiteY0" fmla="*/ 1277 h 1919228"/>
              <a:gd name="connsiteX1" fmla="*/ 628650 w 1600200"/>
              <a:gd name="connsiteY1" fmla="*/ 585728 h 1919228"/>
              <a:gd name="connsiteX2" fmla="*/ 400050 w 1600200"/>
              <a:gd name="connsiteY2" fmla="*/ 623828 h 1919228"/>
              <a:gd name="connsiteX3" fmla="*/ 1019175 w 1600200"/>
              <a:gd name="connsiteY3" fmla="*/ 1500128 h 1919228"/>
              <a:gd name="connsiteX4" fmla="*/ 1219200 w 1600200"/>
              <a:gd name="connsiteY4" fmla="*/ 1300103 h 1919228"/>
              <a:gd name="connsiteX5" fmla="*/ 1600200 w 1600200"/>
              <a:gd name="connsiteY5" fmla="*/ 1728728 h 1919228"/>
              <a:gd name="connsiteX6" fmla="*/ 1038225 w 1600200"/>
              <a:gd name="connsiteY6" fmla="*/ 1919228 h 1919228"/>
              <a:gd name="connsiteX7" fmla="*/ 0 w 1600200"/>
              <a:gd name="connsiteY7" fmla="*/ 376178 h 1919228"/>
              <a:gd name="connsiteX8" fmla="*/ 371475 w 1600200"/>
              <a:gd name="connsiteY8" fmla="*/ 1277 h 1919228"/>
              <a:gd name="connsiteX0" fmla="*/ 371475 w 1600200"/>
              <a:gd name="connsiteY0" fmla="*/ 1277 h 1919228"/>
              <a:gd name="connsiteX1" fmla="*/ 628650 w 1600200"/>
              <a:gd name="connsiteY1" fmla="*/ 585728 h 1919228"/>
              <a:gd name="connsiteX2" fmla="*/ 400050 w 1600200"/>
              <a:gd name="connsiteY2" fmla="*/ 623828 h 1919228"/>
              <a:gd name="connsiteX3" fmla="*/ 1019175 w 1600200"/>
              <a:gd name="connsiteY3" fmla="*/ 1500128 h 1919228"/>
              <a:gd name="connsiteX4" fmla="*/ 1219200 w 1600200"/>
              <a:gd name="connsiteY4" fmla="*/ 1300103 h 1919228"/>
              <a:gd name="connsiteX5" fmla="*/ 1600200 w 1600200"/>
              <a:gd name="connsiteY5" fmla="*/ 1728728 h 1919228"/>
              <a:gd name="connsiteX6" fmla="*/ 1038225 w 1600200"/>
              <a:gd name="connsiteY6" fmla="*/ 1919228 h 1919228"/>
              <a:gd name="connsiteX7" fmla="*/ 0 w 1600200"/>
              <a:gd name="connsiteY7" fmla="*/ 376178 h 1919228"/>
              <a:gd name="connsiteX8" fmla="*/ 371475 w 1600200"/>
              <a:gd name="connsiteY8" fmla="*/ 1277 h 1919228"/>
              <a:gd name="connsiteX0" fmla="*/ 371475 w 1600200"/>
              <a:gd name="connsiteY0" fmla="*/ 1544 h 1919495"/>
              <a:gd name="connsiteX1" fmla="*/ 628650 w 1600200"/>
              <a:gd name="connsiteY1" fmla="*/ 585995 h 1919495"/>
              <a:gd name="connsiteX2" fmla="*/ 400050 w 1600200"/>
              <a:gd name="connsiteY2" fmla="*/ 624095 h 1919495"/>
              <a:gd name="connsiteX3" fmla="*/ 1019175 w 1600200"/>
              <a:gd name="connsiteY3" fmla="*/ 1500395 h 1919495"/>
              <a:gd name="connsiteX4" fmla="*/ 1219200 w 1600200"/>
              <a:gd name="connsiteY4" fmla="*/ 1300370 h 1919495"/>
              <a:gd name="connsiteX5" fmla="*/ 1600200 w 1600200"/>
              <a:gd name="connsiteY5" fmla="*/ 1728995 h 1919495"/>
              <a:gd name="connsiteX6" fmla="*/ 1038225 w 1600200"/>
              <a:gd name="connsiteY6" fmla="*/ 1919495 h 1919495"/>
              <a:gd name="connsiteX7" fmla="*/ 0 w 1600200"/>
              <a:gd name="connsiteY7" fmla="*/ 376445 h 1919495"/>
              <a:gd name="connsiteX8" fmla="*/ 371475 w 1600200"/>
              <a:gd name="connsiteY8" fmla="*/ 1544 h 1919495"/>
              <a:gd name="connsiteX0" fmla="*/ 371475 w 1600200"/>
              <a:gd name="connsiteY0" fmla="*/ 1487 h 1919438"/>
              <a:gd name="connsiteX1" fmla="*/ 568075 w 1600200"/>
              <a:gd name="connsiteY1" fmla="*/ 603245 h 1919438"/>
              <a:gd name="connsiteX2" fmla="*/ 400050 w 1600200"/>
              <a:gd name="connsiteY2" fmla="*/ 624038 h 1919438"/>
              <a:gd name="connsiteX3" fmla="*/ 1019175 w 1600200"/>
              <a:gd name="connsiteY3" fmla="*/ 1500338 h 1919438"/>
              <a:gd name="connsiteX4" fmla="*/ 1219200 w 1600200"/>
              <a:gd name="connsiteY4" fmla="*/ 1300313 h 1919438"/>
              <a:gd name="connsiteX5" fmla="*/ 1600200 w 1600200"/>
              <a:gd name="connsiteY5" fmla="*/ 1728938 h 1919438"/>
              <a:gd name="connsiteX6" fmla="*/ 1038225 w 1600200"/>
              <a:gd name="connsiteY6" fmla="*/ 1919438 h 1919438"/>
              <a:gd name="connsiteX7" fmla="*/ 0 w 1600200"/>
              <a:gd name="connsiteY7" fmla="*/ 376388 h 1919438"/>
              <a:gd name="connsiteX8" fmla="*/ 371475 w 1600200"/>
              <a:gd name="connsiteY8" fmla="*/ 1487 h 1919438"/>
              <a:gd name="connsiteX0" fmla="*/ 371475 w 1600200"/>
              <a:gd name="connsiteY0" fmla="*/ 1032 h 1918983"/>
              <a:gd name="connsiteX1" fmla="*/ 568075 w 1600200"/>
              <a:gd name="connsiteY1" fmla="*/ 602790 h 1918983"/>
              <a:gd name="connsiteX2" fmla="*/ 400050 w 1600200"/>
              <a:gd name="connsiteY2" fmla="*/ 623583 h 1918983"/>
              <a:gd name="connsiteX3" fmla="*/ 1019175 w 1600200"/>
              <a:gd name="connsiteY3" fmla="*/ 1499883 h 1918983"/>
              <a:gd name="connsiteX4" fmla="*/ 1219200 w 1600200"/>
              <a:gd name="connsiteY4" fmla="*/ 1299858 h 1918983"/>
              <a:gd name="connsiteX5" fmla="*/ 1600200 w 1600200"/>
              <a:gd name="connsiteY5" fmla="*/ 1728483 h 1918983"/>
              <a:gd name="connsiteX6" fmla="*/ 1038225 w 1600200"/>
              <a:gd name="connsiteY6" fmla="*/ 1918983 h 1918983"/>
              <a:gd name="connsiteX7" fmla="*/ 0 w 1600200"/>
              <a:gd name="connsiteY7" fmla="*/ 375933 h 1918983"/>
              <a:gd name="connsiteX8" fmla="*/ 371475 w 1600200"/>
              <a:gd name="connsiteY8" fmla="*/ 1032 h 1918983"/>
              <a:gd name="connsiteX0" fmla="*/ 371475 w 1600200"/>
              <a:gd name="connsiteY0" fmla="*/ 1088 h 1919039"/>
              <a:gd name="connsiteX1" fmla="*/ 568075 w 1600200"/>
              <a:gd name="connsiteY1" fmla="*/ 602846 h 1919039"/>
              <a:gd name="connsiteX2" fmla="*/ 400050 w 1600200"/>
              <a:gd name="connsiteY2" fmla="*/ 623639 h 1919039"/>
              <a:gd name="connsiteX3" fmla="*/ 1019175 w 1600200"/>
              <a:gd name="connsiteY3" fmla="*/ 1499939 h 1919039"/>
              <a:gd name="connsiteX4" fmla="*/ 1219200 w 1600200"/>
              <a:gd name="connsiteY4" fmla="*/ 1299914 h 1919039"/>
              <a:gd name="connsiteX5" fmla="*/ 1600200 w 1600200"/>
              <a:gd name="connsiteY5" fmla="*/ 1728539 h 1919039"/>
              <a:gd name="connsiteX6" fmla="*/ 1038225 w 1600200"/>
              <a:gd name="connsiteY6" fmla="*/ 1919039 h 1919039"/>
              <a:gd name="connsiteX7" fmla="*/ 0 w 1600200"/>
              <a:gd name="connsiteY7" fmla="*/ 375989 h 1919039"/>
              <a:gd name="connsiteX8" fmla="*/ 371475 w 1600200"/>
              <a:gd name="connsiteY8" fmla="*/ 1088 h 1919039"/>
              <a:gd name="connsiteX0" fmla="*/ 371475 w 1600200"/>
              <a:gd name="connsiteY0" fmla="*/ 1088 h 1919039"/>
              <a:gd name="connsiteX1" fmla="*/ 568075 w 1600200"/>
              <a:gd name="connsiteY1" fmla="*/ 602846 h 1919039"/>
              <a:gd name="connsiteX2" fmla="*/ 400050 w 1600200"/>
              <a:gd name="connsiteY2" fmla="*/ 623639 h 1919039"/>
              <a:gd name="connsiteX3" fmla="*/ 1019175 w 1600200"/>
              <a:gd name="connsiteY3" fmla="*/ 1499939 h 1919039"/>
              <a:gd name="connsiteX4" fmla="*/ 1219200 w 1600200"/>
              <a:gd name="connsiteY4" fmla="*/ 1299914 h 1919039"/>
              <a:gd name="connsiteX5" fmla="*/ 1600200 w 1600200"/>
              <a:gd name="connsiteY5" fmla="*/ 1728539 h 1919039"/>
              <a:gd name="connsiteX6" fmla="*/ 1038225 w 1600200"/>
              <a:gd name="connsiteY6" fmla="*/ 1919039 h 1919039"/>
              <a:gd name="connsiteX7" fmla="*/ 0 w 1600200"/>
              <a:gd name="connsiteY7" fmla="*/ 375989 h 1919039"/>
              <a:gd name="connsiteX8" fmla="*/ 371475 w 1600200"/>
              <a:gd name="connsiteY8" fmla="*/ 1088 h 1919039"/>
              <a:gd name="connsiteX0" fmla="*/ 371475 w 1600200"/>
              <a:gd name="connsiteY0" fmla="*/ 1118 h 1919069"/>
              <a:gd name="connsiteX1" fmla="*/ 568075 w 1600200"/>
              <a:gd name="connsiteY1" fmla="*/ 602876 h 1919069"/>
              <a:gd name="connsiteX2" fmla="*/ 400050 w 1600200"/>
              <a:gd name="connsiteY2" fmla="*/ 623669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408703 w 1600200"/>
              <a:gd name="connsiteY2" fmla="*/ 643860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59666 w 1600200"/>
              <a:gd name="connsiteY2" fmla="*/ 643860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9175 w 1600200"/>
              <a:gd name="connsiteY3" fmla="*/ 1499969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70138 w 1600200"/>
              <a:gd name="connsiteY3" fmla="*/ 1517276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1010522 w 1600200"/>
              <a:gd name="connsiteY3" fmla="*/ 1534584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96099 w 1600200"/>
              <a:gd name="connsiteY3" fmla="*/ 1546122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219200 w 1600200"/>
              <a:gd name="connsiteY4" fmla="*/ 1299944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600200"/>
              <a:gd name="connsiteY0" fmla="*/ 1118 h 1919069"/>
              <a:gd name="connsiteX1" fmla="*/ 568075 w 1600200"/>
              <a:gd name="connsiteY1" fmla="*/ 602876 h 1919069"/>
              <a:gd name="connsiteX2" fmla="*/ 374089 w 1600200"/>
              <a:gd name="connsiteY2" fmla="*/ 646744 h 1919069"/>
              <a:gd name="connsiteX3" fmla="*/ 987445 w 1600200"/>
              <a:gd name="connsiteY3" fmla="*/ 1528815 h 1919069"/>
              <a:gd name="connsiteX4" fmla="*/ 1173048 w 1600200"/>
              <a:gd name="connsiteY4" fmla="*/ 1311482 h 1919069"/>
              <a:gd name="connsiteX5" fmla="*/ 1600200 w 1600200"/>
              <a:gd name="connsiteY5" fmla="*/ 1728569 h 1919069"/>
              <a:gd name="connsiteX6" fmla="*/ 1038225 w 1600200"/>
              <a:gd name="connsiteY6" fmla="*/ 1919069 h 1919069"/>
              <a:gd name="connsiteX7" fmla="*/ 0 w 1600200"/>
              <a:gd name="connsiteY7" fmla="*/ 376019 h 1919069"/>
              <a:gd name="connsiteX8" fmla="*/ 371475 w 1600200"/>
              <a:gd name="connsiteY8" fmla="*/ 1118 h 1919069"/>
              <a:gd name="connsiteX0" fmla="*/ 371475 w 1588662"/>
              <a:gd name="connsiteY0" fmla="*/ 1118 h 1919069"/>
              <a:gd name="connsiteX1" fmla="*/ 568075 w 1588662"/>
              <a:gd name="connsiteY1" fmla="*/ 602876 h 1919069"/>
              <a:gd name="connsiteX2" fmla="*/ 374089 w 1588662"/>
              <a:gd name="connsiteY2" fmla="*/ 646744 h 1919069"/>
              <a:gd name="connsiteX3" fmla="*/ 987445 w 1588662"/>
              <a:gd name="connsiteY3" fmla="*/ 1528815 h 1919069"/>
              <a:gd name="connsiteX4" fmla="*/ 1173048 w 1588662"/>
              <a:gd name="connsiteY4" fmla="*/ 1311482 h 1919069"/>
              <a:gd name="connsiteX5" fmla="*/ 1588662 w 1588662"/>
              <a:gd name="connsiteY5" fmla="*/ 1699723 h 1919069"/>
              <a:gd name="connsiteX6" fmla="*/ 1038225 w 1588662"/>
              <a:gd name="connsiteY6" fmla="*/ 1919069 h 1919069"/>
              <a:gd name="connsiteX7" fmla="*/ 0 w 1588662"/>
              <a:gd name="connsiteY7" fmla="*/ 376019 h 1919069"/>
              <a:gd name="connsiteX8" fmla="*/ 371475 w 1588662"/>
              <a:gd name="connsiteY8" fmla="*/ 1118 h 1919069"/>
              <a:gd name="connsiteX0" fmla="*/ 371475 w 1600166"/>
              <a:gd name="connsiteY0" fmla="*/ 1118 h 1919069"/>
              <a:gd name="connsiteX1" fmla="*/ 568075 w 1600166"/>
              <a:gd name="connsiteY1" fmla="*/ 602876 h 1919069"/>
              <a:gd name="connsiteX2" fmla="*/ 374089 w 1600166"/>
              <a:gd name="connsiteY2" fmla="*/ 646744 h 1919069"/>
              <a:gd name="connsiteX3" fmla="*/ 987445 w 1600166"/>
              <a:gd name="connsiteY3" fmla="*/ 1528815 h 1919069"/>
              <a:gd name="connsiteX4" fmla="*/ 1173048 w 1600166"/>
              <a:gd name="connsiteY4" fmla="*/ 1311482 h 1919069"/>
              <a:gd name="connsiteX5" fmla="*/ 1588662 w 1600166"/>
              <a:gd name="connsiteY5" fmla="*/ 1699723 h 1919069"/>
              <a:gd name="connsiteX6" fmla="*/ 1038225 w 1600166"/>
              <a:gd name="connsiteY6" fmla="*/ 1919069 h 1919069"/>
              <a:gd name="connsiteX7" fmla="*/ 0 w 1600166"/>
              <a:gd name="connsiteY7" fmla="*/ 376019 h 1919069"/>
              <a:gd name="connsiteX8" fmla="*/ 371475 w 1600166"/>
              <a:gd name="connsiteY8" fmla="*/ 1118 h 1919069"/>
              <a:gd name="connsiteX0" fmla="*/ 371475 w 1600166"/>
              <a:gd name="connsiteY0" fmla="*/ 1118 h 1919069"/>
              <a:gd name="connsiteX1" fmla="*/ 568075 w 1600166"/>
              <a:gd name="connsiteY1" fmla="*/ 602876 h 1919069"/>
              <a:gd name="connsiteX2" fmla="*/ 374089 w 1600166"/>
              <a:gd name="connsiteY2" fmla="*/ 646744 h 1919069"/>
              <a:gd name="connsiteX3" fmla="*/ 987445 w 1600166"/>
              <a:gd name="connsiteY3" fmla="*/ 1528815 h 1919069"/>
              <a:gd name="connsiteX4" fmla="*/ 1173048 w 1600166"/>
              <a:gd name="connsiteY4" fmla="*/ 1311482 h 1919069"/>
              <a:gd name="connsiteX5" fmla="*/ 1588662 w 1600166"/>
              <a:gd name="connsiteY5" fmla="*/ 1699723 h 1919069"/>
              <a:gd name="connsiteX6" fmla="*/ 1038225 w 1600166"/>
              <a:gd name="connsiteY6" fmla="*/ 1919069 h 1919069"/>
              <a:gd name="connsiteX7" fmla="*/ 0 w 1600166"/>
              <a:gd name="connsiteY7" fmla="*/ 376019 h 1919069"/>
              <a:gd name="connsiteX8" fmla="*/ 371475 w 1600166"/>
              <a:gd name="connsiteY8" fmla="*/ 1118 h 1919069"/>
              <a:gd name="connsiteX0" fmla="*/ 371475 w 1596260"/>
              <a:gd name="connsiteY0" fmla="*/ 1118 h 1919069"/>
              <a:gd name="connsiteX1" fmla="*/ 568075 w 1596260"/>
              <a:gd name="connsiteY1" fmla="*/ 602876 h 1919069"/>
              <a:gd name="connsiteX2" fmla="*/ 374089 w 1596260"/>
              <a:gd name="connsiteY2" fmla="*/ 646744 h 1919069"/>
              <a:gd name="connsiteX3" fmla="*/ 987445 w 1596260"/>
              <a:gd name="connsiteY3" fmla="*/ 1528815 h 1919069"/>
              <a:gd name="connsiteX4" fmla="*/ 1173048 w 1596260"/>
              <a:gd name="connsiteY4" fmla="*/ 1311482 h 1919069"/>
              <a:gd name="connsiteX5" fmla="*/ 1588662 w 1596260"/>
              <a:gd name="connsiteY5" fmla="*/ 1699723 h 1919069"/>
              <a:gd name="connsiteX6" fmla="*/ 1038225 w 1596260"/>
              <a:gd name="connsiteY6" fmla="*/ 1919069 h 1919069"/>
              <a:gd name="connsiteX7" fmla="*/ 0 w 1596260"/>
              <a:gd name="connsiteY7" fmla="*/ 376019 h 1919069"/>
              <a:gd name="connsiteX8" fmla="*/ 371475 w 1596260"/>
              <a:gd name="connsiteY8" fmla="*/ 1118 h 1919069"/>
              <a:gd name="connsiteX0" fmla="*/ 371475 w 1596260"/>
              <a:gd name="connsiteY0" fmla="*/ 1118 h 1919069"/>
              <a:gd name="connsiteX1" fmla="*/ 568075 w 1596260"/>
              <a:gd name="connsiteY1" fmla="*/ 602876 h 1919069"/>
              <a:gd name="connsiteX2" fmla="*/ 374089 w 1596260"/>
              <a:gd name="connsiteY2" fmla="*/ 646744 h 1919069"/>
              <a:gd name="connsiteX3" fmla="*/ 987445 w 1596260"/>
              <a:gd name="connsiteY3" fmla="*/ 1528815 h 1919069"/>
              <a:gd name="connsiteX4" fmla="*/ 1173048 w 1596260"/>
              <a:gd name="connsiteY4" fmla="*/ 1311482 h 1919069"/>
              <a:gd name="connsiteX5" fmla="*/ 1588662 w 1596260"/>
              <a:gd name="connsiteY5" fmla="*/ 1699723 h 1919069"/>
              <a:gd name="connsiteX6" fmla="*/ 1038225 w 1596260"/>
              <a:gd name="connsiteY6" fmla="*/ 1919069 h 1919069"/>
              <a:gd name="connsiteX7" fmla="*/ 0 w 1596260"/>
              <a:gd name="connsiteY7" fmla="*/ 376019 h 1919069"/>
              <a:gd name="connsiteX8" fmla="*/ 371475 w 1596260"/>
              <a:gd name="connsiteY8" fmla="*/ 1118 h 1919069"/>
              <a:gd name="connsiteX0" fmla="*/ 371475 w 1596260"/>
              <a:gd name="connsiteY0" fmla="*/ 1118 h 1946976"/>
              <a:gd name="connsiteX1" fmla="*/ 568075 w 1596260"/>
              <a:gd name="connsiteY1" fmla="*/ 602876 h 1946976"/>
              <a:gd name="connsiteX2" fmla="*/ 374089 w 1596260"/>
              <a:gd name="connsiteY2" fmla="*/ 646744 h 1946976"/>
              <a:gd name="connsiteX3" fmla="*/ 987445 w 1596260"/>
              <a:gd name="connsiteY3" fmla="*/ 1528815 h 1946976"/>
              <a:gd name="connsiteX4" fmla="*/ 1173048 w 1596260"/>
              <a:gd name="connsiteY4" fmla="*/ 1311482 h 1946976"/>
              <a:gd name="connsiteX5" fmla="*/ 1588662 w 1596260"/>
              <a:gd name="connsiteY5" fmla="*/ 1699723 h 1946976"/>
              <a:gd name="connsiteX6" fmla="*/ 1038225 w 1596260"/>
              <a:gd name="connsiteY6" fmla="*/ 1919069 h 1946976"/>
              <a:gd name="connsiteX7" fmla="*/ 0 w 1596260"/>
              <a:gd name="connsiteY7" fmla="*/ 376019 h 1946976"/>
              <a:gd name="connsiteX8" fmla="*/ 371475 w 1596260"/>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57053 w 1581838"/>
              <a:gd name="connsiteY0" fmla="*/ 1118 h 1946976"/>
              <a:gd name="connsiteX1" fmla="*/ 553653 w 1581838"/>
              <a:gd name="connsiteY1" fmla="*/ 602876 h 1946976"/>
              <a:gd name="connsiteX2" fmla="*/ 359667 w 1581838"/>
              <a:gd name="connsiteY2" fmla="*/ 646744 h 1946976"/>
              <a:gd name="connsiteX3" fmla="*/ 973023 w 1581838"/>
              <a:gd name="connsiteY3" fmla="*/ 1528815 h 1946976"/>
              <a:gd name="connsiteX4" fmla="*/ 1158626 w 1581838"/>
              <a:gd name="connsiteY4" fmla="*/ 1311482 h 1946976"/>
              <a:gd name="connsiteX5" fmla="*/ 1574240 w 1581838"/>
              <a:gd name="connsiteY5" fmla="*/ 1699723 h 1946976"/>
              <a:gd name="connsiteX6" fmla="*/ 1023803 w 1581838"/>
              <a:gd name="connsiteY6" fmla="*/ 1919069 h 1946976"/>
              <a:gd name="connsiteX7" fmla="*/ 0 w 1581838"/>
              <a:gd name="connsiteY7" fmla="*/ 378903 h 1946976"/>
              <a:gd name="connsiteX8" fmla="*/ 357053 w 1581838"/>
              <a:gd name="connsiteY8" fmla="*/ 1118 h 1946976"/>
              <a:gd name="connsiteX0" fmla="*/ 333976 w 1558761"/>
              <a:gd name="connsiteY0" fmla="*/ 1118 h 1946976"/>
              <a:gd name="connsiteX1" fmla="*/ 530576 w 1558761"/>
              <a:gd name="connsiteY1" fmla="*/ 602876 h 1946976"/>
              <a:gd name="connsiteX2" fmla="*/ 336590 w 1558761"/>
              <a:gd name="connsiteY2" fmla="*/ 646744 h 1946976"/>
              <a:gd name="connsiteX3" fmla="*/ 949946 w 1558761"/>
              <a:gd name="connsiteY3" fmla="*/ 1528815 h 1946976"/>
              <a:gd name="connsiteX4" fmla="*/ 1135549 w 1558761"/>
              <a:gd name="connsiteY4" fmla="*/ 1311482 h 1946976"/>
              <a:gd name="connsiteX5" fmla="*/ 1551163 w 1558761"/>
              <a:gd name="connsiteY5" fmla="*/ 1699723 h 1946976"/>
              <a:gd name="connsiteX6" fmla="*/ 1000726 w 1558761"/>
              <a:gd name="connsiteY6" fmla="*/ 1919069 h 1946976"/>
              <a:gd name="connsiteX7" fmla="*/ 0 w 1558761"/>
              <a:gd name="connsiteY7" fmla="*/ 390441 h 1946976"/>
              <a:gd name="connsiteX8" fmla="*/ 333976 w 1558761"/>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38491 w 1560662"/>
              <a:gd name="connsiteY2" fmla="*/ 646744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118 h 1946976"/>
              <a:gd name="connsiteX1" fmla="*/ 532477 w 1560662"/>
              <a:gd name="connsiteY1" fmla="*/ 602876 h 1946976"/>
              <a:gd name="connsiteX2" fmla="*/ 344260 w 1560662"/>
              <a:gd name="connsiteY2" fmla="*/ 655398 h 1946976"/>
              <a:gd name="connsiteX3" fmla="*/ 951847 w 1560662"/>
              <a:gd name="connsiteY3" fmla="*/ 1528815 h 1946976"/>
              <a:gd name="connsiteX4" fmla="*/ 1137450 w 1560662"/>
              <a:gd name="connsiteY4" fmla="*/ 1311482 h 1946976"/>
              <a:gd name="connsiteX5" fmla="*/ 1553064 w 1560662"/>
              <a:gd name="connsiteY5" fmla="*/ 1699723 h 1946976"/>
              <a:gd name="connsiteX6" fmla="*/ 1002627 w 1560662"/>
              <a:gd name="connsiteY6" fmla="*/ 1919069 h 1946976"/>
              <a:gd name="connsiteX7" fmla="*/ 1901 w 1560662"/>
              <a:gd name="connsiteY7" fmla="*/ 390441 h 1946976"/>
              <a:gd name="connsiteX8" fmla="*/ 335877 w 1560662"/>
              <a:gd name="connsiteY8" fmla="*/ 1118 h 1946976"/>
              <a:gd name="connsiteX0" fmla="*/ 335877 w 1560662"/>
              <a:gd name="connsiteY0" fmla="*/ 196 h 1946054"/>
              <a:gd name="connsiteX1" fmla="*/ 532477 w 1560662"/>
              <a:gd name="connsiteY1" fmla="*/ 601954 h 1946054"/>
              <a:gd name="connsiteX2" fmla="*/ 344260 w 1560662"/>
              <a:gd name="connsiteY2" fmla="*/ 654476 h 1946054"/>
              <a:gd name="connsiteX3" fmla="*/ 951847 w 1560662"/>
              <a:gd name="connsiteY3" fmla="*/ 1527893 h 1946054"/>
              <a:gd name="connsiteX4" fmla="*/ 1137450 w 1560662"/>
              <a:gd name="connsiteY4" fmla="*/ 1310560 h 1946054"/>
              <a:gd name="connsiteX5" fmla="*/ 1553064 w 1560662"/>
              <a:gd name="connsiteY5" fmla="*/ 1698801 h 1946054"/>
              <a:gd name="connsiteX6" fmla="*/ 1002627 w 1560662"/>
              <a:gd name="connsiteY6" fmla="*/ 1918147 h 1946054"/>
              <a:gd name="connsiteX7" fmla="*/ 1901 w 1560662"/>
              <a:gd name="connsiteY7" fmla="*/ 389519 h 1946054"/>
              <a:gd name="connsiteX8" fmla="*/ 335877 w 1560662"/>
              <a:gd name="connsiteY8" fmla="*/ 196 h 1946054"/>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0662"/>
              <a:gd name="connsiteY0" fmla="*/ 199 h 1937121"/>
              <a:gd name="connsiteX1" fmla="*/ 532477 w 1560662"/>
              <a:gd name="connsiteY1" fmla="*/ 593021 h 1937121"/>
              <a:gd name="connsiteX2" fmla="*/ 344260 w 1560662"/>
              <a:gd name="connsiteY2" fmla="*/ 645543 h 1937121"/>
              <a:gd name="connsiteX3" fmla="*/ 951847 w 1560662"/>
              <a:gd name="connsiteY3" fmla="*/ 1518960 h 1937121"/>
              <a:gd name="connsiteX4" fmla="*/ 1137450 w 1560662"/>
              <a:gd name="connsiteY4" fmla="*/ 1301627 h 1937121"/>
              <a:gd name="connsiteX5" fmla="*/ 1553064 w 1560662"/>
              <a:gd name="connsiteY5" fmla="*/ 1689868 h 1937121"/>
              <a:gd name="connsiteX6" fmla="*/ 1002627 w 1560662"/>
              <a:gd name="connsiteY6" fmla="*/ 1909214 h 1937121"/>
              <a:gd name="connsiteX7" fmla="*/ 1901 w 1560662"/>
              <a:gd name="connsiteY7" fmla="*/ 380586 h 1937121"/>
              <a:gd name="connsiteX8" fmla="*/ 332898 w 1560662"/>
              <a:gd name="connsiteY8" fmla="*/ 199 h 1937121"/>
              <a:gd name="connsiteX0" fmla="*/ 332898 w 1565431"/>
              <a:gd name="connsiteY0" fmla="*/ 199 h 1937121"/>
              <a:gd name="connsiteX1" fmla="*/ 532477 w 1565431"/>
              <a:gd name="connsiteY1" fmla="*/ 593021 h 1937121"/>
              <a:gd name="connsiteX2" fmla="*/ 344260 w 1565431"/>
              <a:gd name="connsiteY2" fmla="*/ 645543 h 1937121"/>
              <a:gd name="connsiteX3" fmla="*/ 951847 w 1565431"/>
              <a:gd name="connsiteY3" fmla="*/ 1518960 h 1937121"/>
              <a:gd name="connsiteX4" fmla="*/ 1137450 w 1565431"/>
              <a:gd name="connsiteY4" fmla="*/ 1301627 h 1937121"/>
              <a:gd name="connsiteX5" fmla="*/ 1553064 w 1565431"/>
              <a:gd name="connsiteY5" fmla="*/ 1689868 h 1937121"/>
              <a:gd name="connsiteX6" fmla="*/ 1002627 w 1565431"/>
              <a:gd name="connsiteY6" fmla="*/ 1909214 h 1937121"/>
              <a:gd name="connsiteX7" fmla="*/ 1901 w 1565431"/>
              <a:gd name="connsiteY7" fmla="*/ 380586 h 1937121"/>
              <a:gd name="connsiteX8" fmla="*/ 332898 w 1565431"/>
              <a:gd name="connsiteY8" fmla="*/ 199 h 1937121"/>
              <a:gd name="connsiteX0" fmla="*/ 332898 w 1565431"/>
              <a:gd name="connsiteY0" fmla="*/ 199 h 1937121"/>
              <a:gd name="connsiteX1" fmla="*/ 532477 w 1565431"/>
              <a:gd name="connsiteY1" fmla="*/ 593021 h 1937121"/>
              <a:gd name="connsiteX2" fmla="*/ 344260 w 1565431"/>
              <a:gd name="connsiteY2" fmla="*/ 645543 h 1937121"/>
              <a:gd name="connsiteX3" fmla="*/ 951847 w 1565431"/>
              <a:gd name="connsiteY3" fmla="*/ 1518960 h 1937121"/>
              <a:gd name="connsiteX4" fmla="*/ 1137450 w 1565431"/>
              <a:gd name="connsiteY4" fmla="*/ 1301627 h 1937121"/>
              <a:gd name="connsiteX5" fmla="*/ 1553064 w 1565431"/>
              <a:gd name="connsiteY5" fmla="*/ 1689868 h 1937121"/>
              <a:gd name="connsiteX6" fmla="*/ 1002627 w 1565431"/>
              <a:gd name="connsiteY6" fmla="*/ 1909214 h 1937121"/>
              <a:gd name="connsiteX7" fmla="*/ 1901 w 1565431"/>
              <a:gd name="connsiteY7" fmla="*/ 380586 h 1937121"/>
              <a:gd name="connsiteX8" fmla="*/ 332898 w 1565431"/>
              <a:gd name="connsiteY8" fmla="*/ 199 h 193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65431" h="1937121">
                <a:moveTo>
                  <a:pt x="332898" y="199"/>
                </a:moveTo>
                <a:cubicBezTo>
                  <a:pt x="480797" y="-12106"/>
                  <a:pt x="712130" y="551085"/>
                  <a:pt x="532477" y="593021"/>
                </a:cubicBezTo>
                <a:lnTo>
                  <a:pt x="344260" y="645543"/>
                </a:lnTo>
                <a:cubicBezTo>
                  <a:pt x="475639" y="1163599"/>
                  <a:pt x="690666" y="1300897"/>
                  <a:pt x="951847" y="1518960"/>
                </a:cubicBezTo>
                <a:cubicBezTo>
                  <a:pt x="1003138" y="1396518"/>
                  <a:pt x="1042046" y="1291100"/>
                  <a:pt x="1137450" y="1301627"/>
                </a:cubicBezTo>
                <a:cubicBezTo>
                  <a:pt x="1276950" y="1299313"/>
                  <a:pt x="1636332" y="1564228"/>
                  <a:pt x="1553064" y="1689868"/>
                </a:cubicBezTo>
                <a:cubicBezTo>
                  <a:pt x="1389777" y="1941825"/>
                  <a:pt x="1145722" y="1971673"/>
                  <a:pt x="1002627" y="1909214"/>
                </a:cubicBezTo>
                <a:cubicBezTo>
                  <a:pt x="545977" y="1690048"/>
                  <a:pt x="-37590" y="1110316"/>
                  <a:pt x="1901" y="380586"/>
                </a:cubicBezTo>
                <a:cubicBezTo>
                  <a:pt x="36305" y="148891"/>
                  <a:pt x="133416" y="23363"/>
                  <a:pt x="332898" y="19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6" name="Rectangle 36">
            <a:extLst>
              <a:ext uri="{FF2B5EF4-FFF2-40B4-BE49-F238E27FC236}">
                <a16:creationId xmlns:a16="http://schemas.microsoft.com/office/drawing/2014/main" id="{11A06711-0A15-47E5-AAA2-F0E6DC05BD1B}"/>
              </a:ext>
            </a:extLst>
          </p:cNvPr>
          <p:cNvSpPr/>
          <p:nvPr/>
        </p:nvSpPr>
        <p:spPr>
          <a:xfrm>
            <a:off x="5164740" y="4708915"/>
            <a:ext cx="586136" cy="489963"/>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7" name="Rounded Rectangle 27">
            <a:extLst>
              <a:ext uri="{FF2B5EF4-FFF2-40B4-BE49-F238E27FC236}">
                <a16:creationId xmlns:a16="http://schemas.microsoft.com/office/drawing/2014/main" id="{7A5ED58F-9964-4886-8BFC-E301F23293AB}"/>
              </a:ext>
            </a:extLst>
          </p:cNvPr>
          <p:cNvSpPr/>
          <p:nvPr/>
        </p:nvSpPr>
        <p:spPr>
          <a:xfrm>
            <a:off x="8316455" y="1548746"/>
            <a:ext cx="605315" cy="464964"/>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8" name="Rounded Rectangle 7">
            <a:extLst>
              <a:ext uri="{FF2B5EF4-FFF2-40B4-BE49-F238E27FC236}">
                <a16:creationId xmlns:a16="http://schemas.microsoft.com/office/drawing/2014/main" id="{7D6C3C70-FD86-419A-8B89-365FC328FB88}"/>
              </a:ext>
            </a:extLst>
          </p:cNvPr>
          <p:cNvSpPr/>
          <p:nvPr/>
        </p:nvSpPr>
        <p:spPr>
          <a:xfrm>
            <a:off x="9257631" y="1515680"/>
            <a:ext cx="615416" cy="531098"/>
          </a:xfrm>
          <a:custGeom>
            <a:avLst/>
            <a:gdLst/>
            <a:ahLst/>
            <a:cxnLst/>
            <a:rect l="l" t="t" r="r" b="b"/>
            <a:pathLst>
              <a:path w="3240006" h="2796091">
                <a:moveTo>
                  <a:pt x="686867" y="612319"/>
                </a:moveTo>
                <a:cubicBezTo>
                  <a:pt x="611281" y="612319"/>
                  <a:pt x="550007" y="673593"/>
                  <a:pt x="550007" y="749179"/>
                </a:cubicBezTo>
                <a:cubicBezTo>
                  <a:pt x="550007" y="824765"/>
                  <a:pt x="611281" y="886039"/>
                  <a:pt x="686867" y="886039"/>
                </a:cubicBezTo>
                <a:cubicBezTo>
                  <a:pt x="762453" y="886039"/>
                  <a:pt x="823727" y="824765"/>
                  <a:pt x="823727" y="749179"/>
                </a:cubicBezTo>
                <a:cubicBezTo>
                  <a:pt x="823727" y="673593"/>
                  <a:pt x="762453" y="612319"/>
                  <a:pt x="686867" y="612319"/>
                </a:cubicBezTo>
                <a:close/>
                <a:moveTo>
                  <a:pt x="1587500" y="281447"/>
                </a:moveTo>
                <a:cubicBezTo>
                  <a:pt x="1432061" y="281447"/>
                  <a:pt x="1306053" y="407455"/>
                  <a:pt x="1306053" y="562894"/>
                </a:cubicBezTo>
                <a:cubicBezTo>
                  <a:pt x="1306053" y="718333"/>
                  <a:pt x="1432061" y="844341"/>
                  <a:pt x="1587500" y="844341"/>
                </a:cubicBezTo>
                <a:cubicBezTo>
                  <a:pt x="1742939" y="844341"/>
                  <a:pt x="1868947" y="718333"/>
                  <a:pt x="1868947" y="562894"/>
                </a:cubicBezTo>
                <a:cubicBezTo>
                  <a:pt x="1868947" y="407455"/>
                  <a:pt x="1742939" y="281447"/>
                  <a:pt x="1587500" y="281447"/>
                </a:cubicBezTo>
                <a:close/>
                <a:moveTo>
                  <a:pt x="1587500" y="0"/>
                </a:moveTo>
                <a:cubicBezTo>
                  <a:pt x="1898378" y="0"/>
                  <a:pt x="2150394" y="252016"/>
                  <a:pt x="2150394" y="562894"/>
                </a:cubicBezTo>
                <a:cubicBezTo>
                  <a:pt x="2150394" y="786167"/>
                  <a:pt x="2020401" y="979078"/>
                  <a:pt x="1831095" y="1068260"/>
                </a:cubicBezTo>
                <a:lnTo>
                  <a:pt x="2215710" y="1068260"/>
                </a:lnTo>
                <a:cubicBezTo>
                  <a:pt x="2374756" y="1068260"/>
                  <a:pt x="2503688" y="1197192"/>
                  <a:pt x="2503688" y="1356238"/>
                </a:cubicBezTo>
                <a:lnTo>
                  <a:pt x="2503688" y="1474975"/>
                </a:lnTo>
                <a:lnTo>
                  <a:pt x="2656086" y="1474975"/>
                </a:lnTo>
                <a:cubicBezTo>
                  <a:pt x="2692420" y="1474975"/>
                  <a:pt x="2722815" y="1500405"/>
                  <a:pt x="2728975" y="1534767"/>
                </a:cubicBezTo>
                <a:lnTo>
                  <a:pt x="3240006" y="1109804"/>
                </a:lnTo>
                <a:lnTo>
                  <a:pt x="3240006" y="2754548"/>
                </a:lnTo>
                <a:lnTo>
                  <a:pt x="2728975" y="2329585"/>
                </a:lnTo>
                <a:cubicBezTo>
                  <a:pt x="2722815" y="2363946"/>
                  <a:pt x="2692420" y="2389375"/>
                  <a:pt x="2656086" y="2389375"/>
                </a:cubicBezTo>
                <a:lnTo>
                  <a:pt x="2503688" y="2389375"/>
                </a:lnTo>
                <a:lnTo>
                  <a:pt x="2503688" y="2508113"/>
                </a:lnTo>
                <a:cubicBezTo>
                  <a:pt x="2503688" y="2667159"/>
                  <a:pt x="2374756" y="2796091"/>
                  <a:pt x="2215710" y="2796091"/>
                </a:cubicBezTo>
                <a:lnTo>
                  <a:pt x="287978" y="2796091"/>
                </a:lnTo>
                <a:cubicBezTo>
                  <a:pt x="128932" y="2796091"/>
                  <a:pt x="0" y="2667159"/>
                  <a:pt x="0" y="2508113"/>
                </a:cubicBezTo>
                <a:lnTo>
                  <a:pt x="0" y="1356238"/>
                </a:lnTo>
                <a:cubicBezTo>
                  <a:pt x="0" y="1197192"/>
                  <a:pt x="128932" y="1068260"/>
                  <a:pt x="287978" y="1068260"/>
                </a:cubicBezTo>
                <a:lnTo>
                  <a:pt x="544513" y="1068260"/>
                </a:lnTo>
                <a:cubicBezTo>
                  <a:pt x="422089" y="1014226"/>
                  <a:pt x="336949" y="891645"/>
                  <a:pt x="336949" y="749179"/>
                </a:cubicBezTo>
                <a:cubicBezTo>
                  <a:pt x="336949" y="555925"/>
                  <a:pt x="493613" y="399261"/>
                  <a:pt x="686867" y="399261"/>
                </a:cubicBezTo>
                <a:cubicBezTo>
                  <a:pt x="880121" y="399261"/>
                  <a:pt x="1036785" y="555925"/>
                  <a:pt x="1036785" y="749179"/>
                </a:cubicBezTo>
                <a:cubicBezTo>
                  <a:pt x="1036785" y="891645"/>
                  <a:pt x="951645" y="1014226"/>
                  <a:pt x="829222" y="1068260"/>
                </a:cubicBezTo>
                <a:lnTo>
                  <a:pt x="1343906" y="1068260"/>
                </a:lnTo>
                <a:cubicBezTo>
                  <a:pt x="1154600" y="979078"/>
                  <a:pt x="1024606" y="786167"/>
                  <a:pt x="1024606" y="562894"/>
                </a:cubicBezTo>
                <a:cubicBezTo>
                  <a:pt x="1024606" y="252016"/>
                  <a:pt x="1276622" y="0"/>
                  <a:pt x="15875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69" name="Chord 15">
            <a:extLst>
              <a:ext uri="{FF2B5EF4-FFF2-40B4-BE49-F238E27FC236}">
                <a16:creationId xmlns:a16="http://schemas.microsoft.com/office/drawing/2014/main" id="{42E9D490-3DD3-4F66-B124-FE910E0FACBF}"/>
              </a:ext>
            </a:extLst>
          </p:cNvPr>
          <p:cNvSpPr/>
          <p:nvPr/>
        </p:nvSpPr>
        <p:spPr>
          <a:xfrm>
            <a:off x="11124640" y="1472088"/>
            <a:ext cx="283580" cy="618280"/>
          </a:xfrm>
          <a:custGeom>
            <a:avLst/>
            <a:gdLst/>
            <a:ahLst/>
            <a:cxnLst/>
            <a:rect l="l" t="t" r="r" b="b"/>
            <a:pathLst>
              <a:path w="1492970" h="3255081">
                <a:moveTo>
                  <a:pt x="1492970" y="1569688"/>
                </a:moveTo>
                <a:cubicBezTo>
                  <a:pt x="1492970" y="1957118"/>
                  <a:pt x="1197680" y="2277765"/>
                  <a:pt x="816277" y="2310957"/>
                </a:cubicBezTo>
                <a:lnTo>
                  <a:pt x="816277" y="2787043"/>
                </a:lnTo>
                <a:cubicBezTo>
                  <a:pt x="873982" y="2789209"/>
                  <a:pt x="931009" y="2798017"/>
                  <a:pt x="986081" y="2811674"/>
                </a:cubicBezTo>
                <a:cubicBezTo>
                  <a:pt x="1252919" y="2877847"/>
                  <a:pt x="1430830" y="3046369"/>
                  <a:pt x="1433593" y="3235566"/>
                </a:cubicBezTo>
                <a:lnTo>
                  <a:pt x="57488" y="3255081"/>
                </a:lnTo>
                <a:cubicBezTo>
                  <a:pt x="47920" y="3062506"/>
                  <a:pt x="221127" y="2886615"/>
                  <a:pt x="490574" y="2815284"/>
                </a:cubicBezTo>
                <a:cubicBezTo>
                  <a:pt x="549928" y="2799571"/>
                  <a:pt x="611777" y="2789553"/>
                  <a:pt x="674460" y="2787163"/>
                </a:cubicBezTo>
                <a:lnTo>
                  <a:pt x="674460" y="2310809"/>
                </a:lnTo>
                <a:cubicBezTo>
                  <a:pt x="317470" y="2280245"/>
                  <a:pt x="28405" y="1994114"/>
                  <a:pt x="0" y="1627428"/>
                </a:cubicBezTo>
                <a:lnTo>
                  <a:pt x="142201" y="1616413"/>
                </a:lnTo>
                <a:cubicBezTo>
                  <a:pt x="167304" y="1940464"/>
                  <a:pt x="443969" y="2186771"/>
                  <a:pt x="768748" y="2174211"/>
                </a:cubicBezTo>
                <a:cubicBezTo>
                  <a:pt x="1093527" y="2161650"/>
                  <a:pt x="1350342" y="1894710"/>
                  <a:pt x="1350342" y="1569689"/>
                </a:cubicBezTo>
                <a:close/>
                <a:moveTo>
                  <a:pt x="745368" y="0"/>
                </a:moveTo>
                <a:cubicBezTo>
                  <a:pt x="989132" y="0"/>
                  <a:pt x="1186742" y="197610"/>
                  <a:pt x="1186742" y="441374"/>
                </a:cubicBezTo>
                <a:lnTo>
                  <a:pt x="1186742" y="1575353"/>
                </a:lnTo>
                <a:cubicBezTo>
                  <a:pt x="1186742" y="1819117"/>
                  <a:pt x="989132" y="2016727"/>
                  <a:pt x="745368" y="2016727"/>
                </a:cubicBezTo>
                <a:cubicBezTo>
                  <a:pt x="501604" y="2016727"/>
                  <a:pt x="303994" y="1819117"/>
                  <a:pt x="303994" y="1575353"/>
                </a:cubicBezTo>
                <a:lnTo>
                  <a:pt x="303994" y="441374"/>
                </a:lnTo>
                <a:cubicBezTo>
                  <a:pt x="303994" y="197610"/>
                  <a:pt x="501604" y="0"/>
                  <a:pt x="74536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0" name="Rectangle 16">
            <a:extLst>
              <a:ext uri="{FF2B5EF4-FFF2-40B4-BE49-F238E27FC236}">
                <a16:creationId xmlns:a16="http://schemas.microsoft.com/office/drawing/2014/main" id="{F1978DC7-2159-40E0-A5D4-88F414868797}"/>
              </a:ext>
            </a:extLst>
          </p:cNvPr>
          <p:cNvSpPr/>
          <p:nvPr/>
        </p:nvSpPr>
        <p:spPr>
          <a:xfrm>
            <a:off x="6093780" y="4751666"/>
            <a:ext cx="615416" cy="404460"/>
          </a:xfrm>
          <a:custGeom>
            <a:avLst/>
            <a:gdLst/>
            <a:ahLst/>
            <a:cxnLst/>
            <a:rect l="l" t="t" r="r" b="b"/>
            <a:pathLst>
              <a:path w="3240006" h="2129375">
                <a:moveTo>
                  <a:pt x="1916836" y="454558"/>
                </a:moveTo>
                <a:cubicBezTo>
                  <a:pt x="2018418" y="454558"/>
                  <a:pt x="2100766" y="536906"/>
                  <a:pt x="2100766" y="638488"/>
                </a:cubicBezTo>
                <a:cubicBezTo>
                  <a:pt x="2100766" y="740070"/>
                  <a:pt x="2018418" y="822418"/>
                  <a:pt x="1916836" y="822418"/>
                </a:cubicBezTo>
                <a:cubicBezTo>
                  <a:pt x="1815254" y="822418"/>
                  <a:pt x="1732906" y="740070"/>
                  <a:pt x="1732906" y="638488"/>
                </a:cubicBezTo>
                <a:cubicBezTo>
                  <a:pt x="1732906" y="536906"/>
                  <a:pt x="1815254" y="454558"/>
                  <a:pt x="1916836" y="454558"/>
                </a:cubicBezTo>
                <a:close/>
                <a:moveTo>
                  <a:pt x="1197545" y="272737"/>
                </a:moveTo>
                <a:lnTo>
                  <a:pt x="1861974" y="1458536"/>
                </a:lnTo>
                <a:lnTo>
                  <a:pt x="2263096" y="848801"/>
                </a:lnTo>
                <a:lnTo>
                  <a:pt x="2919562" y="1846679"/>
                </a:lnTo>
                <a:lnTo>
                  <a:pt x="2079459" y="1846679"/>
                </a:lnTo>
                <a:lnTo>
                  <a:pt x="1606629" y="1846679"/>
                </a:lnTo>
                <a:lnTo>
                  <a:pt x="315630" y="1846679"/>
                </a:lnTo>
                <a:close/>
                <a:moveTo>
                  <a:pt x="180003" y="164687"/>
                </a:moveTo>
                <a:lnTo>
                  <a:pt x="180003" y="1964687"/>
                </a:lnTo>
                <a:lnTo>
                  <a:pt x="3060003" y="1964687"/>
                </a:lnTo>
                <a:lnTo>
                  <a:pt x="3060003" y="164687"/>
                </a:lnTo>
                <a:close/>
                <a:moveTo>
                  <a:pt x="0" y="0"/>
                </a:moveTo>
                <a:lnTo>
                  <a:pt x="3240006" y="0"/>
                </a:lnTo>
                <a:lnTo>
                  <a:pt x="3240006" y="2129375"/>
                </a:lnTo>
                <a:lnTo>
                  <a:pt x="0" y="212937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1" name="Rounded Rectangle 6">
            <a:extLst>
              <a:ext uri="{FF2B5EF4-FFF2-40B4-BE49-F238E27FC236}">
                <a16:creationId xmlns:a16="http://schemas.microsoft.com/office/drawing/2014/main" id="{48E90455-C4C4-4792-86FF-218C5EFE04F0}"/>
              </a:ext>
            </a:extLst>
          </p:cNvPr>
          <p:cNvSpPr/>
          <p:nvPr/>
        </p:nvSpPr>
        <p:spPr>
          <a:xfrm>
            <a:off x="5137072"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2" name="Rounded Rectangle 6">
            <a:extLst>
              <a:ext uri="{FF2B5EF4-FFF2-40B4-BE49-F238E27FC236}">
                <a16:creationId xmlns:a16="http://schemas.microsoft.com/office/drawing/2014/main" id="{8329069E-6F6C-4466-BEA3-223D7C56FECC}"/>
              </a:ext>
            </a:extLst>
          </p:cNvPr>
          <p:cNvSpPr/>
          <p:nvPr/>
        </p:nvSpPr>
        <p:spPr>
          <a:xfrm>
            <a:off x="6044394"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3" name="Rounded Rectangle 6">
            <a:extLst>
              <a:ext uri="{FF2B5EF4-FFF2-40B4-BE49-F238E27FC236}">
                <a16:creationId xmlns:a16="http://schemas.microsoft.com/office/drawing/2014/main" id="{740CC869-4793-4E41-A92A-FDB14A2B194C}"/>
              </a:ext>
            </a:extLst>
          </p:cNvPr>
          <p:cNvSpPr/>
          <p:nvPr/>
        </p:nvSpPr>
        <p:spPr>
          <a:xfrm>
            <a:off x="695171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4" name="Rounded Rectangle 6">
            <a:extLst>
              <a:ext uri="{FF2B5EF4-FFF2-40B4-BE49-F238E27FC236}">
                <a16:creationId xmlns:a16="http://schemas.microsoft.com/office/drawing/2014/main" id="{17C1EAE2-459E-491D-81FC-F8924F353B13}"/>
              </a:ext>
            </a:extLst>
          </p:cNvPr>
          <p:cNvSpPr/>
          <p:nvPr/>
        </p:nvSpPr>
        <p:spPr>
          <a:xfrm>
            <a:off x="7859036" y="3750690"/>
            <a:ext cx="616402" cy="296900"/>
          </a:xfrm>
          <a:custGeom>
            <a:avLst/>
            <a:gdLst/>
            <a:ahLst/>
            <a:cxnLst/>
            <a:rect l="l" t="t" r="r" b="b"/>
            <a:pathLst>
              <a:path w="3215400" h="1548752">
                <a:moveTo>
                  <a:pt x="3026619" y="414336"/>
                </a:moveTo>
                <a:lnTo>
                  <a:pt x="3121009" y="414336"/>
                </a:lnTo>
                <a:cubicBezTo>
                  <a:pt x="3173140" y="414336"/>
                  <a:pt x="3215400" y="456596"/>
                  <a:pt x="3215400" y="508727"/>
                </a:cubicBezTo>
                <a:lnTo>
                  <a:pt x="3215400" y="1040026"/>
                </a:lnTo>
                <a:cubicBezTo>
                  <a:pt x="3215400" y="1092157"/>
                  <a:pt x="3173140" y="1134417"/>
                  <a:pt x="3121009" y="1134417"/>
                </a:cubicBezTo>
                <a:cubicBezTo>
                  <a:pt x="3089546" y="1134417"/>
                  <a:pt x="3058082" y="1134416"/>
                  <a:pt x="3026619" y="1134416"/>
                </a:cubicBezTo>
                <a:close/>
                <a:moveTo>
                  <a:pt x="2240385" y="234376"/>
                </a:moveTo>
                <a:lnTo>
                  <a:pt x="2744441" y="234376"/>
                </a:lnTo>
                <a:lnTo>
                  <a:pt x="2744441" y="1314376"/>
                </a:lnTo>
                <a:lnTo>
                  <a:pt x="2240385" y="1314376"/>
                </a:lnTo>
                <a:close/>
                <a:moveTo>
                  <a:pt x="1584648" y="234376"/>
                </a:moveTo>
                <a:lnTo>
                  <a:pt x="2088704" y="234376"/>
                </a:lnTo>
                <a:lnTo>
                  <a:pt x="2088704" y="1314376"/>
                </a:lnTo>
                <a:lnTo>
                  <a:pt x="1584648" y="1314376"/>
                </a:lnTo>
                <a:close/>
                <a:moveTo>
                  <a:pt x="928911" y="234376"/>
                </a:moveTo>
                <a:lnTo>
                  <a:pt x="1432967" y="234376"/>
                </a:lnTo>
                <a:lnTo>
                  <a:pt x="1432967" y="1314376"/>
                </a:lnTo>
                <a:lnTo>
                  <a:pt x="928911" y="1314376"/>
                </a:lnTo>
                <a:close/>
                <a:moveTo>
                  <a:pt x="273174" y="234376"/>
                </a:moveTo>
                <a:lnTo>
                  <a:pt x="777230" y="234376"/>
                </a:lnTo>
                <a:lnTo>
                  <a:pt x="777230" y="1314376"/>
                </a:lnTo>
                <a:lnTo>
                  <a:pt x="273174" y="1314376"/>
                </a:lnTo>
                <a:close/>
                <a:moveTo>
                  <a:pt x="258244" y="126376"/>
                </a:moveTo>
                <a:cubicBezTo>
                  <a:pt x="182968" y="126376"/>
                  <a:pt x="121944" y="187400"/>
                  <a:pt x="121944" y="262676"/>
                </a:cubicBezTo>
                <a:lnTo>
                  <a:pt x="121944" y="1286076"/>
                </a:lnTo>
                <a:cubicBezTo>
                  <a:pt x="121944" y="1361352"/>
                  <a:pt x="182968" y="1422376"/>
                  <a:pt x="258244" y="1422376"/>
                </a:cubicBezTo>
                <a:lnTo>
                  <a:pt x="2768375" y="1422376"/>
                </a:lnTo>
                <a:cubicBezTo>
                  <a:pt x="2843651" y="1422376"/>
                  <a:pt x="2904675" y="1361352"/>
                  <a:pt x="2904675" y="1286076"/>
                </a:cubicBezTo>
                <a:lnTo>
                  <a:pt x="2904675" y="262676"/>
                </a:lnTo>
                <a:cubicBezTo>
                  <a:pt x="2904675" y="187400"/>
                  <a:pt x="2843651" y="126376"/>
                  <a:pt x="2768375" y="126376"/>
                </a:cubicBezTo>
                <a:close/>
                <a:moveTo>
                  <a:pt x="162882" y="0"/>
                </a:moveTo>
                <a:lnTo>
                  <a:pt x="2863736" y="0"/>
                </a:lnTo>
                <a:cubicBezTo>
                  <a:pt x="2953693" y="0"/>
                  <a:pt x="3026618" y="72925"/>
                  <a:pt x="3026618" y="162882"/>
                </a:cubicBezTo>
                <a:lnTo>
                  <a:pt x="3026618" y="1385870"/>
                </a:lnTo>
                <a:cubicBezTo>
                  <a:pt x="3026618" y="1475827"/>
                  <a:pt x="2953693" y="1548752"/>
                  <a:pt x="2863736" y="1548752"/>
                </a:cubicBezTo>
                <a:lnTo>
                  <a:pt x="162882" y="1548752"/>
                </a:lnTo>
                <a:cubicBezTo>
                  <a:pt x="72925" y="1548752"/>
                  <a:pt x="0" y="1475827"/>
                  <a:pt x="0" y="1385870"/>
                </a:cubicBezTo>
                <a:lnTo>
                  <a:pt x="0" y="162882"/>
                </a:lnTo>
                <a:cubicBezTo>
                  <a:pt x="0" y="72925"/>
                  <a:pt x="72925" y="0"/>
                  <a:pt x="162882"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5" name="Teardrop 6">
            <a:extLst>
              <a:ext uri="{FF2B5EF4-FFF2-40B4-BE49-F238E27FC236}">
                <a16:creationId xmlns:a16="http://schemas.microsoft.com/office/drawing/2014/main" id="{3FF8E6D1-A5CA-4857-BFE4-E947E4F2F934}"/>
              </a:ext>
            </a:extLst>
          </p:cNvPr>
          <p:cNvSpPr/>
          <p:nvPr/>
        </p:nvSpPr>
        <p:spPr>
          <a:xfrm rot="8100000">
            <a:off x="11057693" y="3690402"/>
            <a:ext cx="417475" cy="417476"/>
          </a:xfrm>
          <a:custGeom>
            <a:avLst/>
            <a:gdLst/>
            <a:ahLst/>
            <a:cxnLst/>
            <a:rect l="l" t="t" r="r" b="b"/>
            <a:pathLst>
              <a:path w="2483832" h="2483835">
                <a:moveTo>
                  <a:pt x="657616" y="1826218"/>
                </a:moveTo>
                <a:cubicBezTo>
                  <a:pt x="806520" y="1975122"/>
                  <a:pt x="1047940" y="1975122"/>
                  <a:pt x="1196844" y="1826218"/>
                </a:cubicBezTo>
                <a:cubicBezTo>
                  <a:pt x="1345748" y="1677314"/>
                  <a:pt x="1345748" y="1435894"/>
                  <a:pt x="1196844" y="1286990"/>
                </a:cubicBezTo>
                <a:cubicBezTo>
                  <a:pt x="1047940" y="1138086"/>
                  <a:pt x="806520" y="1138086"/>
                  <a:pt x="657616" y="1286990"/>
                </a:cubicBezTo>
                <a:cubicBezTo>
                  <a:pt x="508712" y="1435894"/>
                  <a:pt x="508712" y="1677314"/>
                  <a:pt x="657616" y="1826218"/>
                </a:cubicBezTo>
                <a:close/>
                <a:moveTo>
                  <a:pt x="293335" y="2190500"/>
                </a:moveTo>
                <a:cubicBezTo>
                  <a:pt x="112098" y="2009262"/>
                  <a:pt x="0" y="1758885"/>
                  <a:pt x="0" y="1482325"/>
                </a:cubicBezTo>
                <a:cubicBezTo>
                  <a:pt x="0" y="929206"/>
                  <a:pt x="459290" y="590078"/>
                  <a:pt x="1001509" y="480815"/>
                </a:cubicBezTo>
                <a:cubicBezTo>
                  <a:pt x="1569704" y="366317"/>
                  <a:pt x="1861757" y="259925"/>
                  <a:pt x="2483832" y="0"/>
                </a:cubicBezTo>
                <a:cubicBezTo>
                  <a:pt x="2230640" y="682694"/>
                  <a:pt x="2130986" y="873716"/>
                  <a:pt x="2003018" y="1482325"/>
                </a:cubicBezTo>
                <a:cubicBezTo>
                  <a:pt x="1901990" y="2042180"/>
                  <a:pt x="1554627" y="2483835"/>
                  <a:pt x="1001509" y="2483835"/>
                </a:cubicBezTo>
                <a:cubicBezTo>
                  <a:pt x="724950" y="2483835"/>
                  <a:pt x="474573" y="2371737"/>
                  <a:pt x="293335" y="21905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76" name="Donut 24">
            <a:extLst>
              <a:ext uri="{FF2B5EF4-FFF2-40B4-BE49-F238E27FC236}">
                <a16:creationId xmlns:a16="http://schemas.microsoft.com/office/drawing/2014/main" id="{2358F6B7-5407-478C-BBCE-24DB33354B70}"/>
              </a:ext>
            </a:extLst>
          </p:cNvPr>
          <p:cNvSpPr/>
          <p:nvPr/>
        </p:nvSpPr>
        <p:spPr>
          <a:xfrm>
            <a:off x="5773604" y="2544635"/>
            <a:ext cx="617508" cy="622535"/>
          </a:xfrm>
          <a:custGeom>
            <a:avLst/>
            <a:gdLst/>
            <a:ahLst/>
            <a:cxnLst/>
            <a:rect l="l" t="t" r="r" b="b"/>
            <a:pathLst>
              <a:path w="3208412" h="3234532">
                <a:moveTo>
                  <a:pt x="1561445" y="1065858"/>
                </a:moveTo>
                <a:cubicBezTo>
                  <a:pt x="1654998" y="1065858"/>
                  <a:pt x="1743610" y="1087015"/>
                  <a:pt x="1821879" y="1126644"/>
                </a:cubicBezTo>
                <a:lnTo>
                  <a:pt x="1611352" y="1337172"/>
                </a:lnTo>
                <a:cubicBezTo>
                  <a:pt x="1595200" y="1333388"/>
                  <a:pt x="1578468" y="1332141"/>
                  <a:pt x="1561445" y="1332141"/>
                </a:cubicBezTo>
                <a:cubicBezTo>
                  <a:pt x="1373145" y="1332141"/>
                  <a:pt x="1220499" y="1484787"/>
                  <a:pt x="1220499" y="1673087"/>
                </a:cubicBezTo>
                <a:cubicBezTo>
                  <a:pt x="1220499" y="1861387"/>
                  <a:pt x="1373145" y="2014033"/>
                  <a:pt x="1561445" y="2014033"/>
                </a:cubicBezTo>
                <a:cubicBezTo>
                  <a:pt x="1749745" y="2014033"/>
                  <a:pt x="1902391" y="1861387"/>
                  <a:pt x="1902391" y="1673087"/>
                </a:cubicBezTo>
                <a:cubicBezTo>
                  <a:pt x="1902391" y="1643675"/>
                  <a:pt x="1898667" y="1615133"/>
                  <a:pt x="1890450" y="1588219"/>
                </a:cubicBezTo>
                <a:lnTo>
                  <a:pt x="2093156" y="1385512"/>
                </a:lnTo>
                <a:cubicBezTo>
                  <a:pt x="2142229" y="1470075"/>
                  <a:pt x="2168674" y="1568493"/>
                  <a:pt x="2168674" y="1673087"/>
                </a:cubicBezTo>
                <a:cubicBezTo>
                  <a:pt x="2168674" y="2008450"/>
                  <a:pt x="1896808" y="2280316"/>
                  <a:pt x="1561445" y="2280316"/>
                </a:cubicBezTo>
                <a:cubicBezTo>
                  <a:pt x="1226082" y="2280316"/>
                  <a:pt x="954217" y="2008450"/>
                  <a:pt x="954217" y="1673087"/>
                </a:cubicBezTo>
                <a:cubicBezTo>
                  <a:pt x="954217" y="1337724"/>
                  <a:pt x="1226082" y="1065858"/>
                  <a:pt x="1561445" y="1065858"/>
                </a:cubicBezTo>
                <a:close/>
                <a:moveTo>
                  <a:pt x="1561445" y="580076"/>
                </a:moveTo>
                <a:cubicBezTo>
                  <a:pt x="1790175" y="580076"/>
                  <a:pt x="2002494" y="650333"/>
                  <a:pt x="2177834" y="770690"/>
                </a:cubicBezTo>
                <a:lnTo>
                  <a:pt x="1968030" y="980494"/>
                </a:lnTo>
                <a:cubicBezTo>
                  <a:pt x="1849962" y="907198"/>
                  <a:pt x="1710422" y="866794"/>
                  <a:pt x="1561445" y="866794"/>
                </a:cubicBezTo>
                <a:cubicBezTo>
                  <a:pt x="1116142" y="866794"/>
                  <a:pt x="755153" y="1227784"/>
                  <a:pt x="755153" y="1673087"/>
                </a:cubicBezTo>
                <a:cubicBezTo>
                  <a:pt x="755153" y="2118390"/>
                  <a:pt x="1116142" y="2479380"/>
                  <a:pt x="1561445" y="2479380"/>
                </a:cubicBezTo>
                <a:cubicBezTo>
                  <a:pt x="2006748" y="2479380"/>
                  <a:pt x="2367738" y="2118390"/>
                  <a:pt x="2367738" y="1673087"/>
                </a:cubicBezTo>
                <a:cubicBezTo>
                  <a:pt x="2367738" y="1513043"/>
                  <a:pt x="2321108" y="1363890"/>
                  <a:pt x="2239307" y="1239362"/>
                </a:cubicBezTo>
                <a:lnTo>
                  <a:pt x="2445928" y="1032741"/>
                </a:lnTo>
                <a:cubicBezTo>
                  <a:pt x="2577451" y="1212149"/>
                  <a:pt x="2654457" y="1433625"/>
                  <a:pt x="2654457" y="1673087"/>
                </a:cubicBezTo>
                <a:cubicBezTo>
                  <a:pt x="2654457" y="2276741"/>
                  <a:pt x="2165099" y="2766099"/>
                  <a:pt x="1561445" y="2766099"/>
                </a:cubicBezTo>
                <a:cubicBezTo>
                  <a:pt x="957792" y="2766099"/>
                  <a:pt x="468434" y="2276741"/>
                  <a:pt x="468434" y="1673087"/>
                </a:cubicBezTo>
                <a:cubicBezTo>
                  <a:pt x="468434" y="1069433"/>
                  <a:pt x="957792" y="580076"/>
                  <a:pt x="1561445" y="580076"/>
                </a:cubicBezTo>
                <a:close/>
                <a:moveTo>
                  <a:pt x="1561445" y="111642"/>
                </a:moveTo>
                <a:cubicBezTo>
                  <a:pt x="1890473" y="111642"/>
                  <a:pt x="2195731" y="213411"/>
                  <a:pt x="2447076" y="387744"/>
                </a:cubicBezTo>
                <a:lnTo>
                  <a:pt x="2453780" y="494744"/>
                </a:lnTo>
                <a:lnTo>
                  <a:pt x="2309436" y="639088"/>
                </a:lnTo>
                <a:cubicBezTo>
                  <a:pt x="2099826" y="485554"/>
                  <a:pt x="1841132" y="395669"/>
                  <a:pt x="1561445" y="395669"/>
                </a:cubicBezTo>
                <a:cubicBezTo>
                  <a:pt x="855947" y="395669"/>
                  <a:pt x="284027" y="967589"/>
                  <a:pt x="284027" y="1673087"/>
                </a:cubicBezTo>
                <a:cubicBezTo>
                  <a:pt x="284027" y="2378585"/>
                  <a:pt x="855947" y="2950505"/>
                  <a:pt x="1561445" y="2950505"/>
                </a:cubicBezTo>
                <a:cubicBezTo>
                  <a:pt x="2266943" y="2950505"/>
                  <a:pt x="2838863" y="2378585"/>
                  <a:pt x="2838863" y="1673087"/>
                </a:cubicBezTo>
                <a:cubicBezTo>
                  <a:pt x="2838863" y="1382650"/>
                  <a:pt x="2741936" y="1114852"/>
                  <a:pt x="2577529" y="901139"/>
                </a:cubicBezTo>
                <a:lnTo>
                  <a:pt x="2706681" y="771988"/>
                </a:lnTo>
                <a:lnTo>
                  <a:pt x="2841540" y="780437"/>
                </a:lnTo>
                <a:cubicBezTo>
                  <a:pt x="3019168" y="1032973"/>
                  <a:pt x="3122890" y="1340917"/>
                  <a:pt x="3122890" y="1673087"/>
                </a:cubicBezTo>
                <a:cubicBezTo>
                  <a:pt x="3122890" y="2535449"/>
                  <a:pt x="2423807" y="3234532"/>
                  <a:pt x="1561445" y="3234532"/>
                </a:cubicBezTo>
                <a:cubicBezTo>
                  <a:pt x="699083" y="3234532"/>
                  <a:pt x="0" y="2535449"/>
                  <a:pt x="0" y="1673087"/>
                </a:cubicBezTo>
                <a:cubicBezTo>
                  <a:pt x="0" y="810725"/>
                  <a:pt x="699083" y="111642"/>
                  <a:pt x="1561445" y="111642"/>
                </a:cubicBezTo>
                <a:close/>
                <a:moveTo>
                  <a:pt x="2909110" y="0"/>
                </a:moveTo>
                <a:lnTo>
                  <a:pt x="2926757" y="281655"/>
                </a:lnTo>
                <a:lnTo>
                  <a:pt x="3208412" y="299301"/>
                </a:lnTo>
                <a:lnTo>
                  <a:pt x="2863230" y="644483"/>
                </a:lnTo>
                <a:lnTo>
                  <a:pt x="2685547" y="633351"/>
                </a:lnTo>
                <a:lnTo>
                  <a:pt x="1718098" y="1600799"/>
                </a:lnTo>
                <a:cubicBezTo>
                  <a:pt x="1729236" y="1622491"/>
                  <a:pt x="1734939" y="1647123"/>
                  <a:pt x="1734939" y="1673087"/>
                </a:cubicBezTo>
                <a:cubicBezTo>
                  <a:pt x="1734939" y="1768905"/>
                  <a:pt x="1657263" y="1846581"/>
                  <a:pt x="1561445" y="1846581"/>
                </a:cubicBezTo>
                <a:cubicBezTo>
                  <a:pt x="1465627" y="1846581"/>
                  <a:pt x="1387951" y="1768905"/>
                  <a:pt x="1387951" y="1673087"/>
                </a:cubicBezTo>
                <a:cubicBezTo>
                  <a:pt x="1387951" y="1577269"/>
                  <a:pt x="1465627" y="1499593"/>
                  <a:pt x="1561445" y="1499593"/>
                </a:cubicBezTo>
                <a:lnTo>
                  <a:pt x="1591006" y="1505561"/>
                </a:lnTo>
                <a:lnTo>
                  <a:pt x="2574981" y="521587"/>
                </a:lnTo>
                <a:lnTo>
                  <a:pt x="2563928" y="345182"/>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77" name="Chord 38">
            <a:extLst>
              <a:ext uri="{FF2B5EF4-FFF2-40B4-BE49-F238E27FC236}">
                <a16:creationId xmlns:a16="http://schemas.microsoft.com/office/drawing/2014/main" id="{284AD387-FD7A-4FAE-86E7-99768FD2F34F}"/>
              </a:ext>
            </a:extLst>
          </p:cNvPr>
          <p:cNvSpPr/>
          <p:nvPr/>
        </p:nvSpPr>
        <p:spPr>
          <a:xfrm>
            <a:off x="6733448" y="2544108"/>
            <a:ext cx="484927" cy="623588"/>
          </a:xfrm>
          <a:custGeom>
            <a:avLst/>
            <a:gdLst/>
            <a:ahLst/>
            <a:cxnLst/>
            <a:rect l="l" t="t" r="r" b="b"/>
            <a:pathLst>
              <a:path w="2519554" h="3240000">
                <a:moveTo>
                  <a:pt x="1259778" y="0"/>
                </a:moveTo>
                <a:cubicBezTo>
                  <a:pt x="1299543" y="0"/>
                  <a:pt x="1331778" y="32235"/>
                  <a:pt x="1331778" y="72000"/>
                </a:cubicBezTo>
                <a:lnTo>
                  <a:pt x="1331778" y="292696"/>
                </a:lnTo>
                <a:cubicBezTo>
                  <a:pt x="1526887" y="301316"/>
                  <a:pt x="1719796" y="357828"/>
                  <a:pt x="1894309" y="459601"/>
                </a:cubicBezTo>
                <a:cubicBezTo>
                  <a:pt x="2284331" y="687055"/>
                  <a:pt x="2522839" y="1105809"/>
                  <a:pt x="2519520" y="1557297"/>
                </a:cubicBezTo>
                <a:lnTo>
                  <a:pt x="2509882" y="1557270"/>
                </a:lnTo>
                <a:cubicBezTo>
                  <a:pt x="2413806" y="1435449"/>
                  <a:pt x="2264527" y="1358626"/>
                  <a:pt x="2097304" y="1358626"/>
                </a:cubicBezTo>
                <a:cubicBezTo>
                  <a:pt x="1931567" y="1358626"/>
                  <a:pt x="1783455" y="1434091"/>
                  <a:pt x="1688484" y="1554913"/>
                </a:cubicBezTo>
                <a:lnTo>
                  <a:pt x="1657888" y="1554825"/>
                </a:lnTo>
                <a:cubicBezTo>
                  <a:pt x="1579123" y="1454657"/>
                  <a:pt x="1463823" y="1385682"/>
                  <a:pt x="1331778" y="1368008"/>
                </a:cubicBezTo>
                <a:lnTo>
                  <a:pt x="1331778" y="2507895"/>
                </a:lnTo>
                <a:lnTo>
                  <a:pt x="1356113" y="2507895"/>
                </a:lnTo>
                <a:lnTo>
                  <a:pt x="1356113" y="2868215"/>
                </a:lnTo>
                <a:lnTo>
                  <a:pt x="1353558" y="2868215"/>
                </a:lnTo>
                <a:cubicBezTo>
                  <a:pt x="1347515" y="3074779"/>
                  <a:pt x="1177830" y="3240000"/>
                  <a:pt x="969556" y="3240000"/>
                </a:cubicBezTo>
                <a:cubicBezTo>
                  <a:pt x="759529" y="3240000"/>
                  <a:pt x="588743" y="3071985"/>
                  <a:pt x="585029" y="2863014"/>
                </a:cubicBezTo>
                <a:cubicBezTo>
                  <a:pt x="584214" y="2861474"/>
                  <a:pt x="584183" y="2859896"/>
                  <a:pt x="584183" y="2858310"/>
                </a:cubicBezTo>
                <a:lnTo>
                  <a:pt x="584422" y="2856985"/>
                </a:lnTo>
                <a:cubicBezTo>
                  <a:pt x="584186" y="2856201"/>
                  <a:pt x="584184" y="2855415"/>
                  <a:pt x="584184" y="2854628"/>
                </a:cubicBezTo>
                <a:lnTo>
                  <a:pt x="584846" y="2854628"/>
                </a:lnTo>
                <a:cubicBezTo>
                  <a:pt x="585977" y="2797047"/>
                  <a:pt x="628115" y="2750982"/>
                  <a:pt x="679843" y="2750982"/>
                </a:cubicBezTo>
                <a:cubicBezTo>
                  <a:pt x="731571" y="2750982"/>
                  <a:pt x="773709" y="2797047"/>
                  <a:pt x="774841" y="2854628"/>
                </a:cubicBezTo>
                <a:lnTo>
                  <a:pt x="776870" y="2854628"/>
                </a:lnTo>
                <a:cubicBezTo>
                  <a:pt x="776870" y="2961046"/>
                  <a:pt x="863138" y="3047314"/>
                  <a:pt x="969556" y="3047314"/>
                </a:cubicBezTo>
                <a:cubicBezTo>
                  <a:pt x="1075974" y="3047314"/>
                  <a:pt x="1162242" y="2961046"/>
                  <a:pt x="1162242" y="2854628"/>
                </a:cubicBezTo>
                <a:lnTo>
                  <a:pt x="1163439" y="2854628"/>
                </a:lnTo>
                <a:lnTo>
                  <a:pt x="1163439" y="2507895"/>
                </a:lnTo>
                <a:lnTo>
                  <a:pt x="1187778" y="2507895"/>
                </a:lnTo>
                <a:lnTo>
                  <a:pt x="1187778" y="1365548"/>
                </a:lnTo>
                <a:cubicBezTo>
                  <a:pt x="1048083" y="1378241"/>
                  <a:pt x="925400" y="1448176"/>
                  <a:pt x="842602" y="1552487"/>
                </a:cubicBezTo>
                <a:lnTo>
                  <a:pt x="807450" y="1552386"/>
                </a:lnTo>
                <a:cubicBezTo>
                  <a:pt x="712615" y="1432960"/>
                  <a:pt x="565486" y="1358626"/>
                  <a:pt x="400996" y="1358626"/>
                </a:cubicBezTo>
                <a:cubicBezTo>
                  <a:pt x="240343" y="1358626"/>
                  <a:pt x="96251" y="1429532"/>
                  <a:pt x="0" y="1543232"/>
                </a:cubicBezTo>
                <a:cubicBezTo>
                  <a:pt x="1264" y="1094357"/>
                  <a:pt x="241710" y="680052"/>
                  <a:pt x="631054" y="455977"/>
                </a:cubicBezTo>
                <a:cubicBezTo>
                  <a:pt x="804121" y="356374"/>
                  <a:pt x="994908" y="301092"/>
                  <a:pt x="1187778" y="292721"/>
                </a:cubicBezTo>
                <a:lnTo>
                  <a:pt x="1187778" y="72000"/>
                </a:lnTo>
                <a:cubicBezTo>
                  <a:pt x="1187778" y="32235"/>
                  <a:pt x="1220013" y="0"/>
                  <a:pt x="125977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8" name="Heart 38">
            <a:extLst>
              <a:ext uri="{FF2B5EF4-FFF2-40B4-BE49-F238E27FC236}">
                <a16:creationId xmlns:a16="http://schemas.microsoft.com/office/drawing/2014/main" id="{07191768-391A-445C-9738-68FC969D5D3B}"/>
              </a:ext>
            </a:extLst>
          </p:cNvPr>
          <p:cNvSpPr/>
          <p:nvPr/>
        </p:nvSpPr>
        <p:spPr>
          <a:xfrm>
            <a:off x="7436317" y="1509092"/>
            <a:ext cx="544275" cy="544275"/>
          </a:xfrm>
          <a:prstGeom prst="hear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9" name="Round Same Side Corner Rectangle 19">
            <a:extLst>
              <a:ext uri="{FF2B5EF4-FFF2-40B4-BE49-F238E27FC236}">
                <a16:creationId xmlns:a16="http://schemas.microsoft.com/office/drawing/2014/main" id="{4F6F0E8F-9F3A-4C37-B8FA-77940D946D49}"/>
              </a:ext>
            </a:extLst>
          </p:cNvPr>
          <p:cNvSpPr/>
          <p:nvPr/>
        </p:nvSpPr>
        <p:spPr>
          <a:xfrm>
            <a:off x="10301960" y="5685084"/>
            <a:ext cx="411706" cy="508675"/>
          </a:xfrm>
          <a:custGeom>
            <a:avLst/>
            <a:gdLst/>
            <a:ahLst/>
            <a:cxnLst/>
            <a:rect l="l" t="t" r="r" b="b"/>
            <a:pathLst>
              <a:path w="2600931" h="3213524">
                <a:moveTo>
                  <a:pt x="1304260" y="0"/>
                </a:moveTo>
                <a:cubicBezTo>
                  <a:pt x="1403671" y="0"/>
                  <a:pt x="1484260" y="80589"/>
                  <a:pt x="1484260" y="180000"/>
                </a:cubicBezTo>
                <a:lnTo>
                  <a:pt x="1484260" y="412061"/>
                </a:lnTo>
                <a:lnTo>
                  <a:pt x="2330931" y="412061"/>
                </a:lnTo>
                <a:lnTo>
                  <a:pt x="2600931" y="682061"/>
                </a:lnTo>
                <a:lnTo>
                  <a:pt x="2330931" y="952061"/>
                </a:lnTo>
                <a:lnTo>
                  <a:pt x="1484260" y="952061"/>
                </a:lnTo>
                <a:lnTo>
                  <a:pt x="1484260" y="1110244"/>
                </a:lnTo>
                <a:lnTo>
                  <a:pt x="2375646" y="1110244"/>
                </a:lnTo>
                <a:lnTo>
                  <a:pt x="2375646" y="1650244"/>
                </a:lnTo>
                <a:lnTo>
                  <a:pt x="1484260" y="1650244"/>
                </a:lnTo>
                <a:lnTo>
                  <a:pt x="1484260" y="3213524"/>
                </a:lnTo>
                <a:lnTo>
                  <a:pt x="1124260" y="3213524"/>
                </a:lnTo>
                <a:lnTo>
                  <a:pt x="1124260" y="1650244"/>
                </a:lnTo>
                <a:lnTo>
                  <a:pt x="270000" y="1650244"/>
                </a:lnTo>
                <a:lnTo>
                  <a:pt x="0" y="1380244"/>
                </a:lnTo>
                <a:lnTo>
                  <a:pt x="270000" y="1110244"/>
                </a:lnTo>
                <a:lnTo>
                  <a:pt x="1124260" y="1110244"/>
                </a:lnTo>
                <a:lnTo>
                  <a:pt x="1124260" y="952061"/>
                </a:lnTo>
                <a:lnTo>
                  <a:pt x="224931" y="952061"/>
                </a:lnTo>
                <a:lnTo>
                  <a:pt x="224931" y="412061"/>
                </a:lnTo>
                <a:lnTo>
                  <a:pt x="1124260" y="412061"/>
                </a:lnTo>
                <a:lnTo>
                  <a:pt x="1124260" y="180000"/>
                </a:lnTo>
                <a:cubicBezTo>
                  <a:pt x="1124260" y="80589"/>
                  <a:pt x="1204849" y="0"/>
                  <a:pt x="130426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0" name="Rectangle 23">
            <a:extLst>
              <a:ext uri="{FF2B5EF4-FFF2-40B4-BE49-F238E27FC236}">
                <a16:creationId xmlns:a16="http://schemas.microsoft.com/office/drawing/2014/main" id="{411254AD-C704-4DA8-B5ED-2CB7E0E42884}"/>
              </a:ext>
            </a:extLst>
          </p:cNvPr>
          <p:cNvSpPr/>
          <p:nvPr/>
        </p:nvSpPr>
        <p:spPr>
          <a:xfrm>
            <a:off x="4242330" y="5739982"/>
            <a:ext cx="678102" cy="398876"/>
          </a:xfrm>
          <a:custGeom>
            <a:avLst/>
            <a:gdLst/>
            <a:ahLst/>
            <a:cxnLst/>
            <a:rect l="l" t="t" r="r" b="b"/>
            <a:pathLst>
              <a:path w="4529836" h="2664566">
                <a:moveTo>
                  <a:pt x="1861969" y="0"/>
                </a:moveTo>
                <a:cubicBezTo>
                  <a:pt x="2177122" y="0"/>
                  <a:pt x="2455874" y="155855"/>
                  <a:pt x="2611443" y="404565"/>
                </a:cubicBezTo>
                <a:cubicBezTo>
                  <a:pt x="2709453" y="315054"/>
                  <a:pt x="2840684" y="266178"/>
                  <a:pt x="2983336" y="266178"/>
                </a:cubicBezTo>
                <a:cubicBezTo>
                  <a:pt x="3293144" y="266178"/>
                  <a:pt x="3549108" y="496718"/>
                  <a:pt x="3578241" y="797044"/>
                </a:cubicBezTo>
                <a:cubicBezTo>
                  <a:pt x="3583592" y="793823"/>
                  <a:pt x="3589010" y="793774"/>
                  <a:pt x="3594440" y="793774"/>
                </a:cubicBezTo>
                <a:cubicBezTo>
                  <a:pt x="4111042" y="793774"/>
                  <a:pt x="4529836" y="1212568"/>
                  <a:pt x="4529836" y="1729170"/>
                </a:cubicBezTo>
                <a:cubicBezTo>
                  <a:pt x="4529836" y="2216938"/>
                  <a:pt x="4156487" y="2617512"/>
                  <a:pt x="3679930" y="2660249"/>
                </a:cubicBezTo>
                <a:lnTo>
                  <a:pt x="3679930" y="2664566"/>
                </a:lnTo>
                <a:lnTo>
                  <a:pt x="3594440" y="2664566"/>
                </a:lnTo>
                <a:lnTo>
                  <a:pt x="1043912" y="2664566"/>
                </a:lnTo>
                <a:lnTo>
                  <a:pt x="1043912" y="2657589"/>
                </a:lnTo>
                <a:cubicBezTo>
                  <a:pt x="1008374" y="2662448"/>
                  <a:pt x="972132" y="2664566"/>
                  <a:pt x="935396" y="2664566"/>
                </a:cubicBezTo>
                <a:cubicBezTo>
                  <a:pt x="418794" y="2664566"/>
                  <a:pt x="0" y="2245772"/>
                  <a:pt x="0" y="1729170"/>
                </a:cubicBezTo>
                <a:cubicBezTo>
                  <a:pt x="0" y="1212568"/>
                  <a:pt x="418794" y="793774"/>
                  <a:pt x="935396" y="793774"/>
                </a:cubicBezTo>
                <a:lnTo>
                  <a:pt x="954395" y="797612"/>
                </a:lnTo>
                <a:cubicBezTo>
                  <a:pt x="1004779" y="344999"/>
                  <a:pt x="1393085" y="0"/>
                  <a:pt x="1861969"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1" name="Oval 31">
            <a:extLst>
              <a:ext uri="{FF2B5EF4-FFF2-40B4-BE49-F238E27FC236}">
                <a16:creationId xmlns:a16="http://schemas.microsoft.com/office/drawing/2014/main" id="{9CEA4298-5C72-495F-935E-04B7A42F93E1}"/>
              </a:ext>
            </a:extLst>
          </p:cNvPr>
          <p:cNvSpPr/>
          <p:nvPr/>
        </p:nvSpPr>
        <p:spPr>
          <a:xfrm>
            <a:off x="8665030" y="5684794"/>
            <a:ext cx="504505" cy="509254"/>
          </a:xfrm>
          <a:custGeom>
            <a:avLst/>
            <a:gdLst/>
            <a:ahLst/>
            <a:cxnLst/>
            <a:rect l="l" t="t" r="r" b="b"/>
            <a:pathLst>
              <a:path w="3187187" h="3217189">
                <a:moveTo>
                  <a:pt x="2136560" y="2669280"/>
                </a:moveTo>
                <a:cubicBezTo>
                  <a:pt x="2154235" y="2662847"/>
                  <a:pt x="2173778" y="2671961"/>
                  <a:pt x="2180211" y="2689635"/>
                </a:cubicBezTo>
                <a:lnTo>
                  <a:pt x="2338628" y="3124881"/>
                </a:lnTo>
                <a:cubicBezTo>
                  <a:pt x="2345061" y="3142556"/>
                  <a:pt x="2335948" y="3162099"/>
                  <a:pt x="2318273" y="3168533"/>
                </a:cubicBezTo>
                <a:lnTo>
                  <a:pt x="2190259" y="3215126"/>
                </a:lnTo>
                <a:cubicBezTo>
                  <a:pt x="2172585" y="3221559"/>
                  <a:pt x="2153041" y="3212445"/>
                  <a:pt x="2146608" y="3194771"/>
                </a:cubicBezTo>
                <a:lnTo>
                  <a:pt x="1988192" y="2759525"/>
                </a:lnTo>
                <a:cubicBezTo>
                  <a:pt x="1981759" y="2741850"/>
                  <a:pt x="1990872" y="2722307"/>
                  <a:pt x="2008547" y="2715873"/>
                </a:cubicBezTo>
                <a:close/>
                <a:moveTo>
                  <a:pt x="1050626" y="2669280"/>
                </a:moveTo>
                <a:lnTo>
                  <a:pt x="1178640" y="2715873"/>
                </a:lnTo>
                <a:cubicBezTo>
                  <a:pt x="1196314" y="2722307"/>
                  <a:pt x="1205428" y="2741850"/>
                  <a:pt x="1198995" y="2759525"/>
                </a:cubicBezTo>
                <a:lnTo>
                  <a:pt x="1040578" y="3194771"/>
                </a:lnTo>
                <a:cubicBezTo>
                  <a:pt x="1034145" y="3212445"/>
                  <a:pt x="1014601" y="3221559"/>
                  <a:pt x="996927" y="3215126"/>
                </a:cubicBezTo>
                <a:lnTo>
                  <a:pt x="868913" y="3168533"/>
                </a:lnTo>
                <a:cubicBezTo>
                  <a:pt x="851239" y="3162099"/>
                  <a:pt x="842125" y="3142556"/>
                  <a:pt x="848558" y="3124881"/>
                </a:cubicBezTo>
                <a:lnTo>
                  <a:pt x="1006975" y="2689635"/>
                </a:lnTo>
                <a:cubicBezTo>
                  <a:pt x="1013408" y="2671961"/>
                  <a:pt x="1032952" y="2662847"/>
                  <a:pt x="1050626" y="2669280"/>
                </a:cubicBezTo>
                <a:close/>
                <a:moveTo>
                  <a:pt x="2647909" y="2029882"/>
                </a:moveTo>
                <a:cubicBezTo>
                  <a:pt x="2656328" y="2027626"/>
                  <a:pt x="2665608" y="2028582"/>
                  <a:pt x="2673752" y="2033284"/>
                </a:cubicBezTo>
                <a:lnTo>
                  <a:pt x="3074877" y="2264874"/>
                </a:lnTo>
                <a:cubicBezTo>
                  <a:pt x="3091166" y="2274278"/>
                  <a:pt x="3096747" y="2295107"/>
                  <a:pt x="3087343" y="2311396"/>
                </a:cubicBezTo>
                <a:lnTo>
                  <a:pt x="3019228" y="2429374"/>
                </a:lnTo>
                <a:cubicBezTo>
                  <a:pt x="3009824" y="2445663"/>
                  <a:pt x="2988995" y="2451244"/>
                  <a:pt x="2972706" y="2441840"/>
                </a:cubicBezTo>
                <a:lnTo>
                  <a:pt x="2571581" y="2210250"/>
                </a:lnTo>
                <a:cubicBezTo>
                  <a:pt x="2555292" y="2200846"/>
                  <a:pt x="2549710" y="2180017"/>
                  <a:pt x="2559115" y="2163728"/>
                </a:cubicBezTo>
                <a:lnTo>
                  <a:pt x="2627229" y="2045750"/>
                </a:lnTo>
                <a:cubicBezTo>
                  <a:pt x="2631932" y="2037605"/>
                  <a:pt x="2639490" y="2032138"/>
                  <a:pt x="2647909" y="2029882"/>
                </a:cubicBezTo>
                <a:close/>
                <a:moveTo>
                  <a:pt x="539277" y="2029882"/>
                </a:moveTo>
                <a:cubicBezTo>
                  <a:pt x="547696" y="2032138"/>
                  <a:pt x="555255" y="2037605"/>
                  <a:pt x="559957" y="2045750"/>
                </a:cubicBezTo>
                <a:lnTo>
                  <a:pt x="628071" y="2163728"/>
                </a:lnTo>
                <a:cubicBezTo>
                  <a:pt x="637476" y="2180017"/>
                  <a:pt x="631895" y="2200846"/>
                  <a:pt x="615606" y="2210250"/>
                </a:cubicBezTo>
                <a:lnTo>
                  <a:pt x="214481" y="2441840"/>
                </a:lnTo>
                <a:cubicBezTo>
                  <a:pt x="198192" y="2451244"/>
                  <a:pt x="177363" y="2445663"/>
                  <a:pt x="167958" y="2429374"/>
                </a:cubicBezTo>
                <a:lnTo>
                  <a:pt x="99844" y="2311396"/>
                </a:lnTo>
                <a:cubicBezTo>
                  <a:pt x="90439" y="2295107"/>
                  <a:pt x="96020" y="2274278"/>
                  <a:pt x="112309" y="2264874"/>
                </a:cubicBezTo>
                <a:lnTo>
                  <a:pt x="513434" y="2033284"/>
                </a:lnTo>
                <a:cubicBezTo>
                  <a:pt x="521579" y="2028582"/>
                  <a:pt x="530858" y="2027626"/>
                  <a:pt x="539277" y="2029882"/>
                </a:cubicBezTo>
                <a:close/>
                <a:moveTo>
                  <a:pt x="3094879" y="918289"/>
                </a:moveTo>
                <a:cubicBezTo>
                  <a:pt x="3112554" y="911856"/>
                  <a:pt x="3132097" y="920969"/>
                  <a:pt x="3138531" y="938644"/>
                </a:cubicBezTo>
                <a:lnTo>
                  <a:pt x="3185124" y="1066657"/>
                </a:lnTo>
                <a:cubicBezTo>
                  <a:pt x="3191557" y="1084332"/>
                  <a:pt x="3182443" y="1103875"/>
                  <a:pt x="3164769" y="1110308"/>
                </a:cubicBezTo>
                <a:lnTo>
                  <a:pt x="2729523" y="1268725"/>
                </a:lnTo>
                <a:cubicBezTo>
                  <a:pt x="2711848" y="1275158"/>
                  <a:pt x="2692304" y="1266045"/>
                  <a:pt x="2685871" y="1248370"/>
                </a:cubicBezTo>
                <a:lnTo>
                  <a:pt x="2639278" y="1120357"/>
                </a:lnTo>
                <a:cubicBezTo>
                  <a:pt x="2632845" y="1102682"/>
                  <a:pt x="2641959" y="1083138"/>
                  <a:pt x="2659633" y="1076705"/>
                </a:cubicBezTo>
                <a:close/>
                <a:moveTo>
                  <a:pt x="92307" y="918289"/>
                </a:moveTo>
                <a:lnTo>
                  <a:pt x="527553" y="1076705"/>
                </a:lnTo>
                <a:cubicBezTo>
                  <a:pt x="545228" y="1083138"/>
                  <a:pt x="554341" y="1102682"/>
                  <a:pt x="547908" y="1120357"/>
                </a:cubicBezTo>
                <a:lnTo>
                  <a:pt x="501315" y="1248370"/>
                </a:lnTo>
                <a:cubicBezTo>
                  <a:pt x="494882" y="1266045"/>
                  <a:pt x="475338" y="1275158"/>
                  <a:pt x="457664" y="1268725"/>
                </a:cubicBezTo>
                <a:lnTo>
                  <a:pt x="22418" y="1110308"/>
                </a:lnTo>
                <a:cubicBezTo>
                  <a:pt x="4743" y="1103875"/>
                  <a:pt x="-4370" y="1084332"/>
                  <a:pt x="2063" y="1066657"/>
                </a:cubicBezTo>
                <a:lnTo>
                  <a:pt x="48656" y="938644"/>
                </a:lnTo>
                <a:cubicBezTo>
                  <a:pt x="55089" y="920969"/>
                  <a:pt x="74633" y="911856"/>
                  <a:pt x="92307" y="918289"/>
                </a:cubicBezTo>
                <a:close/>
                <a:moveTo>
                  <a:pt x="1593593" y="658644"/>
                </a:moveTo>
                <a:cubicBezTo>
                  <a:pt x="2116495" y="658644"/>
                  <a:pt x="2540391" y="1082540"/>
                  <a:pt x="2540391" y="1605442"/>
                </a:cubicBezTo>
                <a:cubicBezTo>
                  <a:pt x="2540391" y="2128344"/>
                  <a:pt x="2116495" y="2552240"/>
                  <a:pt x="1593593" y="2552240"/>
                </a:cubicBezTo>
                <a:cubicBezTo>
                  <a:pt x="1070691" y="2552240"/>
                  <a:pt x="646795" y="2128344"/>
                  <a:pt x="646795" y="1605442"/>
                </a:cubicBezTo>
                <a:cubicBezTo>
                  <a:pt x="646795" y="1082540"/>
                  <a:pt x="1070691" y="658644"/>
                  <a:pt x="1593593" y="658644"/>
                </a:cubicBezTo>
                <a:close/>
                <a:moveTo>
                  <a:pt x="2246117" y="1165"/>
                </a:moveTo>
                <a:cubicBezTo>
                  <a:pt x="2254536" y="-1090"/>
                  <a:pt x="2263815" y="-135"/>
                  <a:pt x="2271960" y="4568"/>
                </a:cubicBezTo>
                <a:lnTo>
                  <a:pt x="2389938" y="72682"/>
                </a:lnTo>
                <a:cubicBezTo>
                  <a:pt x="2406227" y="82087"/>
                  <a:pt x="2411808" y="102916"/>
                  <a:pt x="2402403" y="119205"/>
                </a:cubicBezTo>
                <a:lnTo>
                  <a:pt x="2170814" y="520330"/>
                </a:lnTo>
                <a:cubicBezTo>
                  <a:pt x="2161409" y="536619"/>
                  <a:pt x="2140580" y="542200"/>
                  <a:pt x="2124291" y="532795"/>
                </a:cubicBezTo>
                <a:lnTo>
                  <a:pt x="2006313" y="464681"/>
                </a:lnTo>
                <a:cubicBezTo>
                  <a:pt x="1990024" y="455276"/>
                  <a:pt x="1984443" y="434447"/>
                  <a:pt x="1993848" y="418158"/>
                </a:cubicBezTo>
                <a:lnTo>
                  <a:pt x="2225437" y="17033"/>
                </a:lnTo>
                <a:cubicBezTo>
                  <a:pt x="2230139" y="8889"/>
                  <a:pt x="2237698" y="3421"/>
                  <a:pt x="2246117" y="1165"/>
                </a:cubicBezTo>
                <a:close/>
                <a:moveTo>
                  <a:pt x="941069" y="1165"/>
                </a:moveTo>
                <a:cubicBezTo>
                  <a:pt x="949488" y="3421"/>
                  <a:pt x="957047" y="8889"/>
                  <a:pt x="961749" y="17033"/>
                </a:cubicBezTo>
                <a:lnTo>
                  <a:pt x="1193338" y="418158"/>
                </a:lnTo>
                <a:cubicBezTo>
                  <a:pt x="1202743" y="434447"/>
                  <a:pt x="1197162" y="455276"/>
                  <a:pt x="1180873" y="464681"/>
                </a:cubicBezTo>
                <a:lnTo>
                  <a:pt x="1062895" y="532795"/>
                </a:lnTo>
                <a:cubicBezTo>
                  <a:pt x="1046606" y="542200"/>
                  <a:pt x="1025777" y="536619"/>
                  <a:pt x="1016372" y="520330"/>
                </a:cubicBezTo>
                <a:lnTo>
                  <a:pt x="784783" y="119205"/>
                </a:lnTo>
                <a:cubicBezTo>
                  <a:pt x="775378" y="102916"/>
                  <a:pt x="780959" y="82087"/>
                  <a:pt x="797248" y="72682"/>
                </a:cubicBezTo>
                <a:lnTo>
                  <a:pt x="915226" y="4568"/>
                </a:lnTo>
                <a:cubicBezTo>
                  <a:pt x="923371" y="-135"/>
                  <a:pt x="932650" y="-1090"/>
                  <a:pt x="941069" y="1165"/>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2" name="Rectangle 23">
            <a:extLst>
              <a:ext uri="{FF2B5EF4-FFF2-40B4-BE49-F238E27FC236}">
                <a16:creationId xmlns:a16="http://schemas.microsoft.com/office/drawing/2014/main" id="{D1D013BE-5839-41BC-BC72-D7D6A426C477}"/>
              </a:ext>
            </a:extLst>
          </p:cNvPr>
          <p:cNvSpPr/>
          <p:nvPr/>
        </p:nvSpPr>
        <p:spPr>
          <a:xfrm>
            <a:off x="5963174" y="5716474"/>
            <a:ext cx="691882" cy="445892"/>
          </a:xfrm>
          <a:custGeom>
            <a:avLst/>
            <a:gdLst/>
            <a:ahLst/>
            <a:cxnLst/>
            <a:rect l="l" t="t" r="r" b="b"/>
            <a:pathLst>
              <a:path w="3224845" h="2078296">
                <a:moveTo>
                  <a:pt x="1153236" y="427959"/>
                </a:moveTo>
                <a:cubicBezTo>
                  <a:pt x="1348431" y="427959"/>
                  <a:pt x="1521080" y="524490"/>
                  <a:pt x="1617434" y="678532"/>
                </a:cubicBezTo>
                <a:cubicBezTo>
                  <a:pt x="1678138" y="623092"/>
                  <a:pt x="1759417" y="592820"/>
                  <a:pt x="1847771" y="592820"/>
                </a:cubicBezTo>
                <a:cubicBezTo>
                  <a:pt x="2039655" y="592820"/>
                  <a:pt x="2198190" y="735609"/>
                  <a:pt x="2216233" y="921620"/>
                </a:cubicBezTo>
                <a:cubicBezTo>
                  <a:pt x="2219548" y="919625"/>
                  <a:pt x="2222903" y="919594"/>
                  <a:pt x="2226267" y="919594"/>
                </a:cubicBezTo>
                <a:cubicBezTo>
                  <a:pt x="2546231" y="919594"/>
                  <a:pt x="2805617" y="1178981"/>
                  <a:pt x="2805617" y="1498945"/>
                </a:cubicBezTo>
                <a:cubicBezTo>
                  <a:pt x="2805617" y="1801051"/>
                  <a:pt x="2574378" y="2049153"/>
                  <a:pt x="2279216" y="2075622"/>
                </a:cubicBezTo>
                <a:lnTo>
                  <a:pt x="2279216" y="2078296"/>
                </a:lnTo>
                <a:lnTo>
                  <a:pt x="2226267" y="2078296"/>
                </a:lnTo>
                <a:lnTo>
                  <a:pt x="646561" y="2078296"/>
                </a:lnTo>
                <a:lnTo>
                  <a:pt x="646561" y="2073975"/>
                </a:lnTo>
                <a:cubicBezTo>
                  <a:pt x="624550" y="2076984"/>
                  <a:pt x="602103" y="2078296"/>
                  <a:pt x="579350" y="2078296"/>
                </a:cubicBezTo>
                <a:cubicBezTo>
                  <a:pt x="259386" y="2078296"/>
                  <a:pt x="0" y="1818910"/>
                  <a:pt x="0" y="1498945"/>
                </a:cubicBezTo>
                <a:cubicBezTo>
                  <a:pt x="0" y="1178981"/>
                  <a:pt x="259386" y="919594"/>
                  <a:pt x="579350" y="919594"/>
                </a:cubicBezTo>
                <a:lnTo>
                  <a:pt x="591118" y="921972"/>
                </a:lnTo>
                <a:cubicBezTo>
                  <a:pt x="622324" y="641639"/>
                  <a:pt x="862826" y="427959"/>
                  <a:pt x="1153236" y="427959"/>
                </a:cubicBezTo>
                <a:close/>
                <a:moveTo>
                  <a:pt x="1844671" y="0"/>
                </a:moveTo>
                <a:cubicBezTo>
                  <a:pt x="2007709" y="0"/>
                  <a:pt x="2151917" y="80629"/>
                  <a:pt x="2232398" y="209295"/>
                </a:cubicBezTo>
                <a:cubicBezTo>
                  <a:pt x="2283102" y="162988"/>
                  <a:pt x="2350992" y="137703"/>
                  <a:pt x="2424790" y="137703"/>
                </a:cubicBezTo>
                <a:cubicBezTo>
                  <a:pt x="2585064" y="137703"/>
                  <a:pt x="2717483" y="256969"/>
                  <a:pt x="2732554" y="412337"/>
                </a:cubicBezTo>
                <a:cubicBezTo>
                  <a:pt x="2735322" y="410671"/>
                  <a:pt x="2738125" y="410646"/>
                  <a:pt x="2740934" y="410646"/>
                </a:cubicBezTo>
                <a:cubicBezTo>
                  <a:pt x="3008189" y="410646"/>
                  <a:pt x="3224845" y="627302"/>
                  <a:pt x="3224845" y="894557"/>
                </a:cubicBezTo>
                <a:cubicBezTo>
                  <a:pt x="3224845" y="1096996"/>
                  <a:pt x="3100535" y="1270403"/>
                  <a:pt x="2923312" y="1340619"/>
                </a:cubicBezTo>
                <a:cubicBezTo>
                  <a:pt x="2866347" y="1049229"/>
                  <a:pt x="2609521" y="829523"/>
                  <a:pt x="2301383" y="829523"/>
                </a:cubicBezTo>
                <a:cubicBezTo>
                  <a:pt x="2297701" y="829523"/>
                  <a:pt x="2294026" y="829557"/>
                  <a:pt x="2290397" y="831741"/>
                </a:cubicBezTo>
                <a:cubicBezTo>
                  <a:pt x="2270640" y="628070"/>
                  <a:pt x="2097054" y="471725"/>
                  <a:pt x="1886953" y="471725"/>
                </a:cubicBezTo>
                <a:cubicBezTo>
                  <a:pt x="1790211" y="471725"/>
                  <a:pt x="1701214" y="504871"/>
                  <a:pt x="1634747" y="565575"/>
                </a:cubicBezTo>
                <a:cubicBezTo>
                  <a:pt x="1575570" y="470966"/>
                  <a:pt x="1490108" y="396171"/>
                  <a:pt x="1388252" y="349790"/>
                </a:cubicBezTo>
                <a:cubicBezTo>
                  <a:pt x="1438607" y="147092"/>
                  <a:pt x="1624461" y="0"/>
                  <a:pt x="1844671"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3" name="Oval 31">
            <a:extLst>
              <a:ext uri="{FF2B5EF4-FFF2-40B4-BE49-F238E27FC236}">
                <a16:creationId xmlns:a16="http://schemas.microsoft.com/office/drawing/2014/main" id="{F2B4C20E-6F83-4700-819A-B889CC4F8028}"/>
              </a:ext>
            </a:extLst>
          </p:cNvPr>
          <p:cNvSpPr/>
          <p:nvPr/>
        </p:nvSpPr>
        <p:spPr>
          <a:xfrm>
            <a:off x="6939606" y="5653380"/>
            <a:ext cx="579873" cy="572083"/>
          </a:xfrm>
          <a:custGeom>
            <a:avLst/>
            <a:gdLst/>
            <a:ahLst/>
            <a:cxnLst/>
            <a:rect l="l" t="t" r="r" b="b"/>
            <a:pathLst>
              <a:path w="3240076" h="3196551">
                <a:moveTo>
                  <a:pt x="2810300" y="1617710"/>
                </a:moveTo>
                <a:cubicBezTo>
                  <a:pt x="2817009" y="1615912"/>
                  <a:pt x="2824405" y="1616674"/>
                  <a:pt x="2830895" y="1620421"/>
                </a:cubicBezTo>
                <a:lnTo>
                  <a:pt x="3150571" y="1804986"/>
                </a:lnTo>
                <a:cubicBezTo>
                  <a:pt x="3163552" y="1812480"/>
                  <a:pt x="3168000" y="1829080"/>
                  <a:pt x="3160506" y="1842062"/>
                </a:cubicBezTo>
                <a:lnTo>
                  <a:pt x="3106222" y="1936084"/>
                </a:lnTo>
                <a:cubicBezTo>
                  <a:pt x="3098727" y="1949065"/>
                  <a:pt x="3082128" y="1953513"/>
                  <a:pt x="3069146" y="1946019"/>
                </a:cubicBezTo>
                <a:lnTo>
                  <a:pt x="2749470" y="1761453"/>
                </a:lnTo>
                <a:cubicBezTo>
                  <a:pt x="2736489" y="1753959"/>
                  <a:pt x="2732040" y="1737359"/>
                  <a:pt x="2739536" y="1724378"/>
                </a:cubicBezTo>
                <a:lnTo>
                  <a:pt x="2793819" y="1630356"/>
                </a:lnTo>
                <a:cubicBezTo>
                  <a:pt x="2797567" y="1623864"/>
                  <a:pt x="2803590" y="1619508"/>
                  <a:pt x="2810300" y="1617710"/>
                </a:cubicBezTo>
                <a:close/>
                <a:moveTo>
                  <a:pt x="1308278" y="1324343"/>
                </a:moveTo>
                <a:cubicBezTo>
                  <a:pt x="1529714" y="1324343"/>
                  <a:pt x="1725574" y="1433852"/>
                  <a:pt x="1834882" y="1608603"/>
                </a:cubicBezTo>
                <a:cubicBezTo>
                  <a:pt x="1903747" y="1545710"/>
                  <a:pt x="1995954" y="1511368"/>
                  <a:pt x="2096186" y="1511368"/>
                </a:cubicBezTo>
                <a:cubicBezTo>
                  <a:pt x="2313867" y="1511368"/>
                  <a:pt x="2493715" y="1673353"/>
                  <a:pt x="2514185" y="1884371"/>
                </a:cubicBezTo>
                <a:cubicBezTo>
                  <a:pt x="2517944" y="1882108"/>
                  <a:pt x="2521751" y="1882074"/>
                  <a:pt x="2525567" y="1882074"/>
                </a:cubicBezTo>
                <a:cubicBezTo>
                  <a:pt x="2888547" y="1882074"/>
                  <a:pt x="3182805" y="2176332"/>
                  <a:pt x="3182805" y="2539312"/>
                </a:cubicBezTo>
                <a:cubicBezTo>
                  <a:pt x="3182805" y="2882034"/>
                  <a:pt x="2920478" y="3163490"/>
                  <a:pt x="2585635" y="3193518"/>
                </a:cubicBezTo>
                <a:lnTo>
                  <a:pt x="2585635" y="3196551"/>
                </a:lnTo>
                <a:lnTo>
                  <a:pt x="2525567" y="3196551"/>
                </a:lnTo>
                <a:lnTo>
                  <a:pt x="733485" y="3196551"/>
                </a:lnTo>
                <a:lnTo>
                  <a:pt x="733485" y="3191649"/>
                </a:lnTo>
                <a:cubicBezTo>
                  <a:pt x="708515" y="3195063"/>
                  <a:pt x="683050" y="3196551"/>
                  <a:pt x="657239" y="3196551"/>
                </a:cubicBezTo>
                <a:cubicBezTo>
                  <a:pt x="294258" y="3196551"/>
                  <a:pt x="0" y="2902293"/>
                  <a:pt x="0" y="2539312"/>
                </a:cubicBezTo>
                <a:cubicBezTo>
                  <a:pt x="0" y="2176332"/>
                  <a:pt x="294258" y="1882074"/>
                  <a:pt x="657239" y="1882074"/>
                </a:cubicBezTo>
                <a:lnTo>
                  <a:pt x="670588" y="1884770"/>
                </a:lnTo>
                <a:cubicBezTo>
                  <a:pt x="705989" y="1566750"/>
                  <a:pt x="978825" y="1324343"/>
                  <a:pt x="1308278" y="1324343"/>
                </a:cubicBezTo>
                <a:close/>
                <a:moveTo>
                  <a:pt x="3166512" y="731828"/>
                </a:moveTo>
                <a:cubicBezTo>
                  <a:pt x="3180598" y="726701"/>
                  <a:pt x="3196172" y="733964"/>
                  <a:pt x="3201300" y="748050"/>
                </a:cubicBezTo>
                <a:lnTo>
                  <a:pt x="3238432" y="850070"/>
                </a:lnTo>
                <a:cubicBezTo>
                  <a:pt x="3243559" y="864156"/>
                  <a:pt x="3236295" y="879731"/>
                  <a:pt x="3222210" y="884857"/>
                </a:cubicBezTo>
                <a:lnTo>
                  <a:pt x="2875342" y="1011107"/>
                </a:lnTo>
                <a:cubicBezTo>
                  <a:pt x="2861256" y="1016234"/>
                  <a:pt x="2845680" y="1008972"/>
                  <a:pt x="2840554" y="994886"/>
                </a:cubicBezTo>
                <a:lnTo>
                  <a:pt x="2803421" y="892866"/>
                </a:lnTo>
                <a:cubicBezTo>
                  <a:pt x="2798295" y="878780"/>
                  <a:pt x="2805558" y="863204"/>
                  <a:pt x="2819643" y="858077"/>
                </a:cubicBezTo>
                <a:close/>
                <a:moveTo>
                  <a:pt x="773619" y="731828"/>
                </a:moveTo>
                <a:lnTo>
                  <a:pt x="1120487" y="858077"/>
                </a:lnTo>
                <a:cubicBezTo>
                  <a:pt x="1134573" y="863204"/>
                  <a:pt x="1141836" y="878780"/>
                  <a:pt x="1136709" y="892866"/>
                </a:cubicBezTo>
                <a:lnTo>
                  <a:pt x="1099577" y="994886"/>
                </a:lnTo>
                <a:cubicBezTo>
                  <a:pt x="1094450" y="1008972"/>
                  <a:pt x="1078875" y="1016234"/>
                  <a:pt x="1064789" y="1011107"/>
                </a:cubicBezTo>
                <a:lnTo>
                  <a:pt x="717921" y="884857"/>
                </a:lnTo>
                <a:cubicBezTo>
                  <a:pt x="703835" y="879731"/>
                  <a:pt x="696572" y="864156"/>
                  <a:pt x="701699" y="850070"/>
                </a:cubicBezTo>
                <a:lnTo>
                  <a:pt x="738831" y="748050"/>
                </a:lnTo>
                <a:cubicBezTo>
                  <a:pt x="743958" y="733964"/>
                  <a:pt x="759534" y="726701"/>
                  <a:pt x="773619" y="731828"/>
                </a:cubicBezTo>
                <a:close/>
                <a:moveTo>
                  <a:pt x="1970065" y="524905"/>
                </a:moveTo>
                <a:cubicBezTo>
                  <a:pt x="2386791" y="524905"/>
                  <a:pt x="2724614" y="862728"/>
                  <a:pt x="2724614" y="1279453"/>
                </a:cubicBezTo>
                <a:cubicBezTo>
                  <a:pt x="2724614" y="1453368"/>
                  <a:pt x="2665775" y="1613540"/>
                  <a:pt x="2564463" y="1739247"/>
                </a:cubicBezTo>
                <a:cubicBezTo>
                  <a:pt x="2529951" y="1545877"/>
                  <a:pt x="2358485" y="1402176"/>
                  <a:pt x="2153457" y="1402176"/>
                </a:cubicBezTo>
                <a:cubicBezTo>
                  <a:pt x="2053225" y="1402176"/>
                  <a:pt x="1961018" y="1436518"/>
                  <a:pt x="1892153" y="1499411"/>
                </a:cubicBezTo>
                <a:cubicBezTo>
                  <a:pt x="1782845" y="1324660"/>
                  <a:pt x="1586985" y="1215151"/>
                  <a:pt x="1365549" y="1215151"/>
                </a:cubicBezTo>
                <a:cubicBezTo>
                  <a:pt x="1314582" y="1215151"/>
                  <a:pt x="1264970" y="1220953"/>
                  <a:pt x="1217820" y="1233835"/>
                </a:cubicBezTo>
                <a:cubicBezTo>
                  <a:pt x="1240489" y="838320"/>
                  <a:pt x="1568676" y="524905"/>
                  <a:pt x="1970065" y="524905"/>
                </a:cubicBezTo>
                <a:close/>
                <a:moveTo>
                  <a:pt x="2490093" y="928"/>
                </a:moveTo>
                <a:cubicBezTo>
                  <a:pt x="2496802" y="-869"/>
                  <a:pt x="2504197" y="-108"/>
                  <a:pt x="2510688" y="3640"/>
                </a:cubicBezTo>
                <a:lnTo>
                  <a:pt x="2604711" y="57924"/>
                </a:lnTo>
                <a:cubicBezTo>
                  <a:pt x="2617692" y="65419"/>
                  <a:pt x="2622140" y="82019"/>
                  <a:pt x="2614644" y="95000"/>
                </a:cubicBezTo>
                <a:lnTo>
                  <a:pt x="2430080" y="414676"/>
                </a:lnTo>
                <a:cubicBezTo>
                  <a:pt x="2422585" y="427657"/>
                  <a:pt x="2405985" y="432105"/>
                  <a:pt x="2393004" y="424610"/>
                </a:cubicBezTo>
                <a:lnTo>
                  <a:pt x="2298982" y="370326"/>
                </a:lnTo>
                <a:cubicBezTo>
                  <a:pt x="2286000" y="362831"/>
                  <a:pt x="2281552" y="346232"/>
                  <a:pt x="2289048" y="333250"/>
                </a:cubicBezTo>
                <a:lnTo>
                  <a:pt x="2473612" y="13574"/>
                </a:lnTo>
                <a:cubicBezTo>
                  <a:pt x="2477359" y="7084"/>
                  <a:pt x="2483383" y="2726"/>
                  <a:pt x="2490093" y="928"/>
                </a:cubicBezTo>
                <a:close/>
                <a:moveTo>
                  <a:pt x="1450038" y="928"/>
                </a:moveTo>
                <a:cubicBezTo>
                  <a:pt x="1456747" y="2726"/>
                  <a:pt x="1462771" y="7084"/>
                  <a:pt x="1466519" y="13574"/>
                </a:cubicBezTo>
                <a:lnTo>
                  <a:pt x="1651083" y="333250"/>
                </a:lnTo>
                <a:cubicBezTo>
                  <a:pt x="1658578" y="346232"/>
                  <a:pt x="1654131" y="362831"/>
                  <a:pt x="1641149" y="370326"/>
                </a:cubicBezTo>
                <a:lnTo>
                  <a:pt x="1547127" y="424610"/>
                </a:lnTo>
                <a:cubicBezTo>
                  <a:pt x="1534145" y="432105"/>
                  <a:pt x="1517546" y="427657"/>
                  <a:pt x="1510050" y="414676"/>
                </a:cubicBezTo>
                <a:lnTo>
                  <a:pt x="1325486" y="95000"/>
                </a:lnTo>
                <a:cubicBezTo>
                  <a:pt x="1317991" y="82019"/>
                  <a:pt x="1322439" y="65419"/>
                  <a:pt x="1335420" y="57924"/>
                </a:cubicBezTo>
                <a:lnTo>
                  <a:pt x="1429442" y="3640"/>
                </a:lnTo>
                <a:cubicBezTo>
                  <a:pt x="1435933" y="-108"/>
                  <a:pt x="1443328" y="-869"/>
                  <a:pt x="1450038" y="92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4" name="Teardrop 17">
            <a:extLst>
              <a:ext uri="{FF2B5EF4-FFF2-40B4-BE49-F238E27FC236}">
                <a16:creationId xmlns:a16="http://schemas.microsoft.com/office/drawing/2014/main" id="{04CFE412-7B77-4FD8-A796-DE7E55B89403}"/>
              </a:ext>
            </a:extLst>
          </p:cNvPr>
          <p:cNvSpPr/>
          <p:nvPr/>
        </p:nvSpPr>
        <p:spPr>
          <a:xfrm rot="18900000">
            <a:off x="5204982" y="5698880"/>
            <a:ext cx="473640" cy="481082"/>
          </a:xfrm>
          <a:custGeom>
            <a:avLst/>
            <a:gdLst/>
            <a:ahLst/>
            <a:cxnLst/>
            <a:rect l="l" t="t" r="r" b="b"/>
            <a:pathLst>
              <a:path w="2646489" h="2688071">
                <a:moveTo>
                  <a:pt x="306023" y="2382048"/>
                </a:moveTo>
                <a:cubicBezTo>
                  <a:pt x="271732" y="2441625"/>
                  <a:pt x="254586" y="2501201"/>
                  <a:pt x="254586" y="2560778"/>
                </a:cubicBezTo>
                <a:cubicBezTo>
                  <a:pt x="254586" y="2631080"/>
                  <a:pt x="197595" y="2688071"/>
                  <a:pt x="127293" y="2688071"/>
                </a:cubicBezTo>
                <a:cubicBezTo>
                  <a:pt x="56991" y="2688071"/>
                  <a:pt x="0" y="2631081"/>
                  <a:pt x="0" y="2560778"/>
                </a:cubicBezTo>
                <a:cubicBezTo>
                  <a:pt x="0" y="2490477"/>
                  <a:pt x="56991" y="2433485"/>
                  <a:pt x="127293" y="2433485"/>
                </a:cubicBezTo>
                <a:cubicBezTo>
                  <a:pt x="186870" y="2433486"/>
                  <a:pt x="246446" y="2416340"/>
                  <a:pt x="306023" y="2382048"/>
                </a:cubicBezTo>
                <a:close/>
                <a:moveTo>
                  <a:pt x="812224" y="2334103"/>
                </a:moveTo>
                <a:cubicBezTo>
                  <a:pt x="777933" y="2393681"/>
                  <a:pt x="760787" y="2453256"/>
                  <a:pt x="760787" y="2512834"/>
                </a:cubicBezTo>
                <a:cubicBezTo>
                  <a:pt x="760787" y="2583136"/>
                  <a:pt x="703796" y="2640127"/>
                  <a:pt x="633494" y="2640127"/>
                </a:cubicBezTo>
                <a:cubicBezTo>
                  <a:pt x="563192" y="2640127"/>
                  <a:pt x="506201" y="2583136"/>
                  <a:pt x="506201" y="2512834"/>
                </a:cubicBezTo>
                <a:cubicBezTo>
                  <a:pt x="506201" y="2442532"/>
                  <a:pt x="563192" y="2385541"/>
                  <a:pt x="633494" y="2385541"/>
                </a:cubicBezTo>
                <a:cubicBezTo>
                  <a:pt x="693071" y="2385540"/>
                  <a:pt x="752647" y="2368395"/>
                  <a:pt x="812224" y="2334103"/>
                </a:cubicBezTo>
                <a:close/>
                <a:moveTo>
                  <a:pt x="353968" y="1875848"/>
                </a:moveTo>
                <a:cubicBezTo>
                  <a:pt x="319677" y="1935424"/>
                  <a:pt x="302531" y="1995001"/>
                  <a:pt x="302530" y="2054578"/>
                </a:cubicBezTo>
                <a:cubicBezTo>
                  <a:pt x="302530" y="2124880"/>
                  <a:pt x="245539" y="2181871"/>
                  <a:pt x="175237" y="2181871"/>
                </a:cubicBezTo>
                <a:cubicBezTo>
                  <a:pt x="104935" y="2181871"/>
                  <a:pt x="47945" y="2124880"/>
                  <a:pt x="47944" y="2054578"/>
                </a:cubicBezTo>
                <a:cubicBezTo>
                  <a:pt x="47944" y="1984276"/>
                  <a:pt x="104935" y="1927285"/>
                  <a:pt x="175237" y="1927285"/>
                </a:cubicBezTo>
                <a:cubicBezTo>
                  <a:pt x="234815" y="1927285"/>
                  <a:pt x="294391" y="1910139"/>
                  <a:pt x="353968" y="1875848"/>
                </a:cubicBezTo>
                <a:close/>
                <a:moveTo>
                  <a:pt x="401912" y="1369646"/>
                </a:moveTo>
                <a:cubicBezTo>
                  <a:pt x="367621" y="1429223"/>
                  <a:pt x="350475" y="1488799"/>
                  <a:pt x="350475" y="1548377"/>
                </a:cubicBezTo>
                <a:cubicBezTo>
                  <a:pt x="350475" y="1618679"/>
                  <a:pt x="293484" y="1675670"/>
                  <a:pt x="223182" y="1675670"/>
                </a:cubicBezTo>
                <a:cubicBezTo>
                  <a:pt x="152880" y="1675670"/>
                  <a:pt x="95889" y="1618679"/>
                  <a:pt x="95889" y="1548377"/>
                </a:cubicBezTo>
                <a:cubicBezTo>
                  <a:pt x="95889" y="1478075"/>
                  <a:pt x="152880" y="1421084"/>
                  <a:pt x="223182" y="1421084"/>
                </a:cubicBezTo>
                <a:cubicBezTo>
                  <a:pt x="282759" y="1421084"/>
                  <a:pt x="342335" y="1403938"/>
                  <a:pt x="401912" y="1369646"/>
                </a:cubicBezTo>
                <a:close/>
                <a:moveTo>
                  <a:pt x="1318425" y="2286158"/>
                </a:moveTo>
                <a:cubicBezTo>
                  <a:pt x="1284134" y="2345735"/>
                  <a:pt x="1266988" y="2405312"/>
                  <a:pt x="1266987" y="2464888"/>
                </a:cubicBezTo>
                <a:cubicBezTo>
                  <a:pt x="1266987" y="2535190"/>
                  <a:pt x="1209996" y="2592182"/>
                  <a:pt x="1139694" y="2592182"/>
                </a:cubicBezTo>
                <a:cubicBezTo>
                  <a:pt x="1069392" y="2592182"/>
                  <a:pt x="1012402" y="2535191"/>
                  <a:pt x="1012401" y="2464888"/>
                </a:cubicBezTo>
                <a:cubicBezTo>
                  <a:pt x="1012401" y="2394586"/>
                  <a:pt x="1069392" y="2337595"/>
                  <a:pt x="1139694" y="2337595"/>
                </a:cubicBezTo>
                <a:cubicBezTo>
                  <a:pt x="1199271" y="2337596"/>
                  <a:pt x="1258848" y="2320449"/>
                  <a:pt x="1318425" y="2286158"/>
                </a:cubicBezTo>
                <a:close/>
                <a:moveTo>
                  <a:pt x="860169" y="1827902"/>
                </a:moveTo>
                <a:cubicBezTo>
                  <a:pt x="825878" y="1887479"/>
                  <a:pt x="808731" y="1947056"/>
                  <a:pt x="808731" y="2006633"/>
                </a:cubicBezTo>
                <a:cubicBezTo>
                  <a:pt x="808731" y="2076935"/>
                  <a:pt x="751740" y="2133926"/>
                  <a:pt x="681438" y="2133926"/>
                </a:cubicBezTo>
                <a:cubicBezTo>
                  <a:pt x="611136" y="2133926"/>
                  <a:pt x="554146" y="2076935"/>
                  <a:pt x="554145" y="2006633"/>
                </a:cubicBezTo>
                <a:cubicBezTo>
                  <a:pt x="554145" y="1936331"/>
                  <a:pt x="611136" y="1879340"/>
                  <a:pt x="681438" y="1879340"/>
                </a:cubicBezTo>
                <a:cubicBezTo>
                  <a:pt x="741015" y="1879340"/>
                  <a:pt x="800591" y="1862193"/>
                  <a:pt x="860169" y="1827902"/>
                </a:cubicBezTo>
                <a:close/>
                <a:moveTo>
                  <a:pt x="2096803" y="190871"/>
                </a:moveTo>
                <a:cubicBezTo>
                  <a:pt x="2253382" y="347450"/>
                  <a:pt x="2314442" y="563378"/>
                  <a:pt x="2268166" y="764238"/>
                </a:cubicBezTo>
                <a:cubicBezTo>
                  <a:pt x="2361334" y="768461"/>
                  <a:pt x="2450817" y="809378"/>
                  <a:pt x="2521691" y="880252"/>
                </a:cubicBezTo>
                <a:cubicBezTo>
                  <a:pt x="2675615" y="1034176"/>
                  <a:pt x="2688247" y="1275888"/>
                  <a:pt x="2553508" y="1439575"/>
                </a:cubicBezTo>
                <a:cubicBezTo>
                  <a:pt x="2557767" y="1440633"/>
                  <a:pt x="2560483" y="1443301"/>
                  <a:pt x="2563181" y="1445999"/>
                </a:cubicBezTo>
                <a:cubicBezTo>
                  <a:pt x="2819847" y="1702665"/>
                  <a:pt x="2819847" y="2118808"/>
                  <a:pt x="2563181" y="2375474"/>
                </a:cubicBezTo>
                <a:cubicBezTo>
                  <a:pt x="2320841" y="2617815"/>
                  <a:pt x="1936328" y="2631341"/>
                  <a:pt x="1678325" y="2415804"/>
                </a:cubicBezTo>
                <a:lnTo>
                  <a:pt x="1676180" y="2417949"/>
                </a:lnTo>
                <a:lnTo>
                  <a:pt x="1633705" y="2375475"/>
                </a:lnTo>
                <a:lnTo>
                  <a:pt x="366513" y="1108282"/>
                </a:lnTo>
                <a:lnTo>
                  <a:pt x="369979" y="1104815"/>
                </a:lnTo>
                <a:cubicBezTo>
                  <a:pt x="349908" y="1089573"/>
                  <a:pt x="330850" y="1072619"/>
                  <a:pt x="312598" y="1054367"/>
                </a:cubicBezTo>
                <a:cubicBezTo>
                  <a:pt x="55932" y="797701"/>
                  <a:pt x="55932" y="381558"/>
                  <a:pt x="312598" y="124891"/>
                </a:cubicBezTo>
                <a:cubicBezTo>
                  <a:pt x="569264" y="-131775"/>
                  <a:pt x="985408" y="-131775"/>
                  <a:pt x="1242074" y="124891"/>
                </a:cubicBezTo>
                <a:lnTo>
                  <a:pt x="1249606" y="136238"/>
                </a:lnTo>
                <a:cubicBezTo>
                  <a:pt x="1499513" y="-63604"/>
                  <a:pt x="1863845" y="-42087"/>
                  <a:pt x="2096803" y="190871"/>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5" name="Rectangle 23">
            <a:extLst>
              <a:ext uri="{FF2B5EF4-FFF2-40B4-BE49-F238E27FC236}">
                <a16:creationId xmlns:a16="http://schemas.microsoft.com/office/drawing/2014/main" id="{2246F171-72B7-42E7-B6C0-D78C12504E9B}"/>
              </a:ext>
            </a:extLst>
          </p:cNvPr>
          <p:cNvSpPr/>
          <p:nvPr/>
        </p:nvSpPr>
        <p:spPr>
          <a:xfrm>
            <a:off x="7804030" y="5649492"/>
            <a:ext cx="576449" cy="579858"/>
          </a:xfrm>
          <a:custGeom>
            <a:avLst/>
            <a:gdLst/>
            <a:ahLst/>
            <a:cxnLst/>
            <a:rect l="l" t="t" r="r" b="b"/>
            <a:pathLst>
              <a:path w="3220951" h="3240001">
                <a:moveTo>
                  <a:pt x="1308278" y="1367793"/>
                </a:moveTo>
                <a:cubicBezTo>
                  <a:pt x="1529714" y="1367793"/>
                  <a:pt x="1725574" y="1477302"/>
                  <a:pt x="1834882" y="1652053"/>
                </a:cubicBezTo>
                <a:cubicBezTo>
                  <a:pt x="1903747" y="1589160"/>
                  <a:pt x="1995954" y="1554818"/>
                  <a:pt x="2096186" y="1554818"/>
                </a:cubicBezTo>
                <a:cubicBezTo>
                  <a:pt x="2313867" y="1554818"/>
                  <a:pt x="2493715" y="1716803"/>
                  <a:pt x="2514185" y="1927821"/>
                </a:cubicBezTo>
                <a:cubicBezTo>
                  <a:pt x="2517944" y="1925558"/>
                  <a:pt x="2521751" y="1925524"/>
                  <a:pt x="2525567" y="1925524"/>
                </a:cubicBezTo>
                <a:cubicBezTo>
                  <a:pt x="2888547" y="1925524"/>
                  <a:pt x="3182805" y="2219782"/>
                  <a:pt x="3182805" y="2582762"/>
                </a:cubicBezTo>
                <a:cubicBezTo>
                  <a:pt x="3182805" y="2925484"/>
                  <a:pt x="2920478" y="3206940"/>
                  <a:pt x="2585635" y="3236968"/>
                </a:cubicBezTo>
                <a:lnTo>
                  <a:pt x="2585635" y="3240001"/>
                </a:lnTo>
                <a:lnTo>
                  <a:pt x="2525567" y="3240001"/>
                </a:lnTo>
                <a:lnTo>
                  <a:pt x="733485" y="3240001"/>
                </a:lnTo>
                <a:lnTo>
                  <a:pt x="733485" y="3235099"/>
                </a:lnTo>
                <a:cubicBezTo>
                  <a:pt x="708515" y="3238513"/>
                  <a:pt x="683051" y="3240001"/>
                  <a:pt x="657239" y="3240001"/>
                </a:cubicBezTo>
                <a:cubicBezTo>
                  <a:pt x="294258" y="3240001"/>
                  <a:pt x="0" y="2945743"/>
                  <a:pt x="0" y="2582762"/>
                </a:cubicBezTo>
                <a:cubicBezTo>
                  <a:pt x="0" y="2219782"/>
                  <a:pt x="294258" y="1925524"/>
                  <a:pt x="657239" y="1925524"/>
                </a:cubicBezTo>
                <a:lnTo>
                  <a:pt x="670588" y="1928221"/>
                </a:lnTo>
                <a:cubicBezTo>
                  <a:pt x="705989" y="1610200"/>
                  <a:pt x="978825" y="1367793"/>
                  <a:pt x="1308278" y="1367793"/>
                </a:cubicBezTo>
                <a:close/>
                <a:moveTo>
                  <a:pt x="1589786" y="0"/>
                </a:moveTo>
                <a:cubicBezTo>
                  <a:pt x="1520182" y="453314"/>
                  <a:pt x="1668069" y="912942"/>
                  <a:pt x="1988957" y="1240613"/>
                </a:cubicBezTo>
                <a:cubicBezTo>
                  <a:pt x="2309845" y="1568285"/>
                  <a:pt x="2766281" y="1725754"/>
                  <a:pt x="3220951" y="1665645"/>
                </a:cubicBezTo>
                <a:cubicBezTo>
                  <a:pt x="3108976" y="1775302"/>
                  <a:pt x="2980523" y="1857805"/>
                  <a:pt x="2843553" y="1912752"/>
                </a:cubicBezTo>
                <a:cubicBezTo>
                  <a:pt x="2756367" y="1866073"/>
                  <a:pt x="2656598" y="1841175"/>
                  <a:pt x="2551012" y="1841175"/>
                </a:cubicBezTo>
                <a:cubicBezTo>
                  <a:pt x="2547197" y="1841176"/>
                  <a:pt x="2543390" y="1841210"/>
                  <a:pt x="2539631" y="1843473"/>
                </a:cubicBezTo>
                <a:cubicBezTo>
                  <a:pt x="2519161" y="1632454"/>
                  <a:pt x="2339312" y="1470470"/>
                  <a:pt x="2121631" y="1470470"/>
                </a:cubicBezTo>
                <a:cubicBezTo>
                  <a:pt x="2021400" y="1470470"/>
                  <a:pt x="1929192" y="1504812"/>
                  <a:pt x="1860327" y="1567705"/>
                </a:cubicBezTo>
                <a:cubicBezTo>
                  <a:pt x="1751020" y="1392954"/>
                  <a:pt x="1555160" y="1283445"/>
                  <a:pt x="1333723" y="1283445"/>
                </a:cubicBezTo>
                <a:lnTo>
                  <a:pt x="1331160" y="1283679"/>
                </a:lnTo>
                <a:cubicBezTo>
                  <a:pt x="1150898" y="856385"/>
                  <a:pt x="1238290" y="344219"/>
                  <a:pt x="1589786"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6" name="Round Same Side Corner Rectangle 8">
            <a:extLst>
              <a:ext uri="{FF2B5EF4-FFF2-40B4-BE49-F238E27FC236}">
                <a16:creationId xmlns:a16="http://schemas.microsoft.com/office/drawing/2014/main" id="{DB67113F-D303-42DA-95BD-610BBED8BE92}"/>
              </a:ext>
            </a:extLst>
          </p:cNvPr>
          <p:cNvSpPr/>
          <p:nvPr/>
        </p:nvSpPr>
        <p:spPr>
          <a:xfrm>
            <a:off x="4455730" y="1450295"/>
            <a:ext cx="251302" cy="661867"/>
          </a:xfrm>
          <a:custGeom>
            <a:avLst/>
            <a:gdLst>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8887 w 1489775"/>
              <a:gd name="connsiteY10" fmla="*/ 2305078 h 3923699"/>
              <a:gd name="connsiteX11" fmla="*/ 1151853 w 1489775"/>
              <a:gd name="connsiteY11" fmla="*/ 3743699 h 3923699"/>
              <a:gd name="connsiteX12" fmla="*/ 971853 w 1489775"/>
              <a:gd name="connsiteY12" fmla="*/ 3923699 h 3923699"/>
              <a:gd name="connsiteX13" fmla="*/ 791853 w 1489775"/>
              <a:gd name="connsiteY13" fmla="*/ 3743699 h 3923699"/>
              <a:gd name="connsiteX14" fmla="*/ 791853 w 1489775"/>
              <a:gd name="connsiteY14" fmla="*/ 2305078 h 3923699"/>
              <a:gd name="connsiteX15" fmla="*/ 683854 w 1489775"/>
              <a:gd name="connsiteY15" fmla="*/ 2305078 h 3923699"/>
              <a:gd name="connsiteX16" fmla="*/ 683854 w 1489775"/>
              <a:gd name="connsiteY16" fmla="*/ 3743698 h 3923699"/>
              <a:gd name="connsiteX17" fmla="*/ 503854 w 1489775"/>
              <a:gd name="connsiteY17" fmla="*/ 3923698 h 3923699"/>
              <a:gd name="connsiteX18" fmla="*/ 323854 w 1489775"/>
              <a:gd name="connsiteY18" fmla="*/ 3743698 h 3923699"/>
              <a:gd name="connsiteX19" fmla="*/ 323854 w 1489775"/>
              <a:gd name="connsiteY19" fmla="*/ 2238914 h 3923699"/>
              <a:gd name="connsiteX20" fmla="*/ 330887 w 1489775"/>
              <a:gd name="connsiteY20" fmla="*/ 2238914 h 3923699"/>
              <a:gd name="connsiteX21" fmla="*/ 330887 w 1489775"/>
              <a:gd name="connsiteY21" fmla="*/ 1390678 h 3923699"/>
              <a:gd name="connsiteX22" fmla="*/ 288033 w 1489775"/>
              <a:gd name="connsiteY22" fmla="*/ 1390678 h 3923699"/>
              <a:gd name="connsiteX23" fmla="*/ 288033 w 1489775"/>
              <a:gd name="connsiteY23" fmla="*/ 2063902 h 3923699"/>
              <a:gd name="connsiteX24" fmla="*/ 144017 w 1489775"/>
              <a:gd name="connsiteY24" fmla="*/ 2207918 h 3923699"/>
              <a:gd name="connsiteX25" fmla="*/ 1 w 1489775"/>
              <a:gd name="connsiteY25" fmla="*/ 2063902 h 3923699"/>
              <a:gd name="connsiteX26" fmla="*/ 1 w 1489775"/>
              <a:gd name="connsiteY26" fmla="*/ 1390678 h 3923699"/>
              <a:gd name="connsiteX27" fmla="*/ 0 w 1489775"/>
              <a:gd name="connsiteY27" fmla="*/ 1390678 h 3923699"/>
              <a:gd name="connsiteX28" fmla="*/ 0 w 1489775"/>
              <a:gd name="connsiteY28" fmla="*/ 1030958 h 3923699"/>
              <a:gd name="connsiteX29" fmla="*/ 280204 w 1489775"/>
              <a:gd name="connsiteY29" fmla="*/ 750754 h 3923699"/>
              <a:gd name="connsiteX30" fmla="*/ 744888 w 1489775"/>
              <a:gd name="connsiteY30" fmla="*/ 0 h 3923699"/>
              <a:gd name="connsiteX31" fmla="*/ 1082199 w 1489775"/>
              <a:gd name="connsiteY31" fmla="*/ 337311 h 3923699"/>
              <a:gd name="connsiteX32" fmla="*/ 744888 w 1489775"/>
              <a:gd name="connsiteY32" fmla="*/ 674622 h 3923699"/>
              <a:gd name="connsiteX33" fmla="*/ 407577 w 1489775"/>
              <a:gd name="connsiteY33" fmla="*/ 337311 h 3923699"/>
              <a:gd name="connsiteX34" fmla="*/ 744888 w 1489775"/>
              <a:gd name="connsiteY34"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2238914 h 3923699"/>
              <a:gd name="connsiteX20" fmla="*/ 330887 w 1489775"/>
              <a:gd name="connsiteY20" fmla="*/ 1390678 h 3923699"/>
              <a:gd name="connsiteX21" fmla="*/ 288033 w 1489775"/>
              <a:gd name="connsiteY21" fmla="*/ 1390678 h 3923699"/>
              <a:gd name="connsiteX22" fmla="*/ 288033 w 1489775"/>
              <a:gd name="connsiteY22" fmla="*/ 2063902 h 3923699"/>
              <a:gd name="connsiteX23" fmla="*/ 144017 w 1489775"/>
              <a:gd name="connsiteY23" fmla="*/ 2207918 h 3923699"/>
              <a:gd name="connsiteX24" fmla="*/ 1 w 1489775"/>
              <a:gd name="connsiteY24" fmla="*/ 2063902 h 3923699"/>
              <a:gd name="connsiteX25" fmla="*/ 1 w 1489775"/>
              <a:gd name="connsiteY25" fmla="*/ 1390678 h 3923699"/>
              <a:gd name="connsiteX26" fmla="*/ 0 w 1489775"/>
              <a:gd name="connsiteY26" fmla="*/ 1390678 h 3923699"/>
              <a:gd name="connsiteX27" fmla="*/ 0 w 1489775"/>
              <a:gd name="connsiteY27" fmla="*/ 1030958 h 3923699"/>
              <a:gd name="connsiteX28" fmla="*/ 280204 w 1489775"/>
              <a:gd name="connsiteY28" fmla="*/ 750754 h 3923699"/>
              <a:gd name="connsiteX29" fmla="*/ 744888 w 1489775"/>
              <a:gd name="connsiteY29" fmla="*/ 0 h 3923699"/>
              <a:gd name="connsiteX30" fmla="*/ 1082199 w 1489775"/>
              <a:gd name="connsiteY30" fmla="*/ 337311 h 3923699"/>
              <a:gd name="connsiteX31" fmla="*/ 744888 w 1489775"/>
              <a:gd name="connsiteY31" fmla="*/ 674622 h 3923699"/>
              <a:gd name="connsiteX32" fmla="*/ 407577 w 1489775"/>
              <a:gd name="connsiteY32" fmla="*/ 337311 h 3923699"/>
              <a:gd name="connsiteX33" fmla="*/ 744888 w 1489775"/>
              <a:gd name="connsiteY33"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23854 w 1489775"/>
              <a:gd name="connsiteY18" fmla="*/ 2238914 h 3923699"/>
              <a:gd name="connsiteX19" fmla="*/ 330887 w 1489775"/>
              <a:gd name="connsiteY19" fmla="*/ 1390678 h 3923699"/>
              <a:gd name="connsiteX20" fmla="*/ 288033 w 1489775"/>
              <a:gd name="connsiteY20" fmla="*/ 1390678 h 3923699"/>
              <a:gd name="connsiteX21" fmla="*/ 288033 w 1489775"/>
              <a:gd name="connsiteY21" fmla="*/ 2063902 h 3923699"/>
              <a:gd name="connsiteX22" fmla="*/ 144017 w 1489775"/>
              <a:gd name="connsiteY22" fmla="*/ 2207918 h 3923699"/>
              <a:gd name="connsiteX23" fmla="*/ 1 w 1489775"/>
              <a:gd name="connsiteY23" fmla="*/ 2063902 h 3923699"/>
              <a:gd name="connsiteX24" fmla="*/ 1 w 1489775"/>
              <a:gd name="connsiteY24" fmla="*/ 1390678 h 3923699"/>
              <a:gd name="connsiteX25" fmla="*/ 0 w 1489775"/>
              <a:gd name="connsiteY25" fmla="*/ 1390678 h 3923699"/>
              <a:gd name="connsiteX26" fmla="*/ 0 w 1489775"/>
              <a:gd name="connsiteY26" fmla="*/ 1030958 h 3923699"/>
              <a:gd name="connsiteX27" fmla="*/ 280204 w 1489775"/>
              <a:gd name="connsiteY27" fmla="*/ 750754 h 3923699"/>
              <a:gd name="connsiteX28" fmla="*/ 744888 w 1489775"/>
              <a:gd name="connsiteY28" fmla="*/ 0 h 3923699"/>
              <a:gd name="connsiteX29" fmla="*/ 1082199 w 1489775"/>
              <a:gd name="connsiteY29" fmla="*/ 337311 h 3923699"/>
              <a:gd name="connsiteX30" fmla="*/ 744888 w 1489775"/>
              <a:gd name="connsiteY30" fmla="*/ 674622 h 3923699"/>
              <a:gd name="connsiteX31" fmla="*/ 407577 w 1489775"/>
              <a:gd name="connsiteY31" fmla="*/ 337311 h 3923699"/>
              <a:gd name="connsiteX32" fmla="*/ 744888 w 1489775"/>
              <a:gd name="connsiteY32" fmla="*/ 0 h 3923699"/>
              <a:gd name="connsiteX0" fmla="*/ 280204 w 1489775"/>
              <a:gd name="connsiteY0" fmla="*/ 750754 h 3923699"/>
              <a:gd name="connsiteX1" fmla="*/ 1209570 w 1489775"/>
              <a:gd name="connsiteY1" fmla="*/ 750754 h 3923699"/>
              <a:gd name="connsiteX2" fmla="*/ 1489774 w 1489775"/>
              <a:gd name="connsiteY2" fmla="*/ 1030958 h 3923699"/>
              <a:gd name="connsiteX3" fmla="*/ 1489774 w 1489775"/>
              <a:gd name="connsiteY3" fmla="*/ 1293518 h 3923699"/>
              <a:gd name="connsiteX4" fmla="*/ 1489775 w 1489775"/>
              <a:gd name="connsiteY4" fmla="*/ 1293518 h 3923699"/>
              <a:gd name="connsiteX5" fmla="*/ 1489775 w 1489775"/>
              <a:gd name="connsiteY5" fmla="*/ 2063902 h 3923699"/>
              <a:gd name="connsiteX6" fmla="*/ 1345759 w 1489775"/>
              <a:gd name="connsiteY6" fmla="*/ 2207918 h 3923699"/>
              <a:gd name="connsiteX7" fmla="*/ 1201743 w 1489775"/>
              <a:gd name="connsiteY7" fmla="*/ 2063902 h 3923699"/>
              <a:gd name="connsiteX8" fmla="*/ 1201743 w 1489775"/>
              <a:gd name="connsiteY8" fmla="*/ 1390678 h 3923699"/>
              <a:gd name="connsiteX9" fmla="*/ 1158887 w 1489775"/>
              <a:gd name="connsiteY9" fmla="*/ 1390678 h 3923699"/>
              <a:gd name="connsiteX10" fmla="*/ 1151853 w 1489775"/>
              <a:gd name="connsiteY10" fmla="*/ 3743699 h 3923699"/>
              <a:gd name="connsiteX11" fmla="*/ 971853 w 1489775"/>
              <a:gd name="connsiteY11" fmla="*/ 3923699 h 3923699"/>
              <a:gd name="connsiteX12" fmla="*/ 791853 w 1489775"/>
              <a:gd name="connsiteY12" fmla="*/ 3743699 h 3923699"/>
              <a:gd name="connsiteX13" fmla="*/ 791853 w 1489775"/>
              <a:gd name="connsiteY13" fmla="*/ 2305078 h 3923699"/>
              <a:gd name="connsiteX14" fmla="*/ 683854 w 1489775"/>
              <a:gd name="connsiteY14" fmla="*/ 2305078 h 3923699"/>
              <a:gd name="connsiteX15" fmla="*/ 683854 w 1489775"/>
              <a:gd name="connsiteY15" fmla="*/ 3743698 h 3923699"/>
              <a:gd name="connsiteX16" fmla="*/ 503854 w 1489775"/>
              <a:gd name="connsiteY16" fmla="*/ 3923698 h 3923699"/>
              <a:gd name="connsiteX17" fmla="*/ 323854 w 1489775"/>
              <a:gd name="connsiteY17" fmla="*/ 3743698 h 3923699"/>
              <a:gd name="connsiteX18" fmla="*/ 330887 w 1489775"/>
              <a:gd name="connsiteY18" fmla="*/ 1390678 h 3923699"/>
              <a:gd name="connsiteX19" fmla="*/ 288033 w 1489775"/>
              <a:gd name="connsiteY19" fmla="*/ 1390678 h 3923699"/>
              <a:gd name="connsiteX20" fmla="*/ 288033 w 1489775"/>
              <a:gd name="connsiteY20" fmla="*/ 2063902 h 3923699"/>
              <a:gd name="connsiteX21" fmla="*/ 144017 w 1489775"/>
              <a:gd name="connsiteY21" fmla="*/ 2207918 h 3923699"/>
              <a:gd name="connsiteX22" fmla="*/ 1 w 1489775"/>
              <a:gd name="connsiteY22" fmla="*/ 2063902 h 3923699"/>
              <a:gd name="connsiteX23" fmla="*/ 1 w 1489775"/>
              <a:gd name="connsiteY23" fmla="*/ 1390678 h 3923699"/>
              <a:gd name="connsiteX24" fmla="*/ 0 w 1489775"/>
              <a:gd name="connsiteY24" fmla="*/ 1390678 h 3923699"/>
              <a:gd name="connsiteX25" fmla="*/ 0 w 1489775"/>
              <a:gd name="connsiteY25" fmla="*/ 1030958 h 3923699"/>
              <a:gd name="connsiteX26" fmla="*/ 280204 w 1489775"/>
              <a:gd name="connsiteY26" fmla="*/ 750754 h 3923699"/>
              <a:gd name="connsiteX27" fmla="*/ 744888 w 1489775"/>
              <a:gd name="connsiteY27" fmla="*/ 0 h 3923699"/>
              <a:gd name="connsiteX28" fmla="*/ 1082199 w 1489775"/>
              <a:gd name="connsiteY28" fmla="*/ 337311 h 3923699"/>
              <a:gd name="connsiteX29" fmla="*/ 744888 w 1489775"/>
              <a:gd name="connsiteY29" fmla="*/ 674622 h 3923699"/>
              <a:gd name="connsiteX30" fmla="*/ 407577 w 1489775"/>
              <a:gd name="connsiteY30" fmla="*/ 337311 h 3923699"/>
              <a:gd name="connsiteX31" fmla="*/ 744888 w 1489775"/>
              <a:gd name="connsiteY31" fmla="*/ 0 h 3923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489775" h="3923699">
                <a:moveTo>
                  <a:pt x="280204" y="750754"/>
                </a:moveTo>
                <a:lnTo>
                  <a:pt x="1209570" y="750754"/>
                </a:lnTo>
                <a:cubicBezTo>
                  <a:pt x="1364322" y="750754"/>
                  <a:pt x="1489774" y="876206"/>
                  <a:pt x="1489774" y="1030958"/>
                </a:cubicBezTo>
                <a:lnTo>
                  <a:pt x="1489774" y="1293518"/>
                </a:lnTo>
                <a:lnTo>
                  <a:pt x="1489775" y="1293518"/>
                </a:lnTo>
                <a:lnTo>
                  <a:pt x="1489775" y="2063902"/>
                </a:lnTo>
                <a:cubicBezTo>
                  <a:pt x="1489775" y="2143440"/>
                  <a:pt x="1425297" y="2207918"/>
                  <a:pt x="1345759" y="2207918"/>
                </a:cubicBezTo>
                <a:cubicBezTo>
                  <a:pt x="1266221" y="2207918"/>
                  <a:pt x="1201743" y="2143440"/>
                  <a:pt x="1201743" y="2063902"/>
                </a:cubicBezTo>
                <a:lnTo>
                  <a:pt x="1201743" y="1390678"/>
                </a:lnTo>
                <a:lnTo>
                  <a:pt x="1158887" y="1390678"/>
                </a:lnTo>
                <a:cubicBezTo>
                  <a:pt x="1156542" y="2175018"/>
                  <a:pt x="1154198" y="2959359"/>
                  <a:pt x="1151853" y="3743699"/>
                </a:cubicBezTo>
                <a:cubicBezTo>
                  <a:pt x="1151853" y="3843110"/>
                  <a:pt x="1071264" y="3923699"/>
                  <a:pt x="971853" y="3923699"/>
                </a:cubicBezTo>
                <a:cubicBezTo>
                  <a:pt x="872442" y="3923699"/>
                  <a:pt x="791853" y="3843110"/>
                  <a:pt x="791853" y="3743699"/>
                </a:cubicBezTo>
                <a:lnTo>
                  <a:pt x="791853" y="2305078"/>
                </a:lnTo>
                <a:lnTo>
                  <a:pt x="683854" y="2305078"/>
                </a:lnTo>
                <a:lnTo>
                  <a:pt x="683854" y="3743698"/>
                </a:lnTo>
                <a:cubicBezTo>
                  <a:pt x="683854" y="3843109"/>
                  <a:pt x="603265" y="3923698"/>
                  <a:pt x="503854" y="3923698"/>
                </a:cubicBezTo>
                <a:cubicBezTo>
                  <a:pt x="404443" y="3923698"/>
                  <a:pt x="323854" y="3843109"/>
                  <a:pt x="323854" y="3743698"/>
                </a:cubicBezTo>
                <a:cubicBezTo>
                  <a:pt x="326198" y="2959358"/>
                  <a:pt x="328543" y="2175018"/>
                  <a:pt x="330887" y="1390678"/>
                </a:cubicBezTo>
                <a:lnTo>
                  <a:pt x="288033" y="1390678"/>
                </a:lnTo>
                <a:lnTo>
                  <a:pt x="288033" y="2063902"/>
                </a:lnTo>
                <a:cubicBezTo>
                  <a:pt x="288033" y="2143440"/>
                  <a:pt x="223555" y="2207918"/>
                  <a:pt x="144017" y="2207918"/>
                </a:cubicBezTo>
                <a:cubicBezTo>
                  <a:pt x="64479" y="2207918"/>
                  <a:pt x="1" y="2143440"/>
                  <a:pt x="1" y="2063902"/>
                </a:cubicBezTo>
                <a:lnTo>
                  <a:pt x="1" y="1390678"/>
                </a:lnTo>
                <a:lnTo>
                  <a:pt x="0" y="1390678"/>
                </a:lnTo>
                <a:lnTo>
                  <a:pt x="0" y="1030958"/>
                </a:lnTo>
                <a:cubicBezTo>
                  <a:pt x="0" y="876206"/>
                  <a:pt x="125452" y="750754"/>
                  <a:pt x="280204" y="750754"/>
                </a:cubicBezTo>
                <a:close/>
                <a:moveTo>
                  <a:pt x="744888" y="0"/>
                </a:moveTo>
                <a:cubicBezTo>
                  <a:pt x="931180" y="0"/>
                  <a:pt x="1082199" y="151019"/>
                  <a:pt x="1082199" y="337311"/>
                </a:cubicBezTo>
                <a:cubicBezTo>
                  <a:pt x="1082199" y="523603"/>
                  <a:pt x="931180" y="674622"/>
                  <a:pt x="744888" y="674622"/>
                </a:cubicBezTo>
                <a:cubicBezTo>
                  <a:pt x="558596" y="674622"/>
                  <a:pt x="407577" y="523603"/>
                  <a:pt x="407577" y="337311"/>
                </a:cubicBezTo>
                <a:cubicBezTo>
                  <a:pt x="407577" y="151019"/>
                  <a:pt x="558596" y="0"/>
                  <a:pt x="744888"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7" name="Round Same Side Corner Rectangle 20">
            <a:extLst>
              <a:ext uri="{FF2B5EF4-FFF2-40B4-BE49-F238E27FC236}">
                <a16:creationId xmlns:a16="http://schemas.microsoft.com/office/drawing/2014/main" id="{64493E6A-B33B-4279-A44A-DC445D86772A}"/>
              </a:ext>
            </a:extLst>
          </p:cNvPr>
          <p:cNvSpPr/>
          <p:nvPr/>
        </p:nvSpPr>
        <p:spPr>
          <a:xfrm rot="10800000">
            <a:off x="5042893" y="1447239"/>
            <a:ext cx="313136" cy="667981"/>
          </a:xfrm>
          <a:custGeom>
            <a:avLst/>
            <a:gdLst>
              <a:gd name="connsiteX0" fmla="*/ 1228565 w 1856332"/>
              <a:gd name="connsiteY0" fmla="*/ 3214674 h 3959924"/>
              <a:gd name="connsiteX1" fmla="*/ 622681 w 1856332"/>
              <a:gd name="connsiteY1" fmla="*/ 3214674 h 3959924"/>
              <a:gd name="connsiteX2" fmla="*/ 521281 w 1856332"/>
              <a:gd name="connsiteY2" fmla="*/ 3174669 h 3959924"/>
              <a:gd name="connsiteX3" fmla="*/ 466697 w 1856332"/>
              <a:gd name="connsiteY3" fmla="*/ 3144149 h 3959924"/>
              <a:gd name="connsiteX4" fmla="*/ 8303 w 1856332"/>
              <a:gd name="connsiteY4" fmla="*/ 1942070 h 3959924"/>
              <a:gd name="connsiteX5" fmla="*/ 81139 w 1856332"/>
              <a:gd name="connsiteY5" fmla="*/ 1779444 h 3959924"/>
              <a:gd name="connsiteX6" fmla="*/ 243764 w 1856332"/>
              <a:gd name="connsiteY6" fmla="*/ 1852280 h 3959924"/>
              <a:gd name="connsiteX7" fmla="*/ 504770 w 1856332"/>
              <a:gd name="connsiteY7" fmla="*/ 2536736 h 3959924"/>
              <a:gd name="connsiteX8" fmla="*/ 555637 w 1856332"/>
              <a:gd name="connsiteY8" fmla="*/ 2536736 h 3959924"/>
              <a:gd name="connsiteX9" fmla="*/ 226299 w 1856332"/>
              <a:gd name="connsiteY9" fmla="*/ 1210417 h 3959924"/>
              <a:gd name="connsiteX10" fmla="*/ 551784 w 1856332"/>
              <a:gd name="connsiteY10" fmla="*/ 1210417 h 3959924"/>
              <a:gd name="connsiteX11" fmla="*/ 551784 w 1856332"/>
              <a:gd name="connsiteY11" fmla="*/ 168335 h 3959924"/>
              <a:gd name="connsiteX12" fmla="*/ 720119 w 1856332"/>
              <a:gd name="connsiteY12" fmla="*/ 0 h 3959924"/>
              <a:gd name="connsiteX13" fmla="*/ 888454 w 1856332"/>
              <a:gd name="connsiteY13" fmla="*/ 168335 h 3959924"/>
              <a:gd name="connsiteX14" fmla="*/ 888454 w 1856332"/>
              <a:gd name="connsiteY14" fmla="*/ 1210417 h 3959924"/>
              <a:gd name="connsiteX15" fmla="*/ 968040 w 1856332"/>
              <a:gd name="connsiteY15" fmla="*/ 1210417 h 3959924"/>
              <a:gd name="connsiteX16" fmla="*/ 968040 w 1856332"/>
              <a:gd name="connsiteY16" fmla="*/ 168335 h 3959924"/>
              <a:gd name="connsiteX17" fmla="*/ 1136375 w 1856332"/>
              <a:gd name="connsiteY17" fmla="*/ 0 h 3959924"/>
              <a:gd name="connsiteX18" fmla="*/ 1304710 w 1856332"/>
              <a:gd name="connsiteY18" fmla="*/ 168335 h 3959924"/>
              <a:gd name="connsiteX19" fmla="*/ 1304710 w 1856332"/>
              <a:gd name="connsiteY19" fmla="*/ 1210417 h 3959924"/>
              <a:gd name="connsiteX20" fmla="*/ 1631589 w 1856332"/>
              <a:gd name="connsiteY20" fmla="*/ 1210417 h 3959924"/>
              <a:gd name="connsiteX21" fmla="*/ 1302251 w 1856332"/>
              <a:gd name="connsiteY21" fmla="*/ 2536736 h 3959924"/>
              <a:gd name="connsiteX22" fmla="*/ 1351562 w 1856332"/>
              <a:gd name="connsiteY22" fmla="*/ 2536736 h 3959924"/>
              <a:gd name="connsiteX23" fmla="*/ 1612568 w 1856332"/>
              <a:gd name="connsiteY23" fmla="*/ 1852280 h 3959924"/>
              <a:gd name="connsiteX24" fmla="*/ 1775193 w 1856332"/>
              <a:gd name="connsiteY24" fmla="*/ 1779444 h 3959924"/>
              <a:gd name="connsiteX25" fmla="*/ 1848029 w 1856332"/>
              <a:gd name="connsiteY25" fmla="*/ 1942070 h 3959924"/>
              <a:gd name="connsiteX26" fmla="*/ 1389635 w 1856332"/>
              <a:gd name="connsiteY26" fmla="*/ 3144149 h 3959924"/>
              <a:gd name="connsiteX27" fmla="*/ 1344732 w 1856332"/>
              <a:gd name="connsiteY27" fmla="*/ 3176282 h 3959924"/>
              <a:gd name="connsiteX28" fmla="*/ 1228565 w 1856332"/>
              <a:gd name="connsiteY28" fmla="*/ 3214674 h 3959924"/>
              <a:gd name="connsiteX29" fmla="*/ 925623 w 1856332"/>
              <a:gd name="connsiteY29" fmla="*/ 3959924 h 3959924"/>
              <a:gd name="connsiteX30" fmla="*/ 601623 w 1856332"/>
              <a:gd name="connsiteY30" fmla="*/ 3635924 h 3959924"/>
              <a:gd name="connsiteX31" fmla="*/ 925623 w 1856332"/>
              <a:gd name="connsiteY31" fmla="*/ 3311924 h 3959924"/>
              <a:gd name="connsiteX32" fmla="*/ 1249623 w 1856332"/>
              <a:gd name="connsiteY32" fmla="*/ 3635924 h 3959924"/>
              <a:gd name="connsiteX33" fmla="*/ 925623 w 1856332"/>
              <a:gd name="connsiteY33"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344732 w 1856332"/>
              <a:gd name="connsiteY26" fmla="*/ 3176282 h 3959924"/>
              <a:gd name="connsiteX27" fmla="*/ 1228565 w 1856332"/>
              <a:gd name="connsiteY27" fmla="*/ 3214674 h 3959924"/>
              <a:gd name="connsiteX28" fmla="*/ 925623 w 1856332"/>
              <a:gd name="connsiteY28" fmla="*/ 3959924 h 3959924"/>
              <a:gd name="connsiteX29" fmla="*/ 601623 w 1856332"/>
              <a:gd name="connsiteY29" fmla="*/ 3635924 h 3959924"/>
              <a:gd name="connsiteX30" fmla="*/ 925623 w 1856332"/>
              <a:gd name="connsiteY30" fmla="*/ 3311924 h 3959924"/>
              <a:gd name="connsiteX31" fmla="*/ 1249623 w 1856332"/>
              <a:gd name="connsiteY31" fmla="*/ 3635924 h 3959924"/>
              <a:gd name="connsiteX32" fmla="*/ 925623 w 1856332"/>
              <a:gd name="connsiteY32"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 name="connsiteX0" fmla="*/ 1228565 w 1856332"/>
              <a:gd name="connsiteY0" fmla="*/ 3214674 h 3959924"/>
              <a:gd name="connsiteX1" fmla="*/ 622681 w 1856332"/>
              <a:gd name="connsiteY1" fmla="*/ 3214674 h 3959924"/>
              <a:gd name="connsiteX2" fmla="*/ 466697 w 1856332"/>
              <a:gd name="connsiteY2" fmla="*/ 3144149 h 3959924"/>
              <a:gd name="connsiteX3" fmla="*/ 8303 w 1856332"/>
              <a:gd name="connsiteY3" fmla="*/ 1942070 h 3959924"/>
              <a:gd name="connsiteX4" fmla="*/ 81139 w 1856332"/>
              <a:gd name="connsiteY4" fmla="*/ 1779444 h 3959924"/>
              <a:gd name="connsiteX5" fmla="*/ 243764 w 1856332"/>
              <a:gd name="connsiteY5" fmla="*/ 1852280 h 3959924"/>
              <a:gd name="connsiteX6" fmla="*/ 504770 w 1856332"/>
              <a:gd name="connsiteY6" fmla="*/ 2536736 h 3959924"/>
              <a:gd name="connsiteX7" fmla="*/ 555637 w 1856332"/>
              <a:gd name="connsiteY7" fmla="*/ 2536736 h 3959924"/>
              <a:gd name="connsiteX8" fmla="*/ 226299 w 1856332"/>
              <a:gd name="connsiteY8" fmla="*/ 1210417 h 3959924"/>
              <a:gd name="connsiteX9" fmla="*/ 551784 w 1856332"/>
              <a:gd name="connsiteY9" fmla="*/ 1210417 h 3959924"/>
              <a:gd name="connsiteX10" fmla="*/ 551784 w 1856332"/>
              <a:gd name="connsiteY10" fmla="*/ 168335 h 3959924"/>
              <a:gd name="connsiteX11" fmla="*/ 720119 w 1856332"/>
              <a:gd name="connsiteY11" fmla="*/ 0 h 3959924"/>
              <a:gd name="connsiteX12" fmla="*/ 888454 w 1856332"/>
              <a:gd name="connsiteY12" fmla="*/ 168335 h 3959924"/>
              <a:gd name="connsiteX13" fmla="*/ 888454 w 1856332"/>
              <a:gd name="connsiteY13" fmla="*/ 1210417 h 3959924"/>
              <a:gd name="connsiteX14" fmla="*/ 968040 w 1856332"/>
              <a:gd name="connsiteY14" fmla="*/ 1210417 h 3959924"/>
              <a:gd name="connsiteX15" fmla="*/ 968040 w 1856332"/>
              <a:gd name="connsiteY15" fmla="*/ 168335 h 3959924"/>
              <a:gd name="connsiteX16" fmla="*/ 1136375 w 1856332"/>
              <a:gd name="connsiteY16" fmla="*/ 0 h 3959924"/>
              <a:gd name="connsiteX17" fmla="*/ 1304710 w 1856332"/>
              <a:gd name="connsiteY17" fmla="*/ 168335 h 3959924"/>
              <a:gd name="connsiteX18" fmla="*/ 1304710 w 1856332"/>
              <a:gd name="connsiteY18" fmla="*/ 1210417 h 3959924"/>
              <a:gd name="connsiteX19" fmla="*/ 1631589 w 1856332"/>
              <a:gd name="connsiteY19" fmla="*/ 1210417 h 3959924"/>
              <a:gd name="connsiteX20" fmla="*/ 1302251 w 1856332"/>
              <a:gd name="connsiteY20" fmla="*/ 2536736 h 3959924"/>
              <a:gd name="connsiteX21" fmla="*/ 1351562 w 1856332"/>
              <a:gd name="connsiteY21" fmla="*/ 2536736 h 3959924"/>
              <a:gd name="connsiteX22" fmla="*/ 1612568 w 1856332"/>
              <a:gd name="connsiteY22" fmla="*/ 1852280 h 3959924"/>
              <a:gd name="connsiteX23" fmla="*/ 1775193 w 1856332"/>
              <a:gd name="connsiteY23" fmla="*/ 1779444 h 3959924"/>
              <a:gd name="connsiteX24" fmla="*/ 1848029 w 1856332"/>
              <a:gd name="connsiteY24" fmla="*/ 1942070 h 3959924"/>
              <a:gd name="connsiteX25" fmla="*/ 1389635 w 1856332"/>
              <a:gd name="connsiteY25" fmla="*/ 3144149 h 3959924"/>
              <a:gd name="connsiteX26" fmla="*/ 1228565 w 1856332"/>
              <a:gd name="connsiteY26" fmla="*/ 3214674 h 3959924"/>
              <a:gd name="connsiteX27" fmla="*/ 925623 w 1856332"/>
              <a:gd name="connsiteY27" fmla="*/ 3959924 h 3959924"/>
              <a:gd name="connsiteX28" fmla="*/ 601623 w 1856332"/>
              <a:gd name="connsiteY28" fmla="*/ 3635924 h 3959924"/>
              <a:gd name="connsiteX29" fmla="*/ 925623 w 1856332"/>
              <a:gd name="connsiteY29" fmla="*/ 3311924 h 3959924"/>
              <a:gd name="connsiteX30" fmla="*/ 1249623 w 1856332"/>
              <a:gd name="connsiteY30" fmla="*/ 3635924 h 3959924"/>
              <a:gd name="connsiteX31" fmla="*/ 925623 w 1856332"/>
              <a:gd name="connsiteY31" fmla="*/ 3959924 h 3959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56332" h="3959924">
                <a:moveTo>
                  <a:pt x="1228565" y="3214674"/>
                </a:moveTo>
                <a:lnTo>
                  <a:pt x="622681" y="3214674"/>
                </a:lnTo>
                <a:cubicBezTo>
                  <a:pt x="495703" y="3202920"/>
                  <a:pt x="501057" y="3225622"/>
                  <a:pt x="466697" y="3144149"/>
                </a:cubicBezTo>
                <a:lnTo>
                  <a:pt x="8303" y="1942070"/>
                </a:lnTo>
                <a:cubicBezTo>
                  <a:pt x="-16491" y="1877049"/>
                  <a:pt x="16118" y="1804239"/>
                  <a:pt x="81139" y="1779444"/>
                </a:cubicBezTo>
                <a:cubicBezTo>
                  <a:pt x="146160" y="1754650"/>
                  <a:pt x="218970" y="1787259"/>
                  <a:pt x="243764" y="1852280"/>
                </a:cubicBezTo>
                <a:lnTo>
                  <a:pt x="504770" y="2536736"/>
                </a:lnTo>
                <a:lnTo>
                  <a:pt x="555637" y="2536736"/>
                </a:lnTo>
                <a:lnTo>
                  <a:pt x="226299" y="1210417"/>
                </a:lnTo>
                <a:lnTo>
                  <a:pt x="551784" y="1210417"/>
                </a:lnTo>
                <a:lnTo>
                  <a:pt x="551784" y="168335"/>
                </a:lnTo>
                <a:cubicBezTo>
                  <a:pt x="551784" y="75366"/>
                  <a:pt x="627150" y="0"/>
                  <a:pt x="720119" y="0"/>
                </a:cubicBezTo>
                <a:cubicBezTo>
                  <a:pt x="813088" y="0"/>
                  <a:pt x="888454" y="75366"/>
                  <a:pt x="888454" y="168335"/>
                </a:cubicBezTo>
                <a:lnTo>
                  <a:pt x="888454" y="1210417"/>
                </a:lnTo>
                <a:lnTo>
                  <a:pt x="968040" y="1210417"/>
                </a:lnTo>
                <a:lnTo>
                  <a:pt x="968040" y="168335"/>
                </a:lnTo>
                <a:cubicBezTo>
                  <a:pt x="968040" y="75366"/>
                  <a:pt x="1043406" y="0"/>
                  <a:pt x="1136375" y="0"/>
                </a:cubicBezTo>
                <a:cubicBezTo>
                  <a:pt x="1229344" y="0"/>
                  <a:pt x="1304710" y="75366"/>
                  <a:pt x="1304710" y="168335"/>
                </a:cubicBezTo>
                <a:lnTo>
                  <a:pt x="1304710" y="1210417"/>
                </a:lnTo>
                <a:lnTo>
                  <a:pt x="1631589" y="1210417"/>
                </a:lnTo>
                <a:lnTo>
                  <a:pt x="1302251" y="2536736"/>
                </a:lnTo>
                <a:lnTo>
                  <a:pt x="1351562" y="2536736"/>
                </a:lnTo>
                <a:lnTo>
                  <a:pt x="1612568" y="1852280"/>
                </a:lnTo>
                <a:cubicBezTo>
                  <a:pt x="1637362" y="1787259"/>
                  <a:pt x="1710172" y="1754650"/>
                  <a:pt x="1775193" y="1779444"/>
                </a:cubicBezTo>
                <a:cubicBezTo>
                  <a:pt x="1840214" y="1804239"/>
                  <a:pt x="1872823" y="1877049"/>
                  <a:pt x="1848029" y="1942070"/>
                </a:cubicBezTo>
                <a:lnTo>
                  <a:pt x="1389635" y="3144149"/>
                </a:lnTo>
                <a:cubicBezTo>
                  <a:pt x="1348984" y="3225622"/>
                  <a:pt x="1356391" y="3202920"/>
                  <a:pt x="1228565" y="3214674"/>
                </a:cubicBezTo>
                <a:close/>
                <a:moveTo>
                  <a:pt x="925623" y="3959924"/>
                </a:moveTo>
                <a:cubicBezTo>
                  <a:pt x="746683" y="3959924"/>
                  <a:pt x="601623" y="3814864"/>
                  <a:pt x="601623" y="3635924"/>
                </a:cubicBezTo>
                <a:cubicBezTo>
                  <a:pt x="601623" y="3456984"/>
                  <a:pt x="746683" y="3311924"/>
                  <a:pt x="925623" y="3311924"/>
                </a:cubicBezTo>
                <a:cubicBezTo>
                  <a:pt x="1104563" y="3311924"/>
                  <a:pt x="1249623" y="3456984"/>
                  <a:pt x="1249623" y="3635924"/>
                </a:cubicBezTo>
                <a:cubicBezTo>
                  <a:pt x="1249623" y="3814864"/>
                  <a:pt x="1104563" y="3959924"/>
                  <a:pt x="925623" y="395992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88" name="Donut 87">
            <a:extLst>
              <a:ext uri="{FF2B5EF4-FFF2-40B4-BE49-F238E27FC236}">
                <a16:creationId xmlns:a16="http://schemas.microsoft.com/office/drawing/2014/main" id="{4E09E652-E42B-4D35-B750-1E418CF08FA6}"/>
              </a:ext>
            </a:extLst>
          </p:cNvPr>
          <p:cNvSpPr/>
          <p:nvPr/>
        </p:nvSpPr>
        <p:spPr>
          <a:xfrm>
            <a:off x="5691893" y="1539942"/>
            <a:ext cx="507661" cy="521714"/>
          </a:xfrm>
          <a:custGeom>
            <a:avLst/>
            <a:gdLst/>
            <a:ahLst/>
            <a:cxnLst/>
            <a:rect l="l" t="t" r="r" b="b"/>
            <a:pathLst>
              <a:path w="356471" h="366339">
                <a:moveTo>
                  <a:pt x="144025" y="123680"/>
                </a:moveTo>
                <a:cubicBezTo>
                  <a:pt x="89551" y="123680"/>
                  <a:pt x="45391" y="167840"/>
                  <a:pt x="45391" y="222314"/>
                </a:cubicBezTo>
                <a:cubicBezTo>
                  <a:pt x="45391" y="276788"/>
                  <a:pt x="89551" y="320948"/>
                  <a:pt x="144025" y="320948"/>
                </a:cubicBezTo>
                <a:cubicBezTo>
                  <a:pt x="198499" y="320948"/>
                  <a:pt x="242659" y="276788"/>
                  <a:pt x="242659" y="222314"/>
                </a:cubicBezTo>
                <a:cubicBezTo>
                  <a:pt x="242659" y="167840"/>
                  <a:pt x="198499" y="123680"/>
                  <a:pt x="144025" y="123680"/>
                </a:cubicBezTo>
                <a:close/>
                <a:moveTo>
                  <a:pt x="354808" y="0"/>
                </a:moveTo>
                <a:lnTo>
                  <a:pt x="356471" y="85288"/>
                </a:lnTo>
                <a:lnTo>
                  <a:pt x="334733" y="64382"/>
                </a:lnTo>
                <a:lnTo>
                  <a:pt x="260258" y="141819"/>
                </a:lnTo>
                <a:cubicBezTo>
                  <a:pt x="278587" y="163579"/>
                  <a:pt x="288050" y="191841"/>
                  <a:pt x="288050" y="222314"/>
                </a:cubicBezTo>
                <a:cubicBezTo>
                  <a:pt x="288050" y="301857"/>
                  <a:pt x="223568" y="366339"/>
                  <a:pt x="144025" y="366339"/>
                </a:cubicBezTo>
                <a:cubicBezTo>
                  <a:pt x="64482" y="366339"/>
                  <a:pt x="0" y="301857"/>
                  <a:pt x="0" y="222314"/>
                </a:cubicBezTo>
                <a:cubicBezTo>
                  <a:pt x="0" y="142771"/>
                  <a:pt x="64482" y="78289"/>
                  <a:pt x="144025" y="78289"/>
                </a:cubicBezTo>
                <a:cubicBezTo>
                  <a:pt x="170876" y="78289"/>
                  <a:pt x="196011" y="85637"/>
                  <a:pt x="216282" y="100527"/>
                </a:cubicBezTo>
                <a:lnTo>
                  <a:pt x="291257" y="22569"/>
                </a:lnTo>
                <a:lnTo>
                  <a:pt x="269519" y="166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89" name="Donut 90">
            <a:extLst>
              <a:ext uri="{FF2B5EF4-FFF2-40B4-BE49-F238E27FC236}">
                <a16:creationId xmlns:a16="http://schemas.microsoft.com/office/drawing/2014/main" id="{D86BE85A-63D8-48D0-8B07-9669B75E9D9D}"/>
              </a:ext>
            </a:extLst>
          </p:cNvPr>
          <p:cNvSpPr/>
          <p:nvPr/>
        </p:nvSpPr>
        <p:spPr>
          <a:xfrm>
            <a:off x="6568402" y="1501877"/>
            <a:ext cx="532052" cy="543757"/>
          </a:xfrm>
          <a:custGeom>
            <a:avLst/>
            <a:gdLst/>
            <a:ahLst/>
            <a:cxnLst/>
            <a:rect l="l" t="t" r="r" b="b"/>
            <a:pathLst>
              <a:path w="373598" h="381817">
                <a:moveTo>
                  <a:pt x="229573" y="45391"/>
                </a:moveTo>
                <a:cubicBezTo>
                  <a:pt x="175099" y="45391"/>
                  <a:pt x="130939" y="89551"/>
                  <a:pt x="130939" y="144025"/>
                </a:cubicBezTo>
                <a:cubicBezTo>
                  <a:pt x="130939" y="198499"/>
                  <a:pt x="175099" y="242659"/>
                  <a:pt x="229573" y="242659"/>
                </a:cubicBezTo>
                <a:cubicBezTo>
                  <a:pt x="284047" y="242659"/>
                  <a:pt x="328207" y="198499"/>
                  <a:pt x="328207" y="144025"/>
                </a:cubicBezTo>
                <a:cubicBezTo>
                  <a:pt x="328207" y="89551"/>
                  <a:pt x="284047" y="45391"/>
                  <a:pt x="229573" y="45391"/>
                </a:cubicBezTo>
                <a:close/>
                <a:moveTo>
                  <a:pt x="229573" y="0"/>
                </a:moveTo>
                <a:cubicBezTo>
                  <a:pt x="309116" y="0"/>
                  <a:pt x="373598" y="64482"/>
                  <a:pt x="373598" y="144025"/>
                </a:cubicBezTo>
                <a:cubicBezTo>
                  <a:pt x="373598" y="223568"/>
                  <a:pt x="309116" y="288050"/>
                  <a:pt x="229573" y="288050"/>
                </a:cubicBezTo>
                <a:cubicBezTo>
                  <a:pt x="202172" y="288050"/>
                  <a:pt x="176558" y="280398"/>
                  <a:pt x="156060" y="264966"/>
                </a:cubicBezTo>
                <a:lnTo>
                  <a:pt x="128993" y="292033"/>
                </a:lnTo>
                <a:lnTo>
                  <a:pt x="160228" y="323268"/>
                </a:lnTo>
                <a:cubicBezTo>
                  <a:pt x="171055" y="334095"/>
                  <a:pt x="171055" y="351650"/>
                  <a:pt x="160228" y="362477"/>
                </a:cubicBezTo>
                <a:cubicBezTo>
                  <a:pt x="149401" y="373304"/>
                  <a:pt x="131846" y="373304"/>
                  <a:pt x="121019" y="362477"/>
                </a:cubicBezTo>
                <a:lnTo>
                  <a:pt x="89784" y="331242"/>
                </a:lnTo>
                <a:lnTo>
                  <a:pt x="39209" y="381817"/>
                </a:lnTo>
                <a:cubicBezTo>
                  <a:pt x="28381" y="392644"/>
                  <a:pt x="10827" y="392644"/>
                  <a:pt x="0" y="381817"/>
                </a:cubicBezTo>
                <a:cubicBezTo>
                  <a:pt x="-10828" y="370989"/>
                  <a:pt x="-10828" y="353435"/>
                  <a:pt x="0" y="342608"/>
                </a:cubicBezTo>
                <a:lnTo>
                  <a:pt x="50575" y="292033"/>
                </a:lnTo>
                <a:lnTo>
                  <a:pt x="16166" y="257624"/>
                </a:lnTo>
                <a:cubicBezTo>
                  <a:pt x="5339" y="246797"/>
                  <a:pt x="5339" y="229242"/>
                  <a:pt x="16166" y="218415"/>
                </a:cubicBezTo>
                <a:cubicBezTo>
                  <a:pt x="26993" y="207588"/>
                  <a:pt x="44548" y="207588"/>
                  <a:pt x="55375" y="218415"/>
                </a:cubicBezTo>
                <a:lnTo>
                  <a:pt x="89784" y="252824"/>
                </a:lnTo>
                <a:lnTo>
                  <a:pt x="115252" y="227356"/>
                </a:lnTo>
                <a:cubicBezTo>
                  <a:pt x="95803" y="205073"/>
                  <a:pt x="85548" y="175747"/>
                  <a:pt x="85548" y="144025"/>
                </a:cubicBezTo>
                <a:cubicBezTo>
                  <a:pt x="85548" y="64482"/>
                  <a:pt x="150030" y="0"/>
                  <a:pt x="229573"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0" name="Oval 6">
            <a:extLst>
              <a:ext uri="{FF2B5EF4-FFF2-40B4-BE49-F238E27FC236}">
                <a16:creationId xmlns:a16="http://schemas.microsoft.com/office/drawing/2014/main" id="{319E467E-1F19-4CBB-A070-3B6CE4078D17}"/>
              </a:ext>
            </a:extLst>
          </p:cNvPr>
          <p:cNvSpPr/>
          <p:nvPr/>
        </p:nvSpPr>
        <p:spPr>
          <a:xfrm>
            <a:off x="7560710" y="2604583"/>
            <a:ext cx="507960" cy="502639"/>
          </a:xfrm>
          <a:custGeom>
            <a:avLst/>
            <a:gdLst/>
            <a:ahLst/>
            <a:cxnLst/>
            <a:rect l="l" t="t" r="r" b="b"/>
            <a:pathLst>
              <a:path w="3220460" h="3186731">
                <a:moveTo>
                  <a:pt x="1762834" y="1282034"/>
                </a:moveTo>
                <a:lnTo>
                  <a:pt x="273698" y="2771171"/>
                </a:lnTo>
                <a:cubicBezTo>
                  <a:pt x="253145" y="2791724"/>
                  <a:pt x="253145" y="2825048"/>
                  <a:pt x="273698" y="2845601"/>
                </a:cubicBezTo>
                <a:cubicBezTo>
                  <a:pt x="294251" y="2866154"/>
                  <a:pt x="327575" y="2866154"/>
                  <a:pt x="348128" y="2845601"/>
                </a:cubicBezTo>
                <a:lnTo>
                  <a:pt x="1830131" y="1363598"/>
                </a:lnTo>
                <a:close/>
                <a:moveTo>
                  <a:pt x="2703218" y="237332"/>
                </a:moveTo>
                <a:cubicBezTo>
                  <a:pt x="2623680" y="237332"/>
                  <a:pt x="2559202" y="301810"/>
                  <a:pt x="2559202" y="381348"/>
                </a:cubicBezTo>
                <a:cubicBezTo>
                  <a:pt x="2559202" y="460886"/>
                  <a:pt x="2623680" y="525364"/>
                  <a:pt x="2703218" y="525364"/>
                </a:cubicBezTo>
                <a:cubicBezTo>
                  <a:pt x="2782756" y="525364"/>
                  <a:pt x="2847234" y="460886"/>
                  <a:pt x="2847234" y="381348"/>
                </a:cubicBezTo>
                <a:cubicBezTo>
                  <a:pt x="2847234" y="301810"/>
                  <a:pt x="2782756" y="237332"/>
                  <a:pt x="2703218" y="237332"/>
                </a:cubicBezTo>
                <a:close/>
                <a:moveTo>
                  <a:pt x="2413103" y="0"/>
                </a:moveTo>
                <a:cubicBezTo>
                  <a:pt x="2858994" y="0"/>
                  <a:pt x="3220460" y="361466"/>
                  <a:pt x="3220460" y="807357"/>
                </a:cubicBezTo>
                <a:cubicBezTo>
                  <a:pt x="3220460" y="1253248"/>
                  <a:pt x="2858994" y="1614714"/>
                  <a:pt x="2413103" y="1614714"/>
                </a:cubicBezTo>
                <a:cubicBezTo>
                  <a:pt x="2305542" y="1614714"/>
                  <a:pt x="2202893" y="1593680"/>
                  <a:pt x="2109223" y="1555067"/>
                </a:cubicBezTo>
                <a:lnTo>
                  <a:pt x="2191945" y="1637789"/>
                </a:lnTo>
                <a:cubicBezTo>
                  <a:pt x="2226856" y="1672699"/>
                  <a:pt x="2226855" y="1729300"/>
                  <a:pt x="2191945" y="1764210"/>
                </a:cubicBezTo>
                <a:lnTo>
                  <a:pt x="2045068" y="1911087"/>
                </a:lnTo>
                <a:cubicBezTo>
                  <a:pt x="2010158" y="1945998"/>
                  <a:pt x="1953557" y="1945998"/>
                  <a:pt x="1918647" y="1911087"/>
                </a:cubicBezTo>
                <a:lnTo>
                  <a:pt x="1799123" y="1791564"/>
                </a:lnTo>
                <a:lnTo>
                  <a:pt x="1749496" y="1841190"/>
                </a:lnTo>
                <a:lnTo>
                  <a:pt x="1832980" y="1924673"/>
                </a:lnTo>
                <a:lnTo>
                  <a:pt x="1761893" y="1995760"/>
                </a:lnTo>
                <a:lnTo>
                  <a:pt x="1678410" y="1912277"/>
                </a:lnTo>
                <a:lnTo>
                  <a:pt x="1650246" y="1940441"/>
                </a:lnTo>
                <a:lnTo>
                  <a:pt x="1735612" y="2025807"/>
                </a:lnTo>
                <a:lnTo>
                  <a:pt x="1573330" y="2188089"/>
                </a:lnTo>
                <a:lnTo>
                  <a:pt x="1487964" y="2102723"/>
                </a:lnTo>
                <a:lnTo>
                  <a:pt x="1451742" y="2138944"/>
                </a:lnTo>
                <a:lnTo>
                  <a:pt x="1537109" y="2224311"/>
                </a:lnTo>
                <a:lnTo>
                  <a:pt x="1374830" y="2386590"/>
                </a:lnTo>
                <a:lnTo>
                  <a:pt x="1289463" y="2301223"/>
                </a:lnTo>
                <a:lnTo>
                  <a:pt x="1225079" y="2365608"/>
                </a:lnTo>
                <a:lnTo>
                  <a:pt x="1310445" y="2450974"/>
                </a:lnTo>
                <a:lnTo>
                  <a:pt x="1239358" y="2522061"/>
                </a:lnTo>
                <a:lnTo>
                  <a:pt x="1153992" y="2436695"/>
                </a:lnTo>
                <a:lnTo>
                  <a:pt x="1104364" y="2486322"/>
                </a:lnTo>
                <a:lnTo>
                  <a:pt x="1189730" y="2571689"/>
                </a:lnTo>
                <a:lnTo>
                  <a:pt x="1034153" y="2727266"/>
                </a:lnTo>
                <a:lnTo>
                  <a:pt x="948787" y="2641900"/>
                </a:lnTo>
                <a:lnTo>
                  <a:pt x="905863" y="2684824"/>
                </a:lnTo>
                <a:lnTo>
                  <a:pt x="991230" y="2770191"/>
                </a:lnTo>
                <a:lnTo>
                  <a:pt x="842353" y="2919067"/>
                </a:lnTo>
                <a:lnTo>
                  <a:pt x="756986" y="2833700"/>
                </a:lnTo>
                <a:lnTo>
                  <a:pt x="692119" y="2898567"/>
                </a:lnTo>
                <a:lnTo>
                  <a:pt x="777486" y="2983934"/>
                </a:lnTo>
                <a:lnTo>
                  <a:pt x="628610" y="3132811"/>
                </a:lnTo>
                <a:lnTo>
                  <a:pt x="618557" y="3122757"/>
                </a:lnTo>
                <a:lnTo>
                  <a:pt x="622830" y="3134825"/>
                </a:lnTo>
                <a:lnTo>
                  <a:pt x="346551" y="3150831"/>
                </a:lnTo>
                <a:lnTo>
                  <a:pt x="0" y="3186731"/>
                </a:lnTo>
                <a:lnTo>
                  <a:pt x="51749" y="2750557"/>
                </a:lnTo>
                <a:lnTo>
                  <a:pt x="48979" y="2747788"/>
                </a:lnTo>
                <a:lnTo>
                  <a:pt x="52495" y="2744272"/>
                </a:lnTo>
                <a:lnTo>
                  <a:pt x="52938" y="2740533"/>
                </a:lnTo>
                <a:lnTo>
                  <a:pt x="54575" y="2742192"/>
                </a:lnTo>
                <a:lnTo>
                  <a:pt x="1671288" y="1125479"/>
                </a:lnTo>
                <a:cubicBezTo>
                  <a:pt x="1628971" y="1027979"/>
                  <a:pt x="1605746" y="920380"/>
                  <a:pt x="1605746" y="807357"/>
                </a:cubicBezTo>
                <a:cubicBezTo>
                  <a:pt x="1605746" y="361466"/>
                  <a:pt x="1967212" y="0"/>
                  <a:pt x="2413103"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1" name="Block Arc 25">
            <a:extLst>
              <a:ext uri="{FF2B5EF4-FFF2-40B4-BE49-F238E27FC236}">
                <a16:creationId xmlns:a16="http://schemas.microsoft.com/office/drawing/2014/main" id="{5F7FD4D6-1C06-4ABB-98F4-AC79D3C6A6D8}"/>
              </a:ext>
            </a:extLst>
          </p:cNvPr>
          <p:cNvSpPr/>
          <p:nvPr/>
        </p:nvSpPr>
        <p:spPr>
          <a:xfrm>
            <a:off x="5081797" y="2603460"/>
            <a:ext cx="349473" cy="504884"/>
          </a:xfrm>
          <a:custGeom>
            <a:avLst/>
            <a:gdLst/>
            <a:ahLst/>
            <a:cxnLst/>
            <a:rect l="l" t="t" r="r" b="b"/>
            <a:pathLst>
              <a:path w="2215656" h="3200962">
                <a:moveTo>
                  <a:pt x="1107829" y="2097026"/>
                </a:moveTo>
                <a:cubicBezTo>
                  <a:pt x="1025315" y="2097026"/>
                  <a:pt x="958423" y="2163918"/>
                  <a:pt x="958423" y="2246432"/>
                </a:cubicBezTo>
                <a:cubicBezTo>
                  <a:pt x="958423" y="2302715"/>
                  <a:pt x="989546" y="2351730"/>
                  <a:pt x="1036590" y="2375275"/>
                </a:cubicBezTo>
                <a:lnTo>
                  <a:pt x="985422" y="2684898"/>
                </a:lnTo>
                <a:lnTo>
                  <a:pt x="1230236" y="2684898"/>
                </a:lnTo>
                <a:lnTo>
                  <a:pt x="1179068" y="2375275"/>
                </a:lnTo>
                <a:cubicBezTo>
                  <a:pt x="1226112" y="2351730"/>
                  <a:pt x="1257234" y="2302715"/>
                  <a:pt x="1257234" y="2246432"/>
                </a:cubicBezTo>
                <a:cubicBezTo>
                  <a:pt x="1257234" y="2163918"/>
                  <a:pt x="1190343" y="2097026"/>
                  <a:pt x="1107829" y="2097026"/>
                </a:cubicBezTo>
                <a:close/>
                <a:moveTo>
                  <a:pt x="1102513" y="266871"/>
                </a:moveTo>
                <a:cubicBezTo>
                  <a:pt x="874876" y="269781"/>
                  <a:pt x="691868" y="455143"/>
                  <a:pt x="691868" y="682798"/>
                </a:cubicBezTo>
                <a:lnTo>
                  <a:pt x="690469" y="682798"/>
                </a:lnTo>
                <a:lnTo>
                  <a:pt x="690469" y="1580962"/>
                </a:lnTo>
                <a:lnTo>
                  <a:pt x="1525188" y="1580962"/>
                </a:lnTo>
                <a:lnTo>
                  <a:pt x="1525188" y="672127"/>
                </a:lnTo>
                <a:lnTo>
                  <a:pt x="1523654" y="672166"/>
                </a:lnTo>
                <a:cubicBezTo>
                  <a:pt x="1517835" y="444585"/>
                  <a:pt x="1330149" y="263961"/>
                  <a:pt x="1102513" y="266871"/>
                </a:cubicBezTo>
                <a:close/>
                <a:moveTo>
                  <a:pt x="1099102" y="56"/>
                </a:moveTo>
                <a:cubicBezTo>
                  <a:pt x="1472767" y="-4720"/>
                  <a:pt x="1780852" y="291773"/>
                  <a:pt x="1790404" y="665346"/>
                </a:cubicBezTo>
                <a:lnTo>
                  <a:pt x="1742843" y="666562"/>
                </a:lnTo>
                <a:lnTo>
                  <a:pt x="1790627" y="666562"/>
                </a:lnTo>
                <a:lnTo>
                  <a:pt x="1790627"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425030" y="1580962"/>
                </a:lnTo>
                <a:lnTo>
                  <a:pt x="425030" y="676764"/>
                </a:lnTo>
                <a:lnTo>
                  <a:pt x="425634" y="676764"/>
                </a:lnTo>
                <a:cubicBezTo>
                  <a:pt x="428273" y="305830"/>
                  <a:pt x="727452" y="4806"/>
                  <a:pt x="1099102"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2" name="Block Arc 31">
            <a:extLst>
              <a:ext uri="{FF2B5EF4-FFF2-40B4-BE49-F238E27FC236}">
                <a16:creationId xmlns:a16="http://schemas.microsoft.com/office/drawing/2014/main" id="{7D9DF903-DA8F-4191-AEDF-7DDF26A64847}"/>
              </a:ext>
            </a:extLst>
          </p:cNvPr>
          <p:cNvSpPr/>
          <p:nvPr/>
        </p:nvSpPr>
        <p:spPr>
          <a:xfrm>
            <a:off x="8411005" y="2603460"/>
            <a:ext cx="455959" cy="504884"/>
          </a:xfrm>
          <a:custGeom>
            <a:avLst/>
            <a:gdLst/>
            <a:ahLst/>
            <a:cxnLst/>
            <a:rect l="l" t="t" r="r" b="b"/>
            <a:pathLst>
              <a:path w="2890784" h="3200962">
                <a:moveTo>
                  <a:pt x="1107828" y="2097026"/>
                </a:moveTo>
                <a:cubicBezTo>
                  <a:pt x="1025313" y="2097026"/>
                  <a:pt x="958422" y="2163918"/>
                  <a:pt x="958422" y="2246432"/>
                </a:cubicBezTo>
                <a:cubicBezTo>
                  <a:pt x="958422" y="2302715"/>
                  <a:pt x="989545" y="2351730"/>
                  <a:pt x="1036589" y="2375275"/>
                </a:cubicBezTo>
                <a:lnTo>
                  <a:pt x="985421" y="2684898"/>
                </a:lnTo>
                <a:lnTo>
                  <a:pt x="1230235" y="2684898"/>
                </a:lnTo>
                <a:lnTo>
                  <a:pt x="1179067" y="2375275"/>
                </a:lnTo>
                <a:cubicBezTo>
                  <a:pt x="1226111" y="2351730"/>
                  <a:pt x="1257233" y="2302715"/>
                  <a:pt x="1257233" y="2246432"/>
                </a:cubicBezTo>
                <a:cubicBezTo>
                  <a:pt x="1257233" y="2163918"/>
                  <a:pt x="1190342" y="2097026"/>
                  <a:pt x="1107828" y="2097026"/>
                </a:cubicBezTo>
                <a:close/>
                <a:moveTo>
                  <a:pt x="2199259" y="56"/>
                </a:moveTo>
                <a:cubicBezTo>
                  <a:pt x="2572924" y="-4720"/>
                  <a:pt x="2881009" y="291773"/>
                  <a:pt x="2890561" y="665346"/>
                </a:cubicBezTo>
                <a:lnTo>
                  <a:pt x="2843000" y="666562"/>
                </a:lnTo>
                <a:lnTo>
                  <a:pt x="2890784" y="666562"/>
                </a:lnTo>
                <a:lnTo>
                  <a:pt x="2890784" y="1580962"/>
                </a:lnTo>
                <a:lnTo>
                  <a:pt x="2625345" y="1580962"/>
                </a:lnTo>
                <a:lnTo>
                  <a:pt x="2625345" y="672127"/>
                </a:lnTo>
                <a:lnTo>
                  <a:pt x="2623811" y="672166"/>
                </a:lnTo>
                <a:cubicBezTo>
                  <a:pt x="2617992" y="444585"/>
                  <a:pt x="2430306" y="263961"/>
                  <a:pt x="2202670" y="266871"/>
                </a:cubicBezTo>
                <a:cubicBezTo>
                  <a:pt x="1975033" y="269781"/>
                  <a:pt x="1792025" y="455143"/>
                  <a:pt x="1792025" y="682798"/>
                </a:cubicBezTo>
                <a:lnTo>
                  <a:pt x="1790626" y="682798"/>
                </a:lnTo>
                <a:lnTo>
                  <a:pt x="1790626" y="1580962"/>
                </a:lnTo>
                <a:lnTo>
                  <a:pt x="2041344" y="1580962"/>
                </a:lnTo>
                <a:cubicBezTo>
                  <a:pt x="2137614" y="1580962"/>
                  <a:pt x="2215656" y="1659004"/>
                  <a:pt x="2215656" y="1755274"/>
                </a:cubicBezTo>
                <a:lnTo>
                  <a:pt x="2215656" y="3026650"/>
                </a:lnTo>
                <a:cubicBezTo>
                  <a:pt x="2215656" y="3122920"/>
                  <a:pt x="2137614" y="3200962"/>
                  <a:pt x="2041344" y="3200962"/>
                </a:cubicBezTo>
                <a:lnTo>
                  <a:pt x="174312" y="3200962"/>
                </a:lnTo>
                <a:cubicBezTo>
                  <a:pt x="78042" y="3200962"/>
                  <a:pt x="0" y="3122920"/>
                  <a:pt x="0" y="3026650"/>
                </a:cubicBezTo>
                <a:lnTo>
                  <a:pt x="0" y="1755274"/>
                </a:lnTo>
                <a:cubicBezTo>
                  <a:pt x="0" y="1659004"/>
                  <a:pt x="78042" y="1580962"/>
                  <a:pt x="174312" y="1580962"/>
                </a:cubicBezTo>
                <a:lnTo>
                  <a:pt x="1525187" y="1580962"/>
                </a:lnTo>
                <a:lnTo>
                  <a:pt x="1525187" y="676764"/>
                </a:lnTo>
                <a:lnTo>
                  <a:pt x="1525791" y="676764"/>
                </a:lnTo>
                <a:cubicBezTo>
                  <a:pt x="1528430" y="305830"/>
                  <a:pt x="1827609" y="4806"/>
                  <a:pt x="2199259" y="56"/>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3" name="Freeform 53">
            <a:extLst>
              <a:ext uri="{FF2B5EF4-FFF2-40B4-BE49-F238E27FC236}">
                <a16:creationId xmlns:a16="http://schemas.microsoft.com/office/drawing/2014/main" id="{D57F2C4B-7240-41A7-B169-E1E9E5390396}"/>
              </a:ext>
            </a:extLst>
          </p:cNvPr>
          <p:cNvSpPr/>
          <p:nvPr/>
        </p:nvSpPr>
        <p:spPr>
          <a:xfrm>
            <a:off x="10130939" y="2599748"/>
            <a:ext cx="499664" cy="512309"/>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406" h="2354521">
                <a:moveTo>
                  <a:pt x="2279640" y="1747818"/>
                </a:moveTo>
                <a:lnTo>
                  <a:pt x="1827546" y="1826304"/>
                </a:lnTo>
                <a:cubicBezTo>
                  <a:pt x="1873723" y="1907635"/>
                  <a:pt x="1985737" y="2047488"/>
                  <a:pt x="1955104" y="2095900"/>
                </a:cubicBezTo>
                <a:cubicBezTo>
                  <a:pt x="1897166" y="2139232"/>
                  <a:pt x="1773393" y="2006999"/>
                  <a:pt x="1682537" y="1962549"/>
                </a:cubicBezTo>
                <a:lnTo>
                  <a:pt x="1528613" y="2354521"/>
                </a:lnTo>
                <a:lnTo>
                  <a:pt x="1380482" y="2120816"/>
                </a:lnTo>
                <a:lnTo>
                  <a:pt x="1495542" y="1788127"/>
                </a:lnTo>
                <a:lnTo>
                  <a:pt x="909489" y="1225390"/>
                </a:lnTo>
                <a:lnTo>
                  <a:pt x="414951" y="2322212"/>
                </a:lnTo>
                <a:lnTo>
                  <a:pt x="293184" y="2052845"/>
                </a:lnTo>
                <a:lnTo>
                  <a:pt x="520411" y="767428"/>
                </a:lnTo>
                <a:cubicBezTo>
                  <a:pt x="325060" y="542715"/>
                  <a:pt x="-71458" y="102202"/>
                  <a:pt x="11167" y="5505"/>
                </a:cubicBezTo>
                <a:cubicBezTo>
                  <a:pt x="111065" y="-52229"/>
                  <a:pt x="554777" y="358209"/>
                  <a:pt x="771719" y="578452"/>
                </a:cubicBezTo>
                <a:lnTo>
                  <a:pt x="2041440" y="514597"/>
                </a:lnTo>
                <a:lnTo>
                  <a:pt x="2296406" y="662729"/>
                </a:lnTo>
                <a:lnTo>
                  <a:pt x="1124906" y="1004182"/>
                </a:lnTo>
                <a:lnTo>
                  <a:pt x="1676517" y="1608523"/>
                </a:lnTo>
                <a:cubicBezTo>
                  <a:pt x="1795262" y="1589016"/>
                  <a:pt x="2094931" y="1557316"/>
                  <a:pt x="2094931" y="1557316"/>
                </a:cubicBezTo>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4" name="Block Arc 10">
            <a:extLst>
              <a:ext uri="{FF2B5EF4-FFF2-40B4-BE49-F238E27FC236}">
                <a16:creationId xmlns:a16="http://schemas.microsoft.com/office/drawing/2014/main" id="{75C14C12-5F78-4BDD-B8A3-69BB465A2216}"/>
              </a:ext>
            </a:extLst>
          </p:cNvPr>
          <p:cNvSpPr/>
          <p:nvPr/>
        </p:nvSpPr>
        <p:spPr>
          <a:xfrm>
            <a:off x="10959168" y="4745774"/>
            <a:ext cx="614525" cy="416246"/>
          </a:xfrm>
          <a:custGeom>
            <a:avLst/>
            <a:gdLst/>
            <a:ahLst/>
            <a:cxnLst/>
            <a:rect l="l" t="t" r="r" b="b"/>
            <a:pathLst>
              <a:path w="3219104" h="2180445">
                <a:moveTo>
                  <a:pt x="631935" y="660566"/>
                </a:moveTo>
                <a:cubicBezTo>
                  <a:pt x="582229" y="660566"/>
                  <a:pt x="541935" y="700860"/>
                  <a:pt x="541935" y="750566"/>
                </a:cubicBezTo>
                <a:cubicBezTo>
                  <a:pt x="541935" y="800272"/>
                  <a:pt x="582229" y="840566"/>
                  <a:pt x="631935" y="840566"/>
                </a:cubicBezTo>
                <a:cubicBezTo>
                  <a:pt x="681641" y="840566"/>
                  <a:pt x="721935" y="800272"/>
                  <a:pt x="721935" y="750566"/>
                </a:cubicBezTo>
                <a:cubicBezTo>
                  <a:pt x="721935" y="700860"/>
                  <a:pt x="681641" y="660566"/>
                  <a:pt x="631935" y="660566"/>
                </a:cubicBezTo>
                <a:close/>
                <a:moveTo>
                  <a:pt x="2920524" y="132986"/>
                </a:moveTo>
                <a:cubicBezTo>
                  <a:pt x="2884582" y="132986"/>
                  <a:pt x="2855445" y="171564"/>
                  <a:pt x="2855445" y="219152"/>
                </a:cubicBezTo>
                <a:cubicBezTo>
                  <a:pt x="2855445" y="266740"/>
                  <a:pt x="2884582" y="305318"/>
                  <a:pt x="2920524" y="305318"/>
                </a:cubicBezTo>
                <a:cubicBezTo>
                  <a:pt x="2956466" y="305318"/>
                  <a:pt x="2985603" y="266740"/>
                  <a:pt x="2985603" y="219152"/>
                </a:cubicBezTo>
                <a:cubicBezTo>
                  <a:pt x="2985603" y="171564"/>
                  <a:pt x="2956466" y="132986"/>
                  <a:pt x="2920524" y="132986"/>
                </a:cubicBezTo>
                <a:close/>
                <a:moveTo>
                  <a:pt x="1840097" y="123357"/>
                </a:moveTo>
                <a:cubicBezTo>
                  <a:pt x="1690593" y="125267"/>
                  <a:pt x="1541569" y="163386"/>
                  <a:pt x="1407089" y="237534"/>
                </a:cubicBezTo>
                <a:lnTo>
                  <a:pt x="1442443" y="299445"/>
                </a:lnTo>
                <a:cubicBezTo>
                  <a:pt x="1690026" y="162934"/>
                  <a:pt x="1991162" y="159087"/>
                  <a:pt x="2242273" y="289227"/>
                </a:cubicBezTo>
                <a:lnTo>
                  <a:pt x="2275978" y="226435"/>
                </a:lnTo>
                <a:cubicBezTo>
                  <a:pt x="2139582" y="155746"/>
                  <a:pt x="1989600" y="121447"/>
                  <a:pt x="1840097" y="123357"/>
                </a:cubicBezTo>
                <a:close/>
                <a:moveTo>
                  <a:pt x="1808744" y="1233"/>
                </a:moveTo>
                <a:cubicBezTo>
                  <a:pt x="2156106" y="-14520"/>
                  <a:pt x="2554236" y="122009"/>
                  <a:pt x="2727916" y="332053"/>
                </a:cubicBezTo>
                <a:lnTo>
                  <a:pt x="2797407" y="426906"/>
                </a:lnTo>
                <a:cubicBezTo>
                  <a:pt x="2816730" y="407744"/>
                  <a:pt x="2822914" y="396798"/>
                  <a:pt x="2848347" y="374270"/>
                </a:cubicBezTo>
                <a:cubicBezTo>
                  <a:pt x="2789714" y="335227"/>
                  <a:pt x="2770554" y="301522"/>
                  <a:pt x="2770554" y="211287"/>
                </a:cubicBezTo>
                <a:cubicBezTo>
                  <a:pt x="2770554" y="109060"/>
                  <a:pt x="2826850" y="34523"/>
                  <a:pt x="2918697" y="33333"/>
                </a:cubicBezTo>
                <a:cubicBezTo>
                  <a:pt x="3010544" y="32143"/>
                  <a:pt x="3068737" y="122977"/>
                  <a:pt x="3064459" y="218431"/>
                </a:cubicBezTo>
                <a:cubicBezTo>
                  <a:pt x="3062319" y="266188"/>
                  <a:pt x="3063213" y="242475"/>
                  <a:pt x="3054577" y="285936"/>
                </a:cubicBezTo>
                <a:cubicBezTo>
                  <a:pt x="3088600" y="260795"/>
                  <a:pt x="3146396" y="297212"/>
                  <a:pt x="3198377" y="27802"/>
                </a:cubicBezTo>
                <a:cubicBezTo>
                  <a:pt x="3270974" y="270322"/>
                  <a:pt x="3142267" y="378871"/>
                  <a:pt x="2977023" y="405424"/>
                </a:cubicBezTo>
                <a:cubicBezTo>
                  <a:pt x="2937650" y="455263"/>
                  <a:pt x="2906651" y="507366"/>
                  <a:pt x="2854455" y="531728"/>
                </a:cubicBezTo>
                <a:cubicBezTo>
                  <a:pt x="2854593" y="531917"/>
                  <a:pt x="2854687" y="532126"/>
                  <a:pt x="2854781" y="532336"/>
                </a:cubicBezTo>
                <a:lnTo>
                  <a:pt x="2914835" y="719911"/>
                </a:lnTo>
                <a:cubicBezTo>
                  <a:pt x="2982387" y="1030651"/>
                  <a:pt x="2875068" y="1334999"/>
                  <a:pt x="2751965" y="1458417"/>
                </a:cubicBezTo>
                <a:cubicBezTo>
                  <a:pt x="2718119" y="1752479"/>
                  <a:pt x="2636178" y="1904762"/>
                  <a:pt x="2564924" y="2133185"/>
                </a:cubicBezTo>
                <a:cubicBezTo>
                  <a:pt x="2548001" y="2174319"/>
                  <a:pt x="2290597" y="2162941"/>
                  <a:pt x="2284362" y="2130560"/>
                </a:cubicBezTo>
                <a:cubicBezTo>
                  <a:pt x="2253189" y="1989654"/>
                  <a:pt x="2205984" y="1832997"/>
                  <a:pt x="2190842" y="1681589"/>
                </a:cubicBezTo>
                <a:cubicBezTo>
                  <a:pt x="1937891" y="1727975"/>
                  <a:pt x="1628829" y="1727099"/>
                  <a:pt x="1429318" y="1710471"/>
                </a:cubicBezTo>
                <a:cubicBezTo>
                  <a:pt x="1387456" y="1891634"/>
                  <a:pt x="1268107" y="2057044"/>
                  <a:pt x="1143413" y="2180445"/>
                </a:cubicBezTo>
                <a:lnTo>
                  <a:pt x="943012" y="2180445"/>
                </a:lnTo>
                <a:cubicBezTo>
                  <a:pt x="894916" y="2170818"/>
                  <a:pt x="902932" y="1825120"/>
                  <a:pt x="910948" y="1650083"/>
                </a:cubicBezTo>
                <a:cubicBezTo>
                  <a:pt x="600994" y="1508303"/>
                  <a:pt x="-80369" y="1319263"/>
                  <a:pt x="7807" y="838786"/>
                </a:cubicBezTo>
                <a:cubicBezTo>
                  <a:pt x="13151" y="796777"/>
                  <a:pt x="184160" y="802028"/>
                  <a:pt x="275009" y="799402"/>
                </a:cubicBezTo>
                <a:cubicBezTo>
                  <a:pt x="369419" y="659373"/>
                  <a:pt x="418407" y="582356"/>
                  <a:pt x="555570" y="465957"/>
                </a:cubicBezTo>
                <a:cubicBezTo>
                  <a:pt x="547554" y="374062"/>
                  <a:pt x="496786" y="206026"/>
                  <a:pt x="531522" y="190273"/>
                </a:cubicBezTo>
                <a:cubicBezTo>
                  <a:pt x="764877" y="64246"/>
                  <a:pt x="803177" y="250661"/>
                  <a:pt x="924308" y="355683"/>
                </a:cubicBezTo>
                <a:cubicBezTo>
                  <a:pt x="1130053" y="143013"/>
                  <a:pt x="1554903" y="11735"/>
                  <a:pt x="1808744" y="123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95" name="Freeform 55">
            <a:extLst>
              <a:ext uri="{FF2B5EF4-FFF2-40B4-BE49-F238E27FC236}">
                <a16:creationId xmlns:a16="http://schemas.microsoft.com/office/drawing/2014/main" id="{E1F21ECA-3730-4E2A-BB32-69C99B2546BB}"/>
              </a:ext>
            </a:extLst>
          </p:cNvPr>
          <p:cNvSpPr/>
          <p:nvPr/>
        </p:nvSpPr>
        <p:spPr>
          <a:xfrm>
            <a:off x="4423300" y="2468550"/>
            <a:ext cx="316162" cy="774705"/>
          </a:xfrm>
          <a:custGeom>
            <a:avLst/>
            <a:gdLst/>
            <a:ahLst/>
            <a:cxnLst/>
            <a:rect l="l" t="t" r="r" b="b"/>
            <a:pathLst>
              <a:path w="1060423" h="2598393">
                <a:moveTo>
                  <a:pt x="511607" y="1989888"/>
                </a:moveTo>
                <a:cubicBezTo>
                  <a:pt x="421916" y="2038892"/>
                  <a:pt x="392123" y="2248491"/>
                  <a:pt x="577615" y="2379095"/>
                </a:cubicBezTo>
                <a:cubicBezTo>
                  <a:pt x="531205" y="2257454"/>
                  <a:pt x="562054" y="2197447"/>
                  <a:pt x="592034" y="2136572"/>
                </a:cubicBezTo>
                <a:cubicBezTo>
                  <a:pt x="592534" y="2167519"/>
                  <a:pt x="560915" y="2234057"/>
                  <a:pt x="638675" y="2272816"/>
                </a:cubicBezTo>
                <a:cubicBezTo>
                  <a:pt x="602283" y="2156226"/>
                  <a:pt x="756001" y="2119500"/>
                  <a:pt x="594605" y="1990756"/>
                </a:cubicBezTo>
                <a:cubicBezTo>
                  <a:pt x="828052" y="2024484"/>
                  <a:pt x="759407" y="2143283"/>
                  <a:pt x="814896" y="2262952"/>
                </a:cubicBezTo>
                <a:cubicBezTo>
                  <a:pt x="774295" y="2270013"/>
                  <a:pt x="715464" y="2161619"/>
                  <a:pt x="728685" y="2212952"/>
                </a:cubicBezTo>
                <a:cubicBezTo>
                  <a:pt x="798068" y="2415798"/>
                  <a:pt x="590532" y="2421590"/>
                  <a:pt x="656442" y="2598393"/>
                </a:cubicBezTo>
                <a:cubicBezTo>
                  <a:pt x="451592" y="2586815"/>
                  <a:pt x="511509" y="2396411"/>
                  <a:pt x="415171" y="2350110"/>
                </a:cubicBezTo>
                <a:cubicBezTo>
                  <a:pt x="389023" y="2345435"/>
                  <a:pt x="357666" y="2366802"/>
                  <a:pt x="415723" y="2461957"/>
                </a:cubicBezTo>
                <a:cubicBezTo>
                  <a:pt x="77590" y="2209980"/>
                  <a:pt x="314998" y="2004011"/>
                  <a:pt x="511607" y="1989888"/>
                </a:cubicBezTo>
                <a:close/>
                <a:moveTo>
                  <a:pt x="344786" y="1884983"/>
                </a:moveTo>
                <a:lnTo>
                  <a:pt x="722598" y="1884983"/>
                </a:lnTo>
                <a:cubicBezTo>
                  <a:pt x="716460" y="1906965"/>
                  <a:pt x="711917" y="1928321"/>
                  <a:pt x="707988" y="1948728"/>
                </a:cubicBezTo>
                <a:lnTo>
                  <a:pt x="357819" y="1948059"/>
                </a:lnTo>
                <a:close/>
                <a:moveTo>
                  <a:pt x="530212" y="651224"/>
                </a:moveTo>
                <a:cubicBezTo>
                  <a:pt x="585486" y="651224"/>
                  <a:pt x="630294" y="696033"/>
                  <a:pt x="630294" y="751307"/>
                </a:cubicBezTo>
                <a:cubicBezTo>
                  <a:pt x="630294" y="806581"/>
                  <a:pt x="585486" y="851389"/>
                  <a:pt x="530212" y="851389"/>
                </a:cubicBezTo>
                <a:cubicBezTo>
                  <a:pt x="474938" y="851389"/>
                  <a:pt x="430129" y="806581"/>
                  <a:pt x="430129" y="751307"/>
                </a:cubicBezTo>
                <a:cubicBezTo>
                  <a:pt x="430129" y="696033"/>
                  <a:pt x="474938" y="651224"/>
                  <a:pt x="530212" y="651224"/>
                </a:cubicBezTo>
                <a:close/>
                <a:moveTo>
                  <a:pt x="530212" y="551141"/>
                </a:moveTo>
                <a:cubicBezTo>
                  <a:pt x="419664" y="551141"/>
                  <a:pt x="330046" y="640759"/>
                  <a:pt x="330046" y="751307"/>
                </a:cubicBezTo>
                <a:cubicBezTo>
                  <a:pt x="330046" y="861855"/>
                  <a:pt x="419664" y="951472"/>
                  <a:pt x="530212" y="951472"/>
                </a:cubicBezTo>
                <a:cubicBezTo>
                  <a:pt x="640760" y="951472"/>
                  <a:pt x="730377" y="861855"/>
                  <a:pt x="730377" y="751307"/>
                </a:cubicBezTo>
                <a:cubicBezTo>
                  <a:pt x="730377" y="640759"/>
                  <a:pt x="640760" y="551141"/>
                  <a:pt x="530212" y="551141"/>
                </a:cubicBezTo>
                <a:close/>
                <a:moveTo>
                  <a:pt x="286245" y="353827"/>
                </a:moveTo>
                <a:cubicBezTo>
                  <a:pt x="438132" y="439406"/>
                  <a:pt x="623290" y="440561"/>
                  <a:pt x="776100" y="356932"/>
                </a:cubicBezTo>
                <a:cubicBezTo>
                  <a:pt x="941305" y="720175"/>
                  <a:pt x="898096" y="1115325"/>
                  <a:pt x="825241" y="1447764"/>
                </a:cubicBezTo>
                <a:lnTo>
                  <a:pt x="1060423" y="1673413"/>
                </a:lnTo>
                <a:lnTo>
                  <a:pt x="1021935" y="1978110"/>
                </a:lnTo>
                <a:lnTo>
                  <a:pt x="745125" y="1786699"/>
                </a:lnTo>
                <a:lnTo>
                  <a:pt x="734250" y="1834148"/>
                </a:lnTo>
                <a:lnTo>
                  <a:pt x="332991" y="1834148"/>
                </a:lnTo>
                <a:cubicBezTo>
                  <a:pt x="330005" y="1820736"/>
                  <a:pt x="326662" y="1807037"/>
                  <a:pt x="323192" y="1793020"/>
                </a:cubicBezTo>
                <a:lnTo>
                  <a:pt x="38489" y="1989888"/>
                </a:lnTo>
                <a:lnTo>
                  <a:pt x="0" y="1685191"/>
                </a:lnTo>
                <a:lnTo>
                  <a:pt x="237343" y="1457469"/>
                </a:lnTo>
                <a:lnTo>
                  <a:pt x="238009" y="1459571"/>
                </a:lnTo>
                <a:lnTo>
                  <a:pt x="242012" y="1446515"/>
                </a:lnTo>
                <a:cubicBezTo>
                  <a:pt x="171205" y="1115067"/>
                  <a:pt x="127758" y="714059"/>
                  <a:pt x="286245" y="353827"/>
                </a:cubicBezTo>
                <a:close/>
                <a:moveTo>
                  <a:pt x="527942" y="0"/>
                </a:moveTo>
                <a:cubicBezTo>
                  <a:pt x="622760" y="95693"/>
                  <a:pt x="695048" y="196745"/>
                  <a:pt x="748164" y="301374"/>
                </a:cubicBezTo>
                <a:cubicBezTo>
                  <a:pt x="612692" y="376844"/>
                  <a:pt x="447588" y="375495"/>
                  <a:pt x="312997" y="298024"/>
                </a:cubicBezTo>
                <a:cubicBezTo>
                  <a:pt x="364591" y="193505"/>
                  <a:pt x="435080" y="93397"/>
                  <a:pt x="527942"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6" name="Round Same Side Corner Rectangle 36">
            <a:extLst>
              <a:ext uri="{FF2B5EF4-FFF2-40B4-BE49-F238E27FC236}">
                <a16:creationId xmlns:a16="http://schemas.microsoft.com/office/drawing/2014/main" id="{E0C4F70F-DCCD-48F1-A750-DF4F32AC8F75}"/>
              </a:ext>
            </a:extLst>
          </p:cNvPr>
          <p:cNvSpPr/>
          <p:nvPr/>
        </p:nvSpPr>
        <p:spPr>
          <a:xfrm>
            <a:off x="9209300" y="2626898"/>
            <a:ext cx="579306" cy="458009"/>
          </a:xfrm>
          <a:custGeom>
            <a:avLst/>
            <a:gdLst/>
            <a:ahLst/>
            <a:cxnLst/>
            <a:rect l="l" t="t" r="r" b="b"/>
            <a:pathLst>
              <a:path w="3219104" h="2545072">
                <a:moveTo>
                  <a:pt x="2779672" y="457200"/>
                </a:moveTo>
                <a:lnTo>
                  <a:pt x="2975888" y="457200"/>
                </a:lnTo>
                <a:cubicBezTo>
                  <a:pt x="3110212" y="457200"/>
                  <a:pt x="3219104" y="566092"/>
                  <a:pt x="3219104" y="700416"/>
                </a:cubicBezTo>
                <a:lnTo>
                  <a:pt x="3219104" y="2301856"/>
                </a:lnTo>
                <a:cubicBezTo>
                  <a:pt x="3219104" y="2436180"/>
                  <a:pt x="3110212" y="2545072"/>
                  <a:pt x="2975888" y="2545072"/>
                </a:cubicBezTo>
                <a:lnTo>
                  <a:pt x="2779672" y="2545072"/>
                </a:lnTo>
                <a:close/>
                <a:moveTo>
                  <a:pt x="243216" y="457200"/>
                </a:moveTo>
                <a:lnTo>
                  <a:pt x="439432" y="457200"/>
                </a:lnTo>
                <a:lnTo>
                  <a:pt x="439432" y="2545072"/>
                </a:lnTo>
                <a:lnTo>
                  <a:pt x="243216" y="2545072"/>
                </a:lnTo>
                <a:cubicBezTo>
                  <a:pt x="108892" y="2545072"/>
                  <a:pt x="0" y="2436180"/>
                  <a:pt x="0" y="2301856"/>
                </a:cubicBezTo>
                <a:lnTo>
                  <a:pt x="0" y="700416"/>
                </a:lnTo>
                <a:cubicBezTo>
                  <a:pt x="0" y="566092"/>
                  <a:pt x="108892" y="457200"/>
                  <a:pt x="243216" y="457200"/>
                </a:cubicBezTo>
                <a:close/>
                <a:moveTo>
                  <a:pt x="1428476" y="174246"/>
                </a:moveTo>
                <a:cubicBezTo>
                  <a:pt x="1372210" y="174246"/>
                  <a:pt x="1326598" y="219858"/>
                  <a:pt x="1326598" y="276124"/>
                </a:cubicBezTo>
                <a:lnTo>
                  <a:pt x="1326598" y="457200"/>
                </a:lnTo>
                <a:lnTo>
                  <a:pt x="1892506" y="457200"/>
                </a:lnTo>
                <a:lnTo>
                  <a:pt x="1892506" y="276124"/>
                </a:lnTo>
                <a:cubicBezTo>
                  <a:pt x="1892506" y="219858"/>
                  <a:pt x="1846894" y="174246"/>
                  <a:pt x="1790628" y="174246"/>
                </a:cubicBezTo>
                <a:close/>
                <a:moveTo>
                  <a:pt x="1285704" y="0"/>
                </a:moveTo>
                <a:lnTo>
                  <a:pt x="1933400" y="0"/>
                </a:lnTo>
                <a:cubicBezTo>
                  <a:pt x="2007048" y="0"/>
                  <a:pt x="2066752" y="59704"/>
                  <a:pt x="2066752" y="133352"/>
                </a:cubicBezTo>
                <a:lnTo>
                  <a:pt x="2066752" y="457200"/>
                </a:lnTo>
                <a:lnTo>
                  <a:pt x="2599672" y="457200"/>
                </a:lnTo>
                <a:lnTo>
                  <a:pt x="2599672" y="2545072"/>
                </a:lnTo>
                <a:lnTo>
                  <a:pt x="619432" y="2545072"/>
                </a:lnTo>
                <a:lnTo>
                  <a:pt x="619432" y="457200"/>
                </a:lnTo>
                <a:lnTo>
                  <a:pt x="1152352" y="457200"/>
                </a:lnTo>
                <a:lnTo>
                  <a:pt x="1152352" y="133352"/>
                </a:lnTo>
                <a:cubicBezTo>
                  <a:pt x="1152352" y="59704"/>
                  <a:pt x="1212056" y="0"/>
                  <a:pt x="128570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97" name="Oval 21">
            <a:extLst>
              <a:ext uri="{FF2B5EF4-FFF2-40B4-BE49-F238E27FC236}">
                <a16:creationId xmlns:a16="http://schemas.microsoft.com/office/drawing/2014/main" id="{B92F2676-D90E-40BF-8AC5-C623D6EC5932}"/>
              </a:ext>
            </a:extLst>
          </p:cNvPr>
          <p:cNvSpPr>
            <a:spLocks noChangeAspect="1"/>
          </p:cNvSpPr>
          <p:nvPr/>
        </p:nvSpPr>
        <p:spPr>
          <a:xfrm>
            <a:off x="7052100" y="4713438"/>
            <a:ext cx="476931" cy="480914"/>
          </a:xfrm>
          <a:custGeom>
            <a:avLst/>
            <a:gdLst/>
            <a:ahLst/>
            <a:cxnLst/>
            <a:rect l="l" t="t" r="r" b="b"/>
            <a:pathLst>
              <a:path w="1652142" h="1665940">
                <a:moveTo>
                  <a:pt x="898689" y="548008"/>
                </a:moveTo>
                <a:cubicBezTo>
                  <a:pt x="737950" y="504938"/>
                  <a:pt x="572731" y="600328"/>
                  <a:pt x="529661" y="761066"/>
                </a:cubicBezTo>
                <a:cubicBezTo>
                  <a:pt x="486591" y="921805"/>
                  <a:pt x="581980" y="1087025"/>
                  <a:pt x="742719" y="1130094"/>
                </a:cubicBezTo>
                <a:cubicBezTo>
                  <a:pt x="903458" y="1173164"/>
                  <a:pt x="1068677" y="1077775"/>
                  <a:pt x="1111747" y="917036"/>
                </a:cubicBezTo>
                <a:cubicBezTo>
                  <a:pt x="1154817" y="756297"/>
                  <a:pt x="1059428" y="591077"/>
                  <a:pt x="898689" y="548008"/>
                </a:cubicBezTo>
                <a:close/>
                <a:moveTo>
                  <a:pt x="952303" y="347916"/>
                </a:moveTo>
                <a:cubicBezTo>
                  <a:pt x="1223549" y="420596"/>
                  <a:pt x="1384519" y="699404"/>
                  <a:pt x="1311839" y="970650"/>
                </a:cubicBezTo>
                <a:cubicBezTo>
                  <a:pt x="1239159" y="1241896"/>
                  <a:pt x="960351" y="1402866"/>
                  <a:pt x="689105" y="1330186"/>
                </a:cubicBezTo>
                <a:cubicBezTo>
                  <a:pt x="417859" y="1257506"/>
                  <a:pt x="256889" y="978698"/>
                  <a:pt x="329569" y="707451"/>
                </a:cubicBezTo>
                <a:cubicBezTo>
                  <a:pt x="402249" y="436205"/>
                  <a:pt x="681057" y="275235"/>
                  <a:pt x="952303" y="347916"/>
                </a:cubicBezTo>
                <a:close/>
                <a:moveTo>
                  <a:pt x="971799" y="275155"/>
                </a:moveTo>
                <a:cubicBezTo>
                  <a:pt x="660368" y="191707"/>
                  <a:pt x="340256" y="376524"/>
                  <a:pt x="256808" y="687955"/>
                </a:cubicBezTo>
                <a:cubicBezTo>
                  <a:pt x="173361" y="999387"/>
                  <a:pt x="358178" y="1319499"/>
                  <a:pt x="669609" y="1402947"/>
                </a:cubicBezTo>
                <a:cubicBezTo>
                  <a:pt x="981040" y="1486395"/>
                  <a:pt x="1301152" y="1301577"/>
                  <a:pt x="1384600" y="990146"/>
                </a:cubicBezTo>
                <a:cubicBezTo>
                  <a:pt x="1468047" y="678715"/>
                  <a:pt x="1283230" y="358603"/>
                  <a:pt x="971799" y="275155"/>
                </a:cubicBezTo>
                <a:close/>
                <a:moveTo>
                  <a:pt x="1652142" y="394531"/>
                </a:moveTo>
                <a:lnTo>
                  <a:pt x="1649662" y="403784"/>
                </a:lnTo>
                <a:lnTo>
                  <a:pt x="1647140" y="399895"/>
                </a:lnTo>
                <a:close/>
                <a:moveTo>
                  <a:pt x="1158157" y="65026"/>
                </a:moveTo>
                <a:lnTo>
                  <a:pt x="1154679" y="271718"/>
                </a:lnTo>
                <a:lnTo>
                  <a:pt x="1148331" y="270017"/>
                </a:lnTo>
                <a:cubicBezTo>
                  <a:pt x="1200055" y="299127"/>
                  <a:pt x="1246804" y="334821"/>
                  <a:pt x="1286346" y="377149"/>
                </a:cubicBezTo>
                <a:lnTo>
                  <a:pt x="1470353" y="331395"/>
                </a:lnTo>
                <a:lnTo>
                  <a:pt x="1588305" y="553229"/>
                </a:lnTo>
                <a:lnTo>
                  <a:pt x="1457194" y="671432"/>
                </a:lnTo>
                <a:cubicBezTo>
                  <a:pt x="1473630" y="731297"/>
                  <a:pt x="1481376" y="793983"/>
                  <a:pt x="1478595" y="857704"/>
                </a:cubicBezTo>
                <a:lnTo>
                  <a:pt x="1642362" y="948616"/>
                </a:lnTo>
                <a:lnTo>
                  <a:pt x="1577335" y="1191298"/>
                </a:lnTo>
                <a:lnTo>
                  <a:pt x="1378614" y="1187955"/>
                </a:lnTo>
                <a:cubicBezTo>
                  <a:pt x="1353489" y="1229936"/>
                  <a:pt x="1323048" y="1267799"/>
                  <a:pt x="1288939" y="1301599"/>
                </a:cubicBezTo>
                <a:lnTo>
                  <a:pt x="1354201" y="1471932"/>
                </a:lnTo>
                <a:lnTo>
                  <a:pt x="1148396" y="1616039"/>
                </a:lnTo>
                <a:lnTo>
                  <a:pt x="992294" y="1480516"/>
                </a:lnTo>
                <a:lnTo>
                  <a:pt x="1011291" y="1467215"/>
                </a:lnTo>
                <a:cubicBezTo>
                  <a:pt x="951500" y="1486565"/>
                  <a:pt x="888271" y="1495869"/>
                  <a:pt x="823805" y="1495510"/>
                </a:cubicBezTo>
                <a:lnTo>
                  <a:pt x="729193" y="1665940"/>
                </a:lnTo>
                <a:lnTo>
                  <a:pt x="486511" y="1600914"/>
                </a:lnTo>
                <a:lnTo>
                  <a:pt x="489790" y="1406012"/>
                </a:lnTo>
                <a:cubicBezTo>
                  <a:pt x="438364" y="1376702"/>
                  <a:pt x="391917" y="1340859"/>
                  <a:pt x="352658" y="1298452"/>
                </a:cubicBezTo>
                <a:lnTo>
                  <a:pt x="355803" y="1305197"/>
                </a:lnTo>
                <a:lnTo>
                  <a:pt x="152856" y="1344512"/>
                </a:lnTo>
                <a:lnTo>
                  <a:pt x="46675" y="1116809"/>
                </a:lnTo>
                <a:lnTo>
                  <a:pt x="183929" y="1005520"/>
                </a:lnTo>
                <a:cubicBezTo>
                  <a:pt x="169279" y="951824"/>
                  <a:pt x="161626" y="895865"/>
                  <a:pt x="161615" y="838915"/>
                </a:cubicBezTo>
                <a:lnTo>
                  <a:pt x="0" y="749197"/>
                </a:lnTo>
                <a:lnTo>
                  <a:pt x="65026" y="506515"/>
                </a:lnTo>
                <a:lnTo>
                  <a:pt x="250227" y="509630"/>
                </a:lnTo>
                <a:cubicBezTo>
                  <a:pt x="275353" y="465291"/>
                  <a:pt x="305693" y="424864"/>
                  <a:pt x="340015" y="388679"/>
                </a:cubicBezTo>
                <a:lnTo>
                  <a:pt x="277984" y="197357"/>
                </a:lnTo>
                <a:lnTo>
                  <a:pt x="491050" y="64219"/>
                </a:lnTo>
                <a:lnTo>
                  <a:pt x="639843" y="207726"/>
                </a:lnTo>
                <a:lnTo>
                  <a:pt x="638348" y="208660"/>
                </a:lnTo>
                <a:cubicBezTo>
                  <a:pt x="696840" y="190256"/>
                  <a:pt x="758594" y="181748"/>
                  <a:pt x="821488" y="182440"/>
                </a:cubicBezTo>
                <a:lnTo>
                  <a:pt x="815140" y="180739"/>
                </a:lnTo>
                <a:lnTo>
                  <a:pt x="9154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
        <p:nvSpPr>
          <p:cNvPr id="98" name="Oval 32">
            <a:extLst>
              <a:ext uri="{FF2B5EF4-FFF2-40B4-BE49-F238E27FC236}">
                <a16:creationId xmlns:a16="http://schemas.microsoft.com/office/drawing/2014/main" id="{06C7F06B-394E-4FE3-88AA-93210AFF9C00}"/>
              </a:ext>
            </a:extLst>
          </p:cNvPr>
          <p:cNvSpPr/>
          <p:nvPr/>
        </p:nvSpPr>
        <p:spPr>
          <a:xfrm>
            <a:off x="9307908" y="4680733"/>
            <a:ext cx="454128" cy="546324"/>
          </a:xfrm>
          <a:custGeom>
            <a:avLst/>
            <a:gdLst/>
            <a:ahLst/>
            <a:cxnLst/>
            <a:rect l="l" t="t" r="r" b="b"/>
            <a:pathLst>
              <a:path w="2671236" h="3213546">
                <a:moveTo>
                  <a:pt x="1336943" y="151152"/>
                </a:moveTo>
                <a:cubicBezTo>
                  <a:pt x="1223677" y="151152"/>
                  <a:pt x="1131857" y="242973"/>
                  <a:pt x="1131857" y="356239"/>
                </a:cubicBezTo>
                <a:cubicBezTo>
                  <a:pt x="1131857" y="469506"/>
                  <a:pt x="1223677" y="561326"/>
                  <a:pt x="1336943" y="561326"/>
                </a:cubicBezTo>
                <a:cubicBezTo>
                  <a:pt x="1450210" y="561326"/>
                  <a:pt x="1542030" y="469506"/>
                  <a:pt x="1542030" y="356239"/>
                </a:cubicBezTo>
                <a:cubicBezTo>
                  <a:pt x="1542030" y="242973"/>
                  <a:pt x="1450210" y="151152"/>
                  <a:pt x="1336943" y="151152"/>
                </a:cubicBezTo>
                <a:close/>
                <a:moveTo>
                  <a:pt x="1336943" y="0"/>
                </a:moveTo>
                <a:cubicBezTo>
                  <a:pt x="1533689" y="0"/>
                  <a:pt x="1693182" y="159493"/>
                  <a:pt x="1693182" y="356239"/>
                </a:cubicBezTo>
                <a:cubicBezTo>
                  <a:pt x="1693182" y="499348"/>
                  <a:pt x="1608797" y="622748"/>
                  <a:pt x="1486649" y="678491"/>
                </a:cubicBezTo>
                <a:lnTo>
                  <a:pt x="1504985" y="861628"/>
                </a:lnTo>
                <a:lnTo>
                  <a:pt x="2050955" y="861628"/>
                </a:lnTo>
                <a:cubicBezTo>
                  <a:pt x="2073924" y="808095"/>
                  <a:pt x="2127168" y="770742"/>
                  <a:pt x="2189136" y="770742"/>
                </a:cubicBezTo>
                <a:cubicBezTo>
                  <a:pt x="2272476" y="770742"/>
                  <a:pt x="2340037" y="838303"/>
                  <a:pt x="2340037" y="921643"/>
                </a:cubicBezTo>
                <a:cubicBezTo>
                  <a:pt x="2340037" y="1004983"/>
                  <a:pt x="2272476" y="1072544"/>
                  <a:pt x="2189136" y="1072544"/>
                </a:cubicBezTo>
                <a:cubicBezTo>
                  <a:pt x="2127168" y="1072544"/>
                  <a:pt x="2073924" y="1035191"/>
                  <a:pt x="2050955" y="981658"/>
                </a:cubicBezTo>
                <a:lnTo>
                  <a:pt x="1517002" y="981658"/>
                </a:lnTo>
                <a:lnTo>
                  <a:pt x="1678124" y="2590970"/>
                </a:lnTo>
                <a:cubicBezTo>
                  <a:pt x="2063444" y="2451708"/>
                  <a:pt x="2360829" y="2287813"/>
                  <a:pt x="2381761" y="1860600"/>
                </a:cubicBezTo>
                <a:cubicBezTo>
                  <a:pt x="2329006" y="1862811"/>
                  <a:pt x="2276981" y="1871755"/>
                  <a:pt x="2228094" y="1886075"/>
                </a:cubicBezTo>
                <a:cubicBezTo>
                  <a:pt x="2324645" y="1771974"/>
                  <a:pt x="2415523" y="1665436"/>
                  <a:pt x="2449665" y="1504055"/>
                </a:cubicBezTo>
                <a:cubicBezTo>
                  <a:pt x="2485699" y="1663545"/>
                  <a:pt x="2574685" y="1764408"/>
                  <a:pt x="2671236" y="1886075"/>
                </a:cubicBezTo>
                <a:cubicBezTo>
                  <a:pt x="2622475" y="1872164"/>
                  <a:pt x="2568855" y="1862858"/>
                  <a:pt x="2513341" y="1860541"/>
                </a:cubicBezTo>
                <a:cubicBezTo>
                  <a:pt x="2486075" y="2436981"/>
                  <a:pt x="2151724" y="2992040"/>
                  <a:pt x="1522375" y="3040581"/>
                </a:cubicBezTo>
                <a:cubicBezTo>
                  <a:pt x="1427529" y="3119259"/>
                  <a:pt x="1392747" y="3155891"/>
                  <a:pt x="1336943" y="3213546"/>
                </a:cubicBezTo>
                <a:cubicBezTo>
                  <a:pt x="1284048" y="3153728"/>
                  <a:pt x="1252174" y="3120936"/>
                  <a:pt x="1157234" y="3046101"/>
                </a:cubicBezTo>
                <a:cubicBezTo>
                  <a:pt x="592479" y="2980043"/>
                  <a:pt x="187829" y="2438320"/>
                  <a:pt x="160409" y="1860193"/>
                </a:cubicBezTo>
                <a:cubicBezTo>
                  <a:pt x="105366" y="1862056"/>
                  <a:pt x="50978" y="1871143"/>
                  <a:pt x="0" y="1886075"/>
                </a:cubicBezTo>
                <a:cubicBezTo>
                  <a:pt x="96552" y="1771974"/>
                  <a:pt x="187429" y="1665436"/>
                  <a:pt x="221571" y="1504055"/>
                </a:cubicBezTo>
                <a:cubicBezTo>
                  <a:pt x="257605" y="1663545"/>
                  <a:pt x="346591" y="1764408"/>
                  <a:pt x="443143" y="1886075"/>
                </a:cubicBezTo>
                <a:cubicBezTo>
                  <a:pt x="396276" y="1872705"/>
                  <a:pt x="344922" y="1863589"/>
                  <a:pt x="291687" y="1860996"/>
                </a:cubicBezTo>
                <a:cubicBezTo>
                  <a:pt x="313360" y="2289054"/>
                  <a:pt x="617325" y="2454996"/>
                  <a:pt x="1001768" y="2593980"/>
                </a:cubicBezTo>
                <a:lnTo>
                  <a:pt x="1157883" y="981658"/>
                </a:lnTo>
                <a:lnTo>
                  <a:pt x="666108" y="981658"/>
                </a:lnTo>
                <a:cubicBezTo>
                  <a:pt x="643139" y="1035191"/>
                  <a:pt x="589896" y="1072543"/>
                  <a:pt x="527928" y="1072543"/>
                </a:cubicBezTo>
                <a:cubicBezTo>
                  <a:pt x="444588" y="1072543"/>
                  <a:pt x="377027" y="1004982"/>
                  <a:pt x="377027" y="921642"/>
                </a:cubicBezTo>
                <a:cubicBezTo>
                  <a:pt x="377027" y="838302"/>
                  <a:pt x="444588" y="770741"/>
                  <a:pt x="527928" y="770741"/>
                </a:cubicBezTo>
                <a:cubicBezTo>
                  <a:pt x="589896" y="770741"/>
                  <a:pt x="643141" y="808095"/>
                  <a:pt x="666110" y="861628"/>
                </a:cubicBezTo>
                <a:lnTo>
                  <a:pt x="1169505" y="861628"/>
                </a:lnTo>
                <a:lnTo>
                  <a:pt x="1187237" y="678491"/>
                </a:lnTo>
                <a:cubicBezTo>
                  <a:pt x="1065090" y="622748"/>
                  <a:pt x="980704" y="499348"/>
                  <a:pt x="980704" y="356239"/>
                </a:cubicBezTo>
                <a:cubicBezTo>
                  <a:pt x="980704" y="159493"/>
                  <a:pt x="1140198" y="0"/>
                  <a:pt x="1336943"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p>
        </p:txBody>
      </p:sp>
    </p:spTree>
    <p:extLst>
      <p:ext uri="{BB962C8B-B14F-4D97-AF65-F5344CB8AC3E}">
        <p14:creationId xmlns:p14="http://schemas.microsoft.com/office/powerpoint/2010/main" val="486176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a:extLst>
              <a:ext uri="{FF2B5EF4-FFF2-40B4-BE49-F238E27FC236}">
                <a16:creationId xmlns:a16="http://schemas.microsoft.com/office/drawing/2014/main" id="{72FDD397-FB05-421B-B10A-6F77A9F8C4AF}"/>
              </a:ext>
            </a:extLst>
          </p:cNvPr>
          <p:cNvGrpSpPr/>
          <p:nvPr/>
        </p:nvGrpSpPr>
        <p:grpSpPr>
          <a:xfrm rot="21227384">
            <a:off x="5245015" y="3895516"/>
            <a:ext cx="608087" cy="1288523"/>
            <a:chOff x="-287118" y="4952296"/>
            <a:chExt cx="1609427" cy="3410347"/>
          </a:xfrm>
          <a:solidFill>
            <a:schemeClr val="accent2"/>
          </a:solidFill>
        </p:grpSpPr>
        <p:sp>
          <p:nvSpPr>
            <p:cNvPr id="32" name="자유형: 도형 104">
              <a:extLst>
                <a:ext uri="{FF2B5EF4-FFF2-40B4-BE49-F238E27FC236}">
                  <a16:creationId xmlns:a16="http://schemas.microsoft.com/office/drawing/2014/main" id="{3F8F34BB-6F05-4907-B338-0E5D4D1F3166}"/>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a:extLst>
                <a:ext uri="{FF2B5EF4-FFF2-40B4-BE49-F238E27FC236}">
                  <a16:creationId xmlns:a16="http://schemas.microsoft.com/office/drawing/2014/main" id="{DD59D5C2-A7E2-486E-A093-B6A59E14DE7B}"/>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a:extLst>
                <a:ext uri="{FF2B5EF4-FFF2-40B4-BE49-F238E27FC236}">
                  <a16:creationId xmlns:a16="http://schemas.microsoft.com/office/drawing/2014/main" id="{9F9920C3-3087-403A-B352-57F7C114722A}"/>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a:extLst>
                <a:ext uri="{FF2B5EF4-FFF2-40B4-BE49-F238E27FC236}">
                  <a16:creationId xmlns:a16="http://schemas.microsoft.com/office/drawing/2014/main" id="{72827ED6-8A0A-4B34-B285-EF1D93C0E17C}"/>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a:extLst>
              <a:ext uri="{FF2B5EF4-FFF2-40B4-BE49-F238E27FC236}">
                <a16:creationId xmlns:a16="http://schemas.microsoft.com/office/drawing/2014/main" id="{3A5011DF-A658-4AE1-8421-792D63314273}"/>
              </a:ext>
            </a:extLst>
          </p:cNvPr>
          <p:cNvGrpSpPr/>
          <p:nvPr/>
        </p:nvGrpSpPr>
        <p:grpSpPr>
          <a:xfrm rot="20007842">
            <a:off x="4584631" y="3938080"/>
            <a:ext cx="761067" cy="1530882"/>
            <a:chOff x="3253539" y="3991723"/>
            <a:chExt cx="288620" cy="580558"/>
          </a:xfrm>
        </p:grpSpPr>
        <p:sp>
          <p:nvSpPr>
            <p:cNvPr id="48" name="Freeform: Shape 47">
              <a:extLst>
                <a:ext uri="{FF2B5EF4-FFF2-40B4-BE49-F238E27FC236}">
                  <a16:creationId xmlns:a16="http://schemas.microsoft.com/office/drawing/2014/main" id="{CEC3A36D-CF23-4EDC-95A4-0BAA55528A52}"/>
                </a:ext>
              </a:extLst>
            </p:cNvPr>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5D2AC76-ED08-4744-B094-B6E80482ECB6}"/>
                </a:ext>
              </a:extLst>
            </p:cNvPr>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Kajian Pustaka</a:t>
            </a:r>
            <a:endParaRPr lang="en-US" dirty="0"/>
          </a:p>
        </p:txBody>
      </p:sp>
      <p:grpSp>
        <p:nvGrpSpPr>
          <p:cNvPr id="3" name="Group 2">
            <a:extLst>
              <a:ext uri="{FF2B5EF4-FFF2-40B4-BE49-F238E27FC236}">
                <a16:creationId xmlns:a16="http://schemas.microsoft.com/office/drawing/2014/main" id="{B7C5A1F5-CA5C-40A9-AF1F-FE0C6C3358C8}"/>
              </a:ext>
            </a:extLst>
          </p:cNvPr>
          <p:cNvGrpSpPr/>
          <p:nvPr/>
        </p:nvGrpSpPr>
        <p:grpSpPr>
          <a:xfrm rot="19652038">
            <a:off x="5536755" y="2265030"/>
            <a:ext cx="1668669" cy="2905785"/>
            <a:chOff x="2755505" y="1879063"/>
            <a:chExt cx="552450" cy="962025"/>
          </a:xfrm>
          <a:solidFill>
            <a:schemeClr val="accent4"/>
          </a:solidFill>
        </p:grpSpPr>
        <p:sp>
          <p:nvSpPr>
            <p:cNvPr id="4" name="Freeform: Shape 3">
              <a:extLst>
                <a:ext uri="{FF2B5EF4-FFF2-40B4-BE49-F238E27FC236}">
                  <a16:creationId xmlns:a16="http://schemas.microsoft.com/office/drawing/2014/main" id="{05B2ABAA-448A-470D-A8CC-C29CC544DBC8}"/>
                </a:ext>
              </a:extLst>
            </p:cNvPr>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3C606A2B-0655-45A8-9E66-AF71422961D8}"/>
                </a:ext>
              </a:extLst>
            </p:cNvPr>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7742FB30-3E3B-4189-8B3A-BFFCAA2027B3}"/>
              </a:ext>
            </a:extLst>
          </p:cNvPr>
          <p:cNvGrpSpPr/>
          <p:nvPr/>
        </p:nvGrpSpPr>
        <p:grpSpPr>
          <a:xfrm>
            <a:off x="5800329" y="2945615"/>
            <a:ext cx="700565" cy="635820"/>
            <a:chOff x="6587475" y="3356075"/>
            <a:chExt cx="700565" cy="635820"/>
          </a:xfrm>
        </p:grpSpPr>
        <p:sp>
          <p:nvSpPr>
            <p:cNvPr id="6" name="Oval 5">
              <a:extLst>
                <a:ext uri="{FF2B5EF4-FFF2-40B4-BE49-F238E27FC236}">
                  <a16:creationId xmlns:a16="http://schemas.microsoft.com/office/drawing/2014/main" id="{CD867C7D-F13E-4D33-A2B4-B046B8C7A520}"/>
                </a:ext>
              </a:extLst>
            </p:cNvPr>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 fmla="*/ 0 w 1440106"/>
                <a:gd name="connsiteY0" fmla="*/ 723095 h 1429265"/>
                <a:gd name="connsiteX1" fmla="*/ 706170 w 1440106"/>
                <a:gd name="connsiteY1" fmla="*/ 16925 h 1429265"/>
                <a:gd name="connsiteX2" fmla="*/ 1240325 w 1440106"/>
                <a:gd name="connsiteY2" fmla="*/ 261368 h 1429265"/>
                <a:gd name="connsiteX3" fmla="*/ 1412340 w 1440106"/>
                <a:gd name="connsiteY3" fmla="*/ 723095 h 1429265"/>
                <a:gd name="connsiteX4" fmla="*/ 706170 w 1440106"/>
                <a:gd name="connsiteY4" fmla="*/ 1429265 h 1429265"/>
                <a:gd name="connsiteX5" fmla="*/ 0 w 1440106"/>
                <a:gd name="connsiteY5" fmla="*/ 723095 h 1429265"/>
                <a:gd name="connsiteX0" fmla="*/ 23086 w 1463192"/>
                <a:gd name="connsiteY0" fmla="*/ 723095 h 1450970"/>
                <a:gd name="connsiteX1" fmla="*/ 729256 w 1463192"/>
                <a:gd name="connsiteY1" fmla="*/ 16925 h 1450970"/>
                <a:gd name="connsiteX2" fmla="*/ 1263411 w 1463192"/>
                <a:gd name="connsiteY2" fmla="*/ 261368 h 1450970"/>
                <a:gd name="connsiteX3" fmla="*/ 1435426 w 1463192"/>
                <a:gd name="connsiteY3" fmla="*/ 723095 h 1450970"/>
                <a:gd name="connsiteX4" fmla="*/ 729256 w 1463192"/>
                <a:gd name="connsiteY4" fmla="*/ 1429265 h 1450970"/>
                <a:gd name="connsiteX5" fmla="*/ 222263 w 1463192"/>
                <a:gd name="connsiteY5" fmla="*/ 1221036 h 1450970"/>
                <a:gd name="connsiteX6" fmla="*/ 23086 w 1463192"/>
                <a:gd name="connsiteY6" fmla="*/ 723095 h 1450970"/>
                <a:gd name="connsiteX0" fmla="*/ 23086 w 1438966"/>
                <a:gd name="connsiteY0" fmla="*/ 723095 h 1431250"/>
                <a:gd name="connsiteX1" fmla="*/ 729256 w 1438966"/>
                <a:gd name="connsiteY1" fmla="*/ 16925 h 1431250"/>
                <a:gd name="connsiteX2" fmla="*/ 1263411 w 1438966"/>
                <a:gd name="connsiteY2" fmla="*/ 261368 h 1431250"/>
                <a:gd name="connsiteX3" fmla="*/ 1435426 w 1438966"/>
                <a:gd name="connsiteY3" fmla="*/ 723095 h 1431250"/>
                <a:gd name="connsiteX4" fmla="*/ 1136663 w 1438966"/>
                <a:gd name="connsiteY4" fmla="*/ 1112394 h 1431250"/>
                <a:gd name="connsiteX5" fmla="*/ 729256 w 1438966"/>
                <a:gd name="connsiteY5" fmla="*/ 1429265 h 1431250"/>
                <a:gd name="connsiteX6" fmla="*/ 222263 w 1438966"/>
                <a:gd name="connsiteY6" fmla="*/ 1221036 h 1431250"/>
                <a:gd name="connsiteX7" fmla="*/ 23086 w 1438966"/>
                <a:gd name="connsiteY7" fmla="*/ 723095 h 1431250"/>
                <a:gd name="connsiteX0" fmla="*/ 23086 w 1438966"/>
                <a:gd name="connsiteY0" fmla="*/ 723095 h 1432175"/>
                <a:gd name="connsiteX1" fmla="*/ 729256 w 1438966"/>
                <a:gd name="connsiteY1" fmla="*/ 16925 h 1432175"/>
                <a:gd name="connsiteX2" fmla="*/ 1263411 w 1438966"/>
                <a:gd name="connsiteY2" fmla="*/ 261368 h 1432175"/>
                <a:gd name="connsiteX3" fmla="*/ 1435426 w 1438966"/>
                <a:gd name="connsiteY3" fmla="*/ 723095 h 1432175"/>
                <a:gd name="connsiteX4" fmla="*/ 1109503 w 1438966"/>
                <a:gd name="connsiteY4" fmla="*/ 1085233 h 1432175"/>
                <a:gd name="connsiteX5" fmla="*/ 729256 w 1438966"/>
                <a:gd name="connsiteY5" fmla="*/ 1429265 h 1432175"/>
                <a:gd name="connsiteX6" fmla="*/ 222263 w 1438966"/>
                <a:gd name="connsiteY6" fmla="*/ 1221036 h 1432175"/>
                <a:gd name="connsiteX7" fmla="*/ 23086 w 1438966"/>
                <a:gd name="connsiteY7" fmla="*/ 723095 h 1432175"/>
                <a:gd name="connsiteX0" fmla="*/ 23086 w 1492024"/>
                <a:gd name="connsiteY0" fmla="*/ 723095 h 1432175"/>
                <a:gd name="connsiteX1" fmla="*/ 729256 w 1492024"/>
                <a:gd name="connsiteY1" fmla="*/ 16925 h 1432175"/>
                <a:gd name="connsiteX2" fmla="*/ 1263411 w 1492024"/>
                <a:gd name="connsiteY2" fmla="*/ 261368 h 1432175"/>
                <a:gd name="connsiteX3" fmla="*/ 1489747 w 1492024"/>
                <a:gd name="connsiteY3" fmla="*/ 723095 h 1432175"/>
                <a:gd name="connsiteX4" fmla="*/ 1109503 w 1492024"/>
                <a:gd name="connsiteY4" fmla="*/ 1085233 h 1432175"/>
                <a:gd name="connsiteX5" fmla="*/ 729256 w 1492024"/>
                <a:gd name="connsiteY5" fmla="*/ 1429265 h 1432175"/>
                <a:gd name="connsiteX6" fmla="*/ 222263 w 1492024"/>
                <a:gd name="connsiteY6" fmla="*/ 1221036 h 1432175"/>
                <a:gd name="connsiteX7" fmla="*/ 23086 w 1492024"/>
                <a:gd name="connsiteY7" fmla="*/ 723095 h 1432175"/>
                <a:gd name="connsiteX0" fmla="*/ 23086 w 1491219"/>
                <a:gd name="connsiteY0" fmla="*/ 719305 h 1428385"/>
                <a:gd name="connsiteX1" fmla="*/ 729256 w 1491219"/>
                <a:gd name="connsiteY1" fmla="*/ 13135 h 1428385"/>
                <a:gd name="connsiteX2" fmla="*/ 1181929 w 1491219"/>
                <a:gd name="connsiteY2" fmla="*/ 293792 h 1428385"/>
                <a:gd name="connsiteX3" fmla="*/ 1489747 w 1491219"/>
                <a:gd name="connsiteY3" fmla="*/ 719305 h 1428385"/>
                <a:gd name="connsiteX4" fmla="*/ 1109503 w 1491219"/>
                <a:gd name="connsiteY4" fmla="*/ 1081443 h 1428385"/>
                <a:gd name="connsiteX5" fmla="*/ 729256 w 1491219"/>
                <a:gd name="connsiteY5" fmla="*/ 1425475 h 1428385"/>
                <a:gd name="connsiteX6" fmla="*/ 222263 w 1491219"/>
                <a:gd name="connsiteY6" fmla="*/ 1217246 h 1428385"/>
                <a:gd name="connsiteX7" fmla="*/ 23086 w 1491219"/>
                <a:gd name="connsiteY7" fmla="*/ 719305 h 1428385"/>
                <a:gd name="connsiteX0" fmla="*/ 23086 w 1491662"/>
                <a:gd name="connsiteY0" fmla="*/ 719305 h 1428385"/>
                <a:gd name="connsiteX1" fmla="*/ 729256 w 1491662"/>
                <a:gd name="connsiteY1" fmla="*/ 13135 h 1428385"/>
                <a:gd name="connsiteX2" fmla="*/ 1181929 w 1491662"/>
                <a:gd name="connsiteY2" fmla="*/ 293792 h 1428385"/>
                <a:gd name="connsiteX3" fmla="*/ 1489747 w 1491662"/>
                <a:gd name="connsiteY3" fmla="*/ 719305 h 1428385"/>
                <a:gd name="connsiteX4" fmla="*/ 1109503 w 1491662"/>
                <a:gd name="connsiteY4" fmla="*/ 1081443 h 1428385"/>
                <a:gd name="connsiteX5" fmla="*/ 729256 w 1491662"/>
                <a:gd name="connsiteY5" fmla="*/ 1425475 h 1428385"/>
                <a:gd name="connsiteX6" fmla="*/ 222263 w 1491662"/>
                <a:gd name="connsiteY6" fmla="*/ 1217246 h 1428385"/>
                <a:gd name="connsiteX7" fmla="*/ 23086 w 1491662"/>
                <a:gd name="connsiteY7" fmla="*/ 719305 h 1428385"/>
                <a:gd name="connsiteX0" fmla="*/ 23086 w 1491662"/>
                <a:gd name="connsiteY0" fmla="*/ 715831 h 1424911"/>
                <a:gd name="connsiteX1" fmla="*/ 729256 w 1491662"/>
                <a:gd name="connsiteY1" fmla="*/ 9661 h 1424911"/>
                <a:gd name="connsiteX2" fmla="*/ 1181929 w 1491662"/>
                <a:gd name="connsiteY2" fmla="*/ 290318 h 1424911"/>
                <a:gd name="connsiteX3" fmla="*/ 1489747 w 1491662"/>
                <a:gd name="connsiteY3" fmla="*/ 715831 h 1424911"/>
                <a:gd name="connsiteX4" fmla="*/ 1109503 w 1491662"/>
                <a:gd name="connsiteY4" fmla="*/ 1077969 h 1424911"/>
                <a:gd name="connsiteX5" fmla="*/ 729256 w 1491662"/>
                <a:gd name="connsiteY5" fmla="*/ 1422001 h 1424911"/>
                <a:gd name="connsiteX6" fmla="*/ 222263 w 1491662"/>
                <a:gd name="connsiteY6" fmla="*/ 1213772 h 1424911"/>
                <a:gd name="connsiteX7" fmla="*/ 23086 w 1491662"/>
                <a:gd name="connsiteY7" fmla="*/ 715831 h 1424911"/>
                <a:gd name="connsiteX0" fmla="*/ 11335 w 1479911"/>
                <a:gd name="connsiteY0" fmla="*/ 602287 h 1311367"/>
                <a:gd name="connsiteX1" fmla="*/ 518329 w 1479911"/>
                <a:gd name="connsiteY1" fmla="*/ 13812 h 1311367"/>
                <a:gd name="connsiteX2" fmla="*/ 1170178 w 1479911"/>
                <a:gd name="connsiteY2" fmla="*/ 176774 h 1311367"/>
                <a:gd name="connsiteX3" fmla="*/ 1477996 w 1479911"/>
                <a:gd name="connsiteY3" fmla="*/ 602287 h 1311367"/>
                <a:gd name="connsiteX4" fmla="*/ 1097752 w 1479911"/>
                <a:gd name="connsiteY4" fmla="*/ 964425 h 1311367"/>
                <a:gd name="connsiteX5" fmla="*/ 717505 w 1479911"/>
                <a:gd name="connsiteY5" fmla="*/ 1308457 h 1311367"/>
                <a:gd name="connsiteX6" fmla="*/ 210512 w 1479911"/>
                <a:gd name="connsiteY6" fmla="*/ 1100228 h 1311367"/>
                <a:gd name="connsiteX7" fmla="*/ 11335 w 1479911"/>
                <a:gd name="connsiteY7" fmla="*/ 602287 h 1311367"/>
                <a:gd name="connsiteX0" fmla="*/ 17558 w 1486134"/>
                <a:gd name="connsiteY0" fmla="*/ 645596 h 1354676"/>
                <a:gd name="connsiteX1" fmla="*/ 633193 w 1486134"/>
                <a:gd name="connsiteY1" fmla="*/ 11853 h 1354676"/>
                <a:gd name="connsiteX2" fmla="*/ 1176401 w 1486134"/>
                <a:gd name="connsiteY2" fmla="*/ 220083 h 1354676"/>
                <a:gd name="connsiteX3" fmla="*/ 1484219 w 1486134"/>
                <a:gd name="connsiteY3" fmla="*/ 645596 h 1354676"/>
                <a:gd name="connsiteX4" fmla="*/ 1103975 w 1486134"/>
                <a:gd name="connsiteY4" fmla="*/ 1007734 h 1354676"/>
                <a:gd name="connsiteX5" fmla="*/ 723728 w 1486134"/>
                <a:gd name="connsiteY5" fmla="*/ 1351766 h 1354676"/>
                <a:gd name="connsiteX6" fmla="*/ 216735 w 1486134"/>
                <a:gd name="connsiteY6" fmla="*/ 1143537 h 1354676"/>
                <a:gd name="connsiteX7" fmla="*/ 17558 w 1486134"/>
                <a:gd name="connsiteY7" fmla="*/ 645596 h 1354676"/>
                <a:gd name="connsiteX0" fmla="*/ 17558 w 1486134"/>
                <a:gd name="connsiteY0" fmla="*/ 659413 h 1368493"/>
                <a:gd name="connsiteX1" fmla="*/ 633193 w 1486134"/>
                <a:gd name="connsiteY1" fmla="*/ 25670 h 1368493"/>
                <a:gd name="connsiteX2" fmla="*/ 1176401 w 1486134"/>
                <a:gd name="connsiteY2" fmla="*/ 233900 h 1368493"/>
                <a:gd name="connsiteX3" fmla="*/ 1484219 w 1486134"/>
                <a:gd name="connsiteY3" fmla="*/ 659413 h 1368493"/>
                <a:gd name="connsiteX4" fmla="*/ 1103975 w 1486134"/>
                <a:gd name="connsiteY4" fmla="*/ 1021551 h 1368493"/>
                <a:gd name="connsiteX5" fmla="*/ 723728 w 1486134"/>
                <a:gd name="connsiteY5" fmla="*/ 1365583 h 1368493"/>
                <a:gd name="connsiteX6" fmla="*/ 216735 w 1486134"/>
                <a:gd name="connsiteY6" fmla="*/ 1157354 h 1368493"/>
                <a:gd name="connsiteX7" fmla="*/ 17558 w 1486134"/>
                <a:gd name="connsiteY7" fmla="*/ 659413 h 1368493"/>
                <a:gd name="connsiteX0" fmla="*/ 11272 w 1479848"/>
                <a:gd name="connsiteY0" fmla="*/ 659413 h 1366902"/>
                <a:gd name="connsiteX1" fmla="*/ 626907 w 1479848"/>
                <a:gd name="connsiteY1" fmla="*/ 25670 h 1366902"/>
                <a:gd name="connsiteX2" fmla="*/ 1170115 w 1479848"/>
                <a:gd name="connsiteY2" fmla="*/ 233900 h 1366902"/>
                <a:gd name="connsiteX3" fmla="*/ 1477933 w 1479848"/>
                <a:gd name="connsiteY3" fmla="*/ 659413 h 1366902"/>
                <a:gd name="connsiteX4" fmla="*/ 1097689 w 1479848"/>
                <a:gd name="connsiteY4" fmla="*/ 1021551 h 1366902"/>
                <a:gd name="connsiteX5" fmla="*/ 717442 w 1479848"/>
                <a:gd name="connsiteY5" fmla="*/ 1365583 h 1366902"/>
                <a:gd name="connsiteX6" fmla="*/ 264770 w 1479848"/>
                <a:gd name="connsiteY6" fmla="*/ 1121140 h 1366902"/>
                <a:gd name="connsiteX7" fmla="*/ 11272 w 1479848"/>
                <a:gd name="connsiteY7" fmla="*/ 659413 h 1366902"/>
                <a:gd name="connsiteX0" fmla="*/ 18522 w 1387510"/>
                <a:gd name="connsiteY0" fmla="*/ 429299 h 1345017"/>
                <a:gd name="connsiteX1" fmla="*/ 534569 w 1387510"/>
                <a:gd name="connsiteY1" fmla="*/ 3785 h 1345017"/>
                <a:gd name="connsiteX2" fmla="*/ 1077777 w 1387510"/>
                <a:gd name="connsiteY2" fmla="*/ 212015 h 1345017"/>
                <a:gd name="connsiteX3" fmla="*/ 1385595 w 1387510"/>
                <a:gd name="connsiteY3" fmla="*/ 637528 h 1345017"/>
                <a:gd name="connsiteX4" fmla="*/ 1005351 w 1387510"/>
                <a:gd name="connsiteY4" fmla="*/ 999666 h 1345017"/>
                <a:gd name="connsiteX5" fmla="*/ 625104 w 1387510"/>
                <a:gd name="connsiteY5" fmla="*/ 1343698 h 1345017"/>
                <a:gd name="connsiteX6" fmla="*/ 172432 w 1387510"/>
                <a:gd name="connsiteY6" fmla="*/ 1099255 h 1345017"/>
                <a:gd name="connsiteX7" fmla="*/ 18522 w 1387510"/>
                <a:gd name="connsiteY7" fmla="*/ 429299 h 1345017"/>
                <a:gd name="connsiteX0" fmla="*/ 18522 w 1387510"/>
                <a:gd name="connsiteY0" fmla="*/ 429299 h 1300270"/>
                <a:gd name="connsiteX1" fmla="*/ 534569 w 1387510"/>
                <a:gd name="connsiteY1" fmla="*/ 3785 h 1300270"/>
                <a:gd name="connsiteX2" fmla="*/ 1077777 w 1387510"/>
                <a:gd name="connsiteY2" fmla="*/ 212015 h 1300270"/>
                <a:gd name="connsiteX3" fmla="*/ 1385595 w 1387510"/>
                <a:gd name="connsiteY3" fmla="*/ 637528 h 1300270"/>
                <a:gd name="connsiteX4" fmla="*/ 1005351 w 1387510"/>
                <a:gd name="connsiteY4" fmla="*/ 999666 h 1300270"/>
                <a:gd name="connsiteX5" fmla="*/ 634157 w 1387510"/>
                <a:gd name="connsiteY5" fmla="*/ 1298431 h 1300270"/>
                <a:gd name="connsiteX6" fmla="*/ 172432 w 1387510"/>
                <a:gd name="connsiteY6" fmla="*/ 1099255 h 1300270"/>
                <a:gd name="connsiteX7" fmla="*/ 18522 w 1387510"/>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634157 w 1389168"/>
                <a:gd name="connsiteY5" fmla="*/ 1298431 h 1298451"/>
                <a:gd name="connsiteX6" fmla="*/ 172432 w 1389168"/>
                <a:gd name="connsiteY6" fmla="*/ 1099255 h 1298451"/>
                <a:gd name="connsiteX7" fmla="*/ 18522 w 1389168"/>
                <a:gd name="connsiteY7" fmla="*/ 429299 h 1298451"/>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570782 w 1389168"/>
                <a:gd name="connsiteY5" fmla="*/ 1298431 h 1298451"/>
                <a:gd name="connsiteX6" fmla="*/ 172432 w 1389168"/>
                <a:gd name="connsiteY6" fmla="*/ 1099255 h 1298451"/>
                <a:gd name="connsiteX7" fmla="*/ 18522 w 1389168"/>
                <a:gd name="connsiteY7" fmla="*/ 429299 h 1298451"/>
                <a:gd name="connsiteX0" fmla="*/ 44205 w 1414851"/>
                <a:gd name="connsiteY0" fmla="*/ 429299 h 1298451"/>
                <a:gd name="connsiteX1" fmla="*/ 560252 w 1414851"/>
                <a:gd name="connsiteY1" fmla="*/ 3785 h 1298451"/>
                <a:gd name="connsiteX2" fmla="*/ 1103460 w 1414851"/>
                <a:gd name="connsiteY2" fmla="*/ 212015 h 1298451"/>
                <a:gd name="connsiteX3" fmla="*/ 1411278 w 1414851"/>
                <a:gd name="connsiteY3" fmla="*/ 637528 h 1298451"/>
                <a:gd name="connsiteX4" fmla="*/ 1031034 w 1414851"/>
                <a:gd name="connsiteY4" fmla="*/ 1090200 h 1298451"/>
                <a:gd name="connsiteX5" fmla="*/ 596465 w 1414851"/>
                <a:gd name="connsiteY5" fmla="*/ 1298431 h 1298451"/>
                <a:gd name="connsiteX6" fmla="*/ 107580 w 1414851"/>
                <a:gd name="connsiteY6" fmla="*/ 1099255 h 1298451"/>
                <a:gd name="connsiteX7" fmla="*/ 44205 w 1414851"/>
                <a:gd name="connsiteY7" fmla="*/ 429299 h 1298451"/>
                <a:gd name="connsiteX0" fmla="*/ 44205 w 1414851"/>
                <a:gd name="connsiteY0" fmla="*/ 429299 h 1298473"/>
                <a:gd name="connsiteX1" fmla="*/ 560252 w 1414851"/>
                <a:gd name="connsiteY1" fmla="*/ 3785 h 1298473"/>
                <a:gd name="connsiteX2" fmla="*/ 1103460 w 1414851"/>
                <a:gd name="connsiteY2" fmla="*/ 212015 h 1298473"/>
                <a:gd name="connsiteX3" fmla="*/ 1411278 w 1414851"/>
                <a:gd name="connsiteY3" fmla="*/ 637528 h 1298473"/>
                <a:gd name="connsiteX4" fmla="*/ 1031034 w 1414851"/>
                <a:gd name="connsiteY4" fmla="*/ 1090200 h 1298473"/>
                <a:gd name="connsiteX5" fmla="*/ 596465 w 1414851"/>
                <a:gd name="connsiteY5" fmla="*/ 1298431 h 1298473"/>
                <a:gd name="connsiteX6" fmla="*/ 107580 w 1414851"/>
                <a:gd name="connsiteY6" fmla="*/ 1099255 h 1298473"/>
                <a:gd name="connsiteX7" fmla="*/ 44205 w 1414851"/>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DC800CA-36A5-4932-A4A6-FBB31170CF04}"/>
                </a:ext>
              </a:extLst>
            </p:cNvPr>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71610606-5664-46F0-939A-99DA66C37ACF}"/>
              </a:ext>
            </a:extLst>
          </p:cNvPr>
          <p:cNvGrpSpPr/>
          <p:nvPr/>
        </p:nvGrpSpPr>
        <p:grpSpPr>
          <a:xfrm rot="2435546">
            <a:off x="4107648" y="2064887"/>
            <a:ext cx="614469" cy="2263684"/>
            <a:chOff x="3996689" y="2386001"/>
            <a:chExt cx="728344" cy="2683192"/>
          </a:xfrm>
        </p:grpSpPr>
        <p:sp>
          <p:nvSpPr>
            <p:cNvPr id="12" name="Freeform: Shape 11">
              <a:extLst>
                <a:ext uri="{FF2B5EF4-FFF2-40B4-BE49-F238E27FC236}">
                  <a16:creationId xmlns:a16="http://schemas.microsoft.com/office/drawing/2014/main" id="{CA9DAA3D-D543-46A8-B3AE-C3BC51EE5A5C}"/>
                </a:ext>
              </a:extLst>
            </p:cNvPr>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a:extLst>
                <a:ext uri="{FF2B5EF4-FFF2-40B4-BE49-F238E27FC236}">
                  <a16:creationId xmlns:a16="http://schemas.microsoft.com/office/drawing/2014/main" id="{F2C65794-2702-455A-9957-A6DC150E5D73}"/>
                </a:ext>
              </a:extLst>
            </p:cNvPr>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a:extLst>
              <a:ext uri="{FF2B5EF4-FFF2-40B4-BE49-F238E27FC236}">
                <a16:creationId xmlns:a16="http://schemas.microsoft.com/office/drawing/2014/main" id="{B9F57C46-61DD-4D6A-AAAC-DC3D515715D3}"/>
              </a:ext>
            </a:extLst>
          </p:cNvPr>
          <p:cNvGrpSpPr/>
          <p:nvPr/>
        </p:nvGrpSpPr>
        <p:grpSpPr>
          <a:xfrm rot="20107294">
            <a:off x="3668467" y="4728756"/>
            <a:ext cx="648140" cy="739912"/>
            <a:chOff x="7322818" y="1544656"/>
            <a:chExt cx="2434437" cy="2779133"/>
          </a:xfrm>
          <a:solidFill>
            <a:schemeClr val="accent3"/>
          </a:solidFill>
        </p:grpSpPr>
        <p:sp>
          <p:nvSpPr>
            <p:cNvPr id="15" name="타원 109">
              <a:extLst>
                <a:ext uri="{FF2B5EF4-FFF2-40B4-BE49-F238E27FC236}">
                  <a16:creationId xmlns:a16="http://schemas.microsoft.com/office/drawing/2014/main" id="{52D08E96-F04E-4B8E-8505-79F3A3D68351}"/>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a:extLst>
                <a:ext uri="{FF2B5EF4-FFF2-40B4-BE49-F238E27FC236}">
                  <a16:creationId xmlns:a16="http://schemas.microsoft.com/office/drawing/2014/main" id="{C2D756F1-5B6C-44E1-9198-907D1C5ACD17}"/>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a:extLst>
                <a:ext uri="{FF2B5EF4-FFF2-40B4-BE49-F238E27FC236}">
                  <a16:creationId xmlns:a16="http://schemas.microsoft.com/office/drawing/2014/main" id="{17E5A63A-B328-4225-BDD2-BE659D6D2722}"/>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a:extLst>
                <a:ext uri="{FF2B5EF4-FFF2-40B4-BE49-F238E27FC236}">
                  <a16:creationId xmlns:a16="http://schemas.microsoft.com/office/drawing/2014/main" id="{1EE5A339-53C7-4D27-BC1F-EA65A066AE59}"/>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a:extLst>
                <a:ext uri="{FF2B5EF4-FFF2-40B4-BE49-F238E27FC236}">
                  <a16:creationId xmlns:a16="http://schemas.microsoft.com/office/drawing/2014/main" id="{44CC086C-9393-4263-90D4-E581B646D3F8}"/>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a:extLst>
                <a:ext uri="{FF2B5EF4-FFF2-40B4-BE49-F238E27FC236}">
                  <a16:creationId xmlns:a16="http://schemas.microsoft.com/office/drawing/2014/main" id="{D128B444-2ECB-41DF-A4F2-EBD606274A3A}"/>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a:extLst>
                <a:ext uri="{FF2B5EF4-FFF2-40B4-BE49-F238E27FC236}">
                  <a16:creationId xmlns:a16="http://schemas.microsoft.com/office/drawing/2014/main" id="{A07C9056-A094-4834-A219-DD89C1B577B6}"/>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a:extLst>
                <a:ext uri="{FF2B5EF4-FFF2-40B4-BE49-F238E27FC236}">
                  <a16:creationId xmlns:a16="http://schemas.microsoft.com/office/drawing/2014/main" id="{7BDB2BF5-1293-424E-9A58-56792D1063A0}"/>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a:extLst>
                <a:ext uri="{FF2B5EF4-FFF2-40B4-BE49-F238E27FC236}">
                  <a16:creationId xmlns:a16="http://schemas.microsoft.com/office/drawing/2014/main" id="{DB9E765B-23B1-4E73-8238-9894E369B108}"/>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a:extLst>
                <a:ext uri="{FF2B5EF4-FFF2-40B4-BE49-F238E27FC236}">
                  <a16:creationId xmlns:a16="http://schemas.microsoft.com/office/drawing/2014/main" id="{ACA9C454-7565-4910-AAF5-088F145991C4}"/>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a:extLst>
                <a:ext uri="{FF2B5EF4-FFF2-40B4-BE49-F238E27FC236}">
                  <a16:creationId xmlns:a16="http://schemas.microsoft.com/office/drawing/2014/main" id="{58F82008-A998-4E8C-B58E-2230176CBB10}"/>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a:extLst>
              <a:ext uri="{FF2B5EF4-FFF2-40B4-BE49-F238E27FC236}">
                <a16:creationId xmlns:a16="http://schemas.microsoft.com/office/drawing/2014/main" id="{39BA94C3-288D-4433-B5AB-F235764ABDC0}"/>
              </a:ext>
            </a:extLst>
          </p:cNvPr>
          <p:cNvGrpSpPr/>
          <p:nvPr/>
        </p:nvGrpSpPr>
        <p:grpSpPr>
          <a:xfrm rot="2561921">
            <a:off x="5369821" y="4674847"/>
            <a:ext cx="880008" cy="918455"/>
            <a:chOff x="4685146" y="3951535"/>
            <a:chExt cx="846571" cy="883557"/>
          </a:xfrm>
        </p:grpSpPr>
        <p:sp>
          <p:nvSpPr>
            <p:cNvPr id="37" name="Freeform: Shape 36">
              <a:extLst>
                <a:ext uri="{FF2B5EF4-FFF2-40B4-BE49-F238E27FC236}">
                  <a16:creationId xmlns:a16="http://schemas.microsoft.com/office/drawing/2014/main" id="{F5B1287F-A787-43A3-AA29-85715FFDA590}"/>
                </a:ext>
              </a:extLst>
            </p:cNvPr>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6AB6D92-B239-4DD4-805A-44F74C58CE3C}"/>
                </a:ext>
              </a:extLst>
            </p:cNvPr>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C2CFA3BD-462E-480A-9028-AFA21BA1C1E8}"/>
                </a:ext>
              </a:extLst>
            </p:cNvPr>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10043E8-2459-4FE3-941B-229F5BDCBD7A}"/>
                </a:ext>
              </a:extLst>
            </p:cNvPr>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a:extLst>
              <a:ext uri="{FF2B5EF4-FFF2-40B4-BE49-F238E27FC236}">
                <a16:creationId xmlns:a16="http://schemas.microsoft.com/office/drawing/2014/main" id="{15C2891D-2B0F-485E-B3FC-EE3A001750B6}"/>
              </a:ext>
            </a:extLst>
          </p:cNvPr>
          <p:cNvGrpSpPr/>
          <p:nvPr/>
        </p:nvGrpSpPr>
        <p:grpSpPr>
          <a:xfrm>
            <a:off x="4156428" y="4815732"/>
            <a:ext cx="558482" cy="637149"/>
            <a:chOff x="3434152" y="428041"/>
            <a:chExt cx="4718078" cy="5382655"/>
          </a:xfrm>
          <a:solidFill>
            <a:schemeClr val="accent2"/>
          </a:solidFill>
        </p:grpSpPr>
        <p:sp>
          <p:nvSpPr>
            <p:cNvPr id="42" name="자유형: 도형 70">
              <a:extLst>
                <a:ext uri="{FF2B5EF4-FFF2-40B4-BE49-F238E27FC236}">
                  <a16:creationId xmlns:a16="http://schemas.microsoft.com/office/drawing/2014/main" id="{F1611A3F-57A5-43B6-84F0-9EBB4EF25474}"/>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a:extLst>
                <a:ext uri="{FF2B5EF4-FFF2-40B4-BE49-F238E27FC236}">
                  <a16:creationId xmlns:a16="http://schemas.microsoft.com/office/drawing/2014/main" id="{74617D58-6262-433A-A93E-24AFBEFF68A6}"/>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a:extLst>
                <a:ext uri="{FF2B5EF4-FFF2-40B4-BE49-F238E27FC236}">
                  <a16:creationId xmlns:a16="http://schemas.microsoft.com/office/drawing/2014/main" id="{8A313102-4A94-414E-B1B7-87D3FBE8846F}"/>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a:extLst>
                <a:ext uri="{FF2B5EF4-FFF2-40B4-BE49-F238E27FC236}">
                  <a16:creationId xmlns:a16="http://schemas.microsoft.com/office/drawing/2014/main" id="{CF807D53-CCB2-48C2-AEB4-1CE6D87836E0}"/>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a:extLst>
                <a:ext uri="{FF2B5EF4-FFF2-40B4-BE49-F238E27FC236}">
                  <a16:creationId xmlns:a16="http://schemas.microsoft.com/office/drawing/2014/main" id="{B01FA98F-6C83-4F45-9481-F610486D664F}"/>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26" name="그룹 125">
            <a:extLst>
              <a:ext uri="{FF2B5EF4-FFF2-40B4-BE49-F238E27FC236}">
                <a16:creationId xmlns:a16="http://schemas.microsoft.com/office/drawing/2014/main" id="{39CD5D6D-5411-4369-AAED-AC6C580B8719}"/>
              </a:ext>
            </a:extLst>
          </p:cNvPr>
          <p:cNvGrpSpPr/>
          <p:nvPr/>
        </p:nvGrpSpPr>
        <p:grpSpPr>
          <a:xfrm rot="21433355">
            <a:off x="4620180" y="4778633"/>
            <a:ext cx="478510" cy="669336"/>
            <a:chOff x="1019786" y="3002376"/>
            <a:chExt cx="2531613" cy="3541196"/>
          </a:xfrm>
          <a:solidFill>
            <a:schemeClr val="accent1"/>
          </a:solidFill>
        </p:grpSpPr>
        <p:sp>
          <p:nvSpPr>
            <p:cNvPr id="27" name="사각형: 둥근 모서리 132">
              <a:extLst>
                <a:ext uri="{FF2B5EF4-FFF2-40B4-BE49-F238E27FC236}">
                  <a16:creationId xmlns:a16="http://schemas.microsoft.com/office/drawing/2014/main" id="{DBA00880-AC06-4527-A704-A6D7D7A38EE2}"/>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a:extLst>
                <a:ext uri="{FF2B5EF4-FFF2-40B4-BE49-F238E27FC236}">
                  <a16:creationId xmlns:a16="http://schemas.microsoft.com/office/drawing/2014/main" id="{1020522F-C4D1-48AC-842D-6B0CD84C09B3}"/>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a:extLst>
                <a:ext uri="{FF2B5EF4-FFF2-40B4-BE49-F238E27FC236}">
                  <a16:creationId xmlns:a16="http://schemas.microsoft.com/office/drawing/2014/main" id="{7030F9C1-0774-4746-9E60-BB74477FC15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a:extLst>
                <a:ext uri="{FF2B5EF4-FFF2-40B4-BE49-F238E27FC236}">
                  <a16:creationId xmlns:a16="http://schemas.microsoft.com/office/drawing/2014/main" id="{AF284963-B42F-469C-B83D-5CFC5ECE86A3}"/>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a:extLst>
              <a:ext uri="{FF2B5EF4-FFF2-40B4-BE49-F238E27FC236}">
                <a16:creationId xmlns:a16="http://schemas.microsoft.com/office/drawing/2014/main" id="{F01DDA18-F7A6-4CA4-BF7A-2F58BB5D2DEE}"/>
              </a:ext>
            </a:extLst>
          </p:cNvPr>
          <p:cNvGrpSpPr/>
          <p:nvPr/>
        </p:nvGrpSpPr>
        <p:grpSpPr>
          <a:xfrm rot="19205550">
            <a:off x="7234831" y="1920686"/>
            <a:ext cx="483957" cy="2393860"/>
            <a:chOff x="6983182" y="3979844"/>
            <a:chExt cx="533400" cy="2638426"/>
          </a:xfrm>
        </p:grpSpPr>
        <p:sp>
          <p:nvSpPr>
            <p:cNvPr id="54" name="Freeform: Shape 53">
              <a:extLst>
                <a:ext uri="{FF2B5EF4-FFF2-40B4-BE49-F238E27FC236}">
                  <a16:creationId xmlns:a16="http://schemas.microsoft.com/office/drawing/2014/main" id="{595626BF-06B2-4779-AA5B-352A2A41C2AE}"/>
                </a:ext>
              </a:extLst>
            </p:cNvPr>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a:extLst>
                <a:ext uri="{FF2B5EF4-FFF2-40B4-BE49-F238E27FC236}">
                  <a16:creationId xmlns:a16="http://schemas.microsoft.com/office/drawing/2014/main" id="{CA26B729-FBFB-450C-A1D1-18FD4A18B3E5}"/>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a:extLst>
              <a:ext uri="{FF2B5EF4-FFF2-40B4-BE49-F238E27FC236}">
                <a16:creationId xmlns:a16="http://schemas.microsoft.com/office/drawing/2014/main" id="{94E580A2-FB61-42D8-BD81-7F91B593F005}"/>
              </a:ext>
            </a:extLst>
          </p:cNvPr>
          <p:cNvGrpSpPr/>
          <p:nvPr/>
        </p:nvGrpSpPr>
        <p:grpSpPr>
          <a:xfrm>
            <a:off x="280689" y="1322535"/>
            <a:ext cx="3619092" cy="1715584"/>
            <a:chOff x="1957177" y="3558179"/>
            <a:chExt cx="2393808" cy="1734851"/>
          </a:xfrm>
        </p:grpSpPr>
        <p:sp>
          <p:nvSpPr>
            <p:cNvPr id="57" name="TextBox 56">
              <a:extLst>
                <a:ext uri="{FF2B5EF4-FFF2-40B4-BE49-F238E27FC236}">
                  <a16:creationId xmlns:a16="http://schemas.microsoft.com/office/drawing/2014/main" id="{9EE64673-21B3-4088-B76D-63727CBE3726}"/>
                </a:ext>
              </a:extLst>
            </p:cNvPr>
            <p:cNvSpPr txBox="1"/>
            <p:nvPr/>
          </p:nvSpPr>
          <p:spPr>
            <a:xfrm>
              <a:off x="2004348" y="4639441"/>
              <a:ext cx="2346637" cy="653589"/>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engembangkan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sebuah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aplikasi</a:t>
              </a:r>
              <a:r>
                <a:rPr lang="en-US" altLang="ko-KR" sz="1200" dirty="0">
                  <a:solidFill>
                    <a:schemeClr val="tx1">
                      <a:lumMod val="75000"/>
                      <a:lumOff val="25000"/>
                    </a:schemeClr>
                  </a:solidFill>
                  <a:cs typeface="Arial" pitchFamily="34" charset="0"/>
                </a:rPr>
                <a:t> </a:t>
              </a:r>
              <a:r>
                <a:rPr lang="id-ID" altLang="ko-KR" sz="1200" dirty="0">
                  <a:solidFill>
                    <a:schemeClr val="tx1">
                      <a:lumMod val="75000"/>
                      <a:lumOff val="25000"/>
                    </a:schemeClr>
                  </a:solidFill>
                  <a:cs typeface="Arial" pitchFamily="34" charset="0"/>
                </a:rPr>
                <a:t>sistem informasi</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event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metode</a:t>
              </a:r>
              <a:r>
                <a:rPr lang="en-US" altLang="ko-KR" sz="1200" dirty="0">
                  <a:solidFill>
                    <a:schemeClr val="tx1">
                      <a:lumMod val="75000"/>
                      <a:lumOff val="25000"/>
                    </a:schemeClr>
                  </a:solidFill>
                  <a:cs typeface="Arial" pitchFamily="34" charset="0"/>
                </a:rPr>
                <a:t> Prototyping</a:t>
              </a:r>
            </a:p>
          </p:txBody>
        </p:sp>
        <p:sp>
          <p:nvSpPr>
            <p:cNvPr id="58" name="TextBox 57">
              <a:extLst>
                <a:ext uri="{FF2B5EF4-FFF2-40B4-BE49-F238E27FC236}">
                  <a16:creationId xmlns:a16="http://schemas.microsoft.com/office/drawing/2014/main" id="{6EACEC0E-42FA-4198-8E9F-6F382BFF3D61}"/>
                </a:ext>
              </a:extLst>
            </p:cNvPr>
            <p:cNvSpPr txBox="1"/>
            <p:nvPr/>
          </p:nvSpPr>
          <p:spPr>
            <a:xfrm>
              <a:off x="1957177" y="3558179"/>
              <a:ext cx="2380861" cy="1089316"/>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itchFamily="34" charset="0"/>
                </a:rPr>
                <a:t>Pengembangan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Aplikasi</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Perangkat</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Bergerak</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Sistem</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Informasi</a:t>
              </a:r>
              <a:r>
                <a:rPr lang="en-US" altLang="ko-KR" sz="1600" dirty="0">
                  <a:solidFill>
                    <a:schemeClr val="accent1"/>
                  </a:solidFill>
                  <a:ea typeface="FZShuTi" pitchFamily="2" charset="-122"/>
                  <a:cs typeface="Arial" pitchFamily="34" charset="0"/>
                </a:rPr>
                <a:t> </a:t>
              </a:r>
              <a:r>
                <a:rPr lang="en-US" altLang="ko-KR" sz="1600" i="1" dirty="0">
                  <a:solidFill>
                    <a:schemeClr val="accent1"/>
                  </a:solidFill>
                  <a:ea typeface="FZShuTi" pitchFamily="2" charset="-122"/>
                  <a:cs typeface="Arial" pitchFamily="34" charset="0"/>
                </a:rPr>
                <a:t>Event</a:t>
              </a:r>
              <a:r>
                <a:rPr lang="en-US" altLang="ko-KR" sz="1600" dirty="0">
                  <a:solidFill>
                    <a:schemeClr val="accent1"/>
                  </a:solidFill>
                  <a:ea typeface="FZShuTi" pitchFamily="2" charset="-122"/>
                  <a:cs typeface="Arial" pitchFamily="34" charset="0"/>
                </a:rPr>
                <a:t> di </a:t>
              </a:r>
              <a:r>
                <a:rPr lang="en-US" altLang="ko-KR" sz="1600" dirty="0" err="1">
                  <a:solidFill>
                    <a:schemeClr val="accent1"/>
                  </a:solidFill>
                  <a:ea typeface="FZShuTi" pitchFamily="2" charset="-122"/>
                  <a:cs typeface="Arial" pitchFamily="34" charset="0"/>
                </a:rPr>
                <a:t>bidang</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Teknologi</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Informasi</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berbasis</a:t>
              </a:r>
              <a:r>
                <a:rPr lang="en-US" altLang="ko-KR" sz="1600" dirty="0">
                  <a:solidFill>
                    <a:schemeClr val="accent1"/>
                  </a:solidFill>
                  <a:ea typeface="FZShuTi" pitchFamily="2" charset="-122"/>
                  <a:cs typeface="Arial" pitchFamily="34" charset="0"/>
                </a:rPr>
                <a:t> Android</a:t>
              </a:r>
              <a:endParaRPr lang="id-ID" altLang="ko-KR" sz="1600" dirty="0">
                <a:solidFill>
                  <a:schemeClr val="accent1"/>
                </a:solidFill>
                <a:ea typeface="FZShuTi" pitchFamily="2" charset="-122"/>
                <a:cs typeface="Arial" pitchFamily="34" charset="0"/>
              </a:endParaRPr>
            </a:p>
          </p:txBody>
        </p:sp>
      </p:grpSp>
      <p:grpSp>
        <p:nvGrpSpPr>
          <p:cNvPr id="59" name="Group 58">
            <a:extLst>
              <a:ext uri="{FF2B5EF4-FFF2-40B4-BE49-F238E27FC236}">
                <a16:creationId xmlns:a16="http://schemas.microsoft.com/office/drawing/2014/main" id="{FCAB3E43-23FF-4CB9-A441-2CEB351B625E}"/>
              </a:ext>
            </a:extLst>
          </p:cNvPr>
          <p:cNvGrpSpPr/>
          <p:nvPr/>
        </p:nvGrpSpPr>
        <p:grpSpPr>
          <a:xfrm>
            <a:off x="482230" y="3967948"/>
            <a:ext cx="2996825" cy="1734512"/>
            <a:chOff x="1946757" y="3551260"/>
            <a:chExt cx="2404228" cy="1734512"/>
          </a:xfrm>
        </p:grpSpPr>
        <p:sp>
          <p:nvSpPr>
            <p:cNvPr id="60" name="TextBox 59">
              <a:extLst>
                <a:ext uri="{FF2B5EF4-FFF2-40B4-BE49-F238E27FC236}">
                  <a16:creationId xmlns:a16="http://schemas.microsoft.com/office/drawing/2014/main" id="{F2EFB0E8-1F43-4509-8568-779C84C346AD}"/>
                </a:ext>
              </a:extLst>
            </p:cNvPr>
            <p:cNvSpPr txBox="1"/>
            <p:nvPr/>
          </p:nvSpPr>
          <p:spPr>
            <a:xfrm>
              <a:off x="2004348" y="4639441"/>
              <a:ext cx="2346637" cy="646331"/>
            </a:xfrm>
            <a:prstGeom prst="rect">
              <a:avLst/>
            </a:prstGeom>
            <a:noFill/>
          </p:spPr>
          <p:txBody>
            <a:bodyPr wrap="square" rtlCol="0">
              <a:spAutoFit/>
            </a:bodyPr>
            <a:lstStyle/>
            <a:p>
              <a:pPr algn="r"/>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engembangkan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sebuah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aplikasi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resep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metode</a:t>
              </a:r>
              <a:r>
                <a:rPr lang="en-US" altLang="ko-KR" sz="1200" dirty="0">
                  <a:solidFill>
                    <a:schemeClr val="tx1">
                      <a:lumMod val="75000"/>
                      <a:lumOff val="25000"/>
                    </a:schemeClr>
                  </a:solidFill>
                  <a:cs typeface="Arial" pitchFamily="34" charset="0"/>
                </a:rPr>
                <a:t> Extreme Programming</a:t>
              </a:r>
            </a:p>
          </p:txBody>
        </p:sp>
        <p:sp>
          <p:nvSpPr>
            <p:cNvPr id="61" name="TextBox 60">
              <a:extLst>
                <a:ext uri="{FF2B5EF4-FFF2-40B4-BE49-F238E27FC236}">
                  <a16:creationId xmlns:a16="http://schemas.microsoft.com/office/drawing/2014/main" id="{3E4834EE-B6E0-4538-81DC-3C0E8CC005A8}"/>
                </a:ext>
              </a:extLst>
            </p:cNvPr>
            <p:cNvSpPr txBox="1"/>
            <p:nvPr/>
          </p:nvSpPr>
          <p:spPr>
            <a:xfrm>
              <a:off x="1946757" y="3551260"/>
              <a:ext cx="2380861" cy="1077218"/>
            </a:xfrm>
            <a:prstGeom prst="rect">
              <a:avLst/>
            </a:prstGeom>
            <a:noFill/>
          </p:spPr>
          <p:txBody>
            <a:bodyPr wrap="square" rtlCol="0">
              <a:spAutoFit/>
            </a:bodyPr>
            <a:lstStyle/>
            <a:p>
              <a:pPr algn="r"/>
              <a:r>
                <a:rPr lang="en-US" altLang="ko-KR" sz="1600" dirty="0" err="1">
                  <a:solidFill>
                    <a:schemeClr val="accent1"/>
                  </a:solidFill>
                  <a:ea typeface="FZShuTi" pitchFamily="2" charset="-122"/>
                  <a:cs typeface="Arial" pitchFamily="34" charset="0"/>
                </a:rPr>
                <a:t>Rancang</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Bangun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Aplikasi</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Resep</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Masakan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Menggunakan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Metode</a:t>
              </a:r>
              <a:r>
                <a:rPr lang="en-US" altLang="ko-KR" sz="1600" dirty="0">
                  <a:solidFill>
                    <a:schemeClr val="accent1"/>
                  </a:solidFill>
                  <a:ea typeface="FZShuTi" pitchFamily="2" charset="-122"/>
                  <a:cs typeface="Arial" pitchFamily="34" charset="0"/>
                </a:rPr>
                <a:t> X</a:t>
              </a:r>
              <a:r>
                <a:rPr lang="id-ID" altLang="ko-KR" sz="1600" dirty="0">
                  <a:solidFill>
                    <a:schemeClr val="accent1"/>
                  </a:solidFill>
                  <a:ea typeface="FZShuTi" pitchFamily="2" charset="-122"/>
                  <a:cs typeface="Arial" pitchFamily="34" charset="0"/>
                </a:rPr>
                <a:t>P</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Berbasis</a:t>
              </a:r>
              <a:r>
                <a:rPr lang="en-US" altLang="ko-KR" sz="1600" dirty="0">
                  <a:solidFill>
                    <a:schemeClr val="accent1"/>
                  </a:solidFill>
                  <a:ea typeface="FZShuTi" pitchFamily="2" charset="-122"/>
                  <a:cs typeface="Arial" pitchFamily="34" charset="0"/>
                </a:rPr>
                <a:t> Android</a:t>
              </a:r>
              <a:r>
                <a:rPr lang="id-ID" altLang="ko-KR" sz="1600" dirty="0">
                  <a:solidFill>
                    <a:schemeClr val="accent1"/>
                  </a:solidFill>
                  <a:ea typeface="FZShuTi" pitchFamily="2" charset="-122"/>
                  <a:cs typeface="Arial" pitchFamily="34" charset="0"/>
                </a:rPr>
                <a:t> (2019)</a:t>
              </a:r>
              <a:endParaRPr lang="en-US" altLang="ko-KR" sz="1600" dirty="0">
                <a:solidFill>
                  <a:schemeClr val="accent1"/>
                </a:solidFill>
                <a:ea typeface="FZShuTi" pitchFamily="2" charset="-122"/>
                <a:cs typeface="Arial" pitchFamily="34" charset="0"/>
              </a:endParaRPr>
            </a:p>
          </p:txBody>
        </p:sp>
      </p:grpSp>
      <p:grpSp>
        <p:nvGrpSpPr>
          <p:cNvPr id="62" name="Group 61">
            <a:extLst>
              <a:ext uri="{FF2B5EF4-FFF2-40B4-BE49-F238E27FC236}">
                <a16:creationId xmlns:a16="http://schemas.microsoft.com/office/drawing/2014/main" id="{44A81696-D6A2-4996-9D0B-F705570ACCAB}"/>
              </a:ext>
            </a:extLst>
          </p:cNvPr>
          <p:cNvGrpSpPr/>
          <p:nvPr/>
        </p:nvGrpSpPr>
        <p:grpSpPr>
          <a:xfrm>
            <a:off x="7500011" y="4149971"/>
            <a:ext cx="3309942" cy="2213457"/>
            <a:chOff x="1729780" y="3733283"/>
            <a:chExt cx="2655429" cy="1450850"/>
          </a:xfrm>
        </p:grpSpPr>
        <p:sp>
          <p:nvSpPr>
            <p:cNvPr id="63" name="TextBox 62">
              <a:extLst>
                <a:ext uri="{FF2B5EF4-FFF2-40B4-BE49-F238E27FC236}">
                  <a16:creationId xmlns:a16="http://schemas.microsoft.com/office/drawing/2014/main" id="{AC883FE5-3434-47D1-A49D-107F972F11B1}"/>
                </a:ext>
              </a:extLst>
            </p:cNvPr>
            <p:cNvSpPr txBox="1"/>
            <p:nvPr/>
          </p:nvSpPr>
          <p:spPr>
            <a:xfrm>
              <a:off x="1729780" y="4639441"/>
              <a:ext cx="2621205" cy="544692"/>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elakukan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evaluasi</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perbaikan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antarmuka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pengguna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terhadap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aplikasi</a:t>
              </a:r>
              <a:r>
                <a:rPr lang="en-US" altLang="ko-KR" sz="1200" dirty="0">
                  <a:solidFill>
                    <a:schemeClr val="tx1">
                      <a:lumMod val="75000"/>
                      <a:lumOff val="25000"/>
                    </a:schemeClr>
                  </a:solidFill>
                  <a:cs typeface="Arial" pitchFamily="34" charset="0"/>
                </a:rPr>
                <a:t> mobile Malang </a:t>
              </a:r>
              <a:r>
                <a:rPr lang="en-US" altLang="ko-KR" sz="1200" dirty="0" err="1">
                  <a:solidFill>
                    <a:schemeClr val="tx1">
                      <a:lumMod val="75000"/>
                      <a:lumOff val="25000"/>
                    </a:schemeClr>
                  </a:solidFill>
                  <a:cs typeface="Arial" pitchFamily="34" charset="0"/>
                </a:rPr>
                <a:t>Menyapa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metode</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usability</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testing</a:t>
              </a:r>
              <a:endParaRPr lang="en-US" altLang="ko-KR" sz="1200" dirty="0">
                <a:solidFill>
                  <a:schemeClr val="tx1">
                    <a:lumMod val="75000"/>
                    <a:lumOff val="25000"/>
                  </a:schemeClr>
                </a:solidFill>
                <a:cs typeface="Arial" pitchFamily="34" charset="0"/>
              </a:endParaRPr>
            </a:p>
          </p:txBody>
        </p:sp>
        <p:sp>
          <p:nvSpPr>
            <p:cNvPr id="64" name="TextBox 63">
              <a:extLst>
                <a:ext uri="{FF2B5EF4-FFF2-40B4-BE49-F238E27FC236}">
                  <a16:creationId xmlns:a16="http://schemas.microsoft.com/office/drawing/2014/main" id="{23C9190E-7692-43C0-B63F-58EC9C0A3617}"/>
                </a:ext>
              </a:extLst>
            </p:cNvPr>
            <p:cNvSpPr txBox="1"/>
            <p:nvPr/>
          </p:nvSpPr>
          <p:spPr>
            <a:xfrm>
              <a:off x="1729780" y="3733283"/>
              <a:ext cx="2655429" cy="867472"/>
            </a:xfrm>
            <a:prstGeom prst="rect">
              <a:avLst/>
            </a:prstGeom>
            <a:noFill/>
          </p:spPr>
          <p:txBody>
            <a:bodyPr wrap="square" rtlCol="0">
              <a:spAutoFit/>
            </a:bodyPr>
            <a:lstStyle/>
            <a:p>
              <a:r>
                <a:rPr lang="en-US" altLang="ko-KR" sz="1600" dirty="0" err="1">
                  <a:solidFill>
                    <a:schemeClr val="accent1"/>
                  </a:solidFill>
                  <a:ea typeface="FZShuTi" pitchFamily="2" charset="-122"/>
                  <a:cs typeface="Arial" pitchFamily="34" charset="0"/>
                </a:rPr>
                <a:t>Evaluasi</a:t>
              </a:r>
              <a:r>
                <a:rPr lang="en-US" altLang="ko-KR" sz="1600" dirty="0">
                  <a:solidFill>
                    <a:schemeClr val="accent1"/>
                  </a:solidFill>
                  <a:ea typeface="FZShuTi" pitchFamily="2" charset="-122"/>
                  <a:cs typeface="Arial" pitchFamily="34" charset="0"/>
                </a:rPr>
                <a:t> Usability dan </a:t>
              </a:r>
              <a:r>
                <a:rPr lang="en-US" altLang="ko-KR" sz="1600" dirty="0" err="1">
                  <a:solidFill>
                    <a:schemeClr val="accent1"/>
                  </a:solidFill>
                  <a:ea typeface="FZShuTi" pitchFamily="2" charset="-122"/>
                  <a:cs typeface="Arial" pitchFamily="34" charset="0"/>
                </a:rPr>
                <a:t>Perbaikan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Antarmuka</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Pengguna</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Aplikasi</a:t>
              </a:r>
              <a:r>
                <a:rPr lang="en-US" altLang="ko-KR" sz="1600" dirty="0">
                  <a:solidFill>
                    <a:schemeClr val="accent1"/>
                  </a:solidFill>
                  <a:ea typeface="FZShuTi" pitchFamily="2" charset="-122"/>
                  <a:cs typeface="Arial" pitchFamily="34" charset="0"/>
                </a:rPr>
                <a:t> Mobile Malang </a:t>
              </a:r>
              <a:r>
                <a:rPr lang="en-US" altLang="ko-KR" sz="1600" dirty="0" err="1">
                  <a:solidFill>
                    <a:schemeClr val="accent1"/>
                  </a:solidFill>
                  <a:ea typeface="FZShuTi" pitchFamily="2" charset="-122"/>
                  <a:cs typeface="Arial" pitchFamily="34" charset="0"/>
                </a:rPr>
                <a:t>Menyapa</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Menggunakan</a:t>
              </a:r>
              <a:r>
                <a:rPr lang="en-US" altLang="ko-KR" sz="1600" dirty="0">
                  <a:solidFill>
                    <a:schemeClr val="accent1"/>
                  </a:solidFill>
                  <a:ea typeface="FZShuTi" pitchFamily="2" charset="-122"/>
                  <a:cs typeface="Arial" pitchFamily="34" charset="0"/>
                </a:rPr>
                <a:t> </a:t>
              </a:r>
              <a:r>
                <a:rPr lang="en-US" altLang="ko-KR" sz="1600" dirty="0" err="1">
                  <a:solidFill>
                    <a:schemeClr val="accent1"/>
                  </a:solidFill>
                  <a:ea typeface="FZShuTi" pitchFamily="2" charset="-122"/>
                  <a:cs typeface="Arial" pitchFamily="34" charset="0"/>
                </a:rPr>
                <a:t>Metode</a:t>
              </a:r>
              <a:r>
                <a:rPr lang="en-US" altLang="ko-KR" sz="1600" dirty="0">
                  <a:solidFill>
                    <a:schemeClr val="accent1"/>
                  </a:solidFill>
                  <a:ea typeface="FZShuTi" pitchFamily="2" charset="-122"/>
                  <a:cs typeface="Arial" pitchFamily="34" charset="0"/>
                </a:rPr>
                <a:t> </a:t>
              </a:r>
              <a:r>
                <a:rPr lang="en-US" altLang="ko-KR" sz="1600" i="1" dirty="0">
                  <a:solidFill>
                    <a:schemeClr val="accent1"/>
                  </a:solidFill>
                  <a:ea typeface="FZShuTi" pitchFamily="2" charset="-122"/>
                  <a:cs typeface="Arial" pitchFamily="34" charset="0"/>
                </a:rPr>
                <a:t>Usability</a:t>
              </a:r>
              <a:r>
                <a:rPr lang="en-US" altLang="ko-KR" sz="1600" dirty="0">
                  <a:solidFill>
                    <a:schemeClr val="accent1"/>
                  </a:solidFill>
                  <a:ea typeface="FZShuTi" pitchFamily="2" charset="-122"/>
                  <a:cs typeface="Arial" pitchFamily="34" charset="0"/>
                </a:rPr>
                <a:t> </a:t>
              </a:r>
              <a:r>
                <a:rPr lang="en-US" altLang="ko-KR" sz="1600" i="1" dirty="0">
                  <a:solidFill>
                    <a:schemeClr val="accent1"/>
                  </a:solidFill>
                  <a:ea typeface="FZShuTi" pitchFamily="2" charset="-122"/>
                  <a:cs typeface="Arial" pitchFamily="34" charset="0"/>
                </a:rPr>
                <a:t>Testing</a:t>
              </a:r>
              <a:r>
                <a:rPr lang="en-US" altLang="ko-KR" sz="1600" dirty="0">
                  <a:solidFill>
                    <a:schemeClr val="accent1"/>
                  </a:solidFill>
                  <a:ea typeface="FZShuTi" pitchFamily="2" charset="-122"/>
                  <a:cs typeface="Arial" pitchFamily="34" charset="0"/>
                </a:rPr>
                <a:t> (2019)</a:t>
              </a:r>
              <a:endParaRPr lang="id-ID" altLang="ko-KR" sz="1600" dirty="0">
                <a:solidFill>
                  <a:schemeClr val="accent1"/>
                </a:solidFill>
                <a:ea typeface="FZShuTi" pitchFamily="2" charset="-122"/>
                <a:cs typeface="Arial" pitchFamily="34" charset="0"/>
              </a:endParaRPr>
            </a:p>
          </p:txBody>
        </p:sp>
      </p:grpSp>
      <p:grpSp>
        <p:nvGrpSpPr>
          <p:cNvPr id="65" name="Group 64">
            <a:extLst>
              <a:ext uri="{FF2B5EF4-FFF2-40B4-BE49-F238E27FC236}">
                <a16:creationId xmlns:a16="http://schemas.microsoft.com/office/drawing/2014/main" id="{71A61EA1-BF1C-41F3-8204-C463F6B33911}"/>
              </a:ext>
            </a:extLst>
          </p:cNvPr>
          <p:cNvGrpSpPr/>
          <p:nvPr/>
        </p:nvGrpSpPr>
        <p:grpSpPr>
          <a:xfrm>
            <a:off x="8245476" y="1155032"/>
            <a:ext cx="3651250" cy="1760383"/>
            <a:chOff x="1985513" y="3525389"/>
            <a:chExt cx="2380861" cy="1760383"/>
          </a:xfrm>
        </p:grpSpPr>
        <p:sp>
          <p:nvSpPr>
            <p:cNvPr id="66" name="TextBox 65">
              <a:extLst>
                <a:ext uri="{FF2B5EF4-FFF2-40B4-BE49-F238E27FC236}">
                  <a16:creationId xmlns:a16="http://schemas.microsoft.com/office/drawing/2014/main" id="{DD44FF21-5BB1-44C4-9352-7F0DB36C71C2}"/>
                </a:ext>
              </a:extLst>
            </p:cNvPr>
            <p:cNvSpPr txBox="1"/>
            <p:nvPr/>
          </p:nvSpPr>
          <p:spPr>
            <a:xfrm>
              <a:off x="2004348" y="4639441"/>
              <a:ext cx="2346637"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elakukan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evaluasi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terhadap</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website</a:t>
              </a:r>
              <a:r>
                <a:rPr lang="en-US" altLang="ko-KR" sz="1200" dirty="0">
                  <a:solidFill>
                    <a:schemeClr val="tx1">
                      <a:lumMod val="75000"/>
                      <a:lumOff val="25000"/>
                    </a:schemeClr>
                  </a:solidFill>
                  <a:cs typeface="Arial" pitchFamily="34" charset="0"/>
                </a:rPr>
                <a:t> KRS </a:t>
              </a:r>
              <a:r>
                <a:rPr lang="en-US" altLang="ko-KR" sz="1200" i="1" dirty="0">
                  <a:solidFill>
                    <a:schemeClr val="tx1">
                      <a:lumMod val="75000"/>
                      <a:lumOff val="25000"/>
                    </a:schemeClr>
                  </a:solidFill>
                  <a:cs typeface="Arial" pitchFamily="34" charset="0"/>
                </a:rPr>
                <a:t>online</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perguruan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tinggi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dengan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usability</a:t>
              </a:r>
              <a:r>
                <a:rPr lang="en-US"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testing</a:t>
              </a:r>
            </a:p>
          </p:txBody>
        </p:sp>
        <p:sp>
          <p:nvSpPr>
            <p:cNvPr id="67" name="TextBox 66">
              <a:extLst>
                <a:ext uri="{FF2B5EF4-FFF2-40B4-BE49-F238E27FC236}">
                  <a16:creationId xmlns:a16="http://schemas.microsoft.com/office/drawing/2014/main" id="{AE1AA976-EB84-4D88-98A1-A1FD2AA593D7}"/>
                </a:ext>
              </a:extLst>
            </p:cNvPr>
            <p:cNvSpPr txBox="1"/>
            <p:nvPr/>
          </p:nvSpPr>
          <p:spPr>
            <a:xfrm>
              <a:off x="1985513" y="3525389"/>
              <a:ext cx="2380861" cy="830997"/>
            </a:xfrm>
            <a:prstGeom prst="rect">
              <a:avLst/>
            </a:prstGeom>
            <a:noFill/>
          </p:spPr>
          <p:txBody>
            <a:bodyPr wrap="square" rtlCol="0">
              <a:spAutoFit/>
            </a:bodyPr>
            <a:lstStyle/>
            <a:p>
              <a:r>
                <a:rPr lang="id-ID" altLang="ko-KR" sz="1600" i="1" dirty="0">
                  <a:solidFill>
                    <a:schemeClr val="accent1"/>
                  </a:solidFill>
                  <a:ea typeface="FZShuTi" pitchFamily="2" charset="-122"/>
                  <a:cs typeface="Arial" pitchFamily="34" charset="0"/>
                </a:rPr>
                <a:t>Usability</a:t>
              </a:r>
              <a:r>
                <a:rPr lang="id-ID" altLang="ko-KR" sz="1600" dirty="0">
                  <a:solidFill>
                    <a:schemeClr val="accent1"/>
                  </a:solidFill>
                  <a:ea typeface="FZShuTi" pitchFamily="2" charset="-122"/>
                  <a:cs typeface="Arial" pitchFamily="34" charset="0"/>
                </a:rPr>
                <a:t> </a:t>
              </a:r>
              <a:r>
                <a:rPr lang="id-ID" altLang="ko-KR" sz="1600" i="1" dirty="0">
                  <a:solidFill>
                    <a:schemeClr val="accent1"/>
                  </a:solidFill>
                  <a:ea typeface="FZShuTi" pitchFamily="2" charset="-122"/>
                  <a:cs typeface="Arial" pitchFamily="34" charset="0"/>
                </a:rPr>
                <a:t>Testing</a:t>
              </a:r>
              <a:r>
                <a:rPr lang="id-ID" altLang="ko-KR" sz="1600" dirty="0">
                  <a:solidFill>
                    <a:schemeClr val="accent1"/>
                  </a:solidFill>
                  <a:ea typeface="FZShuTi" pitchFamily="2" charset="-122"/>
                  <a:cs typeface="Arial" pitchFamily="34" charset="0"/>
                </a:rPr>
                <a:t> Sebagai Alat Evaluasi Website KRS </a:t>
              </a:r>
              <a:r>
                <a:rPr lang="id-ID" altLang="ko-KR" sz="1600" i="1" dirty="0">
                  <a:solidFill>
                    <a:schemeClr val="accent1"/>
                  </a:solidFill>
                  <a:ea typeface="FZShuTi" pitchFamily="2" charset="-122"/>
                  <a:cs typeface="Arial" pitchFamily="34" charset="0"/>
                </a:rPr>
                <a:t>Online</a:t>
              </a:r>
              <a:r>
                <a:rPr lang="id-ID" altLang="ko-KR" sz="1600" dirty="0">
                  <a:solidFill>
                    <a:schemeClr val="accent1"/>
                  </a:solidFill>
                  <a:ea typeface="FZShuTi" pitchFamily="2" charset="-122"/>
                  <a:cs typeface="Arial" pitchFamily="34" charset="0"/>
                </a:rPr>
                <a:t> pada Perguruan Tinggi (2020)</a:t>
              </a:r>
            </a:p>
          </p:txBody>
        </p:sp>
      </p:grpSp>
    </p:spTree>
    <p:extLst>
      <p:ext uri="{BB962C8B-B14F-4D97-AF65-F5344CB8AC3E}">
        <p14:creationId xmlns:p14="http://schemas.microsoft.com/office/powerpoint/2010/main" val="1854016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4795788"/>
            <a:chOff x="4406505" y="1014865"/>
            <a:chExt cx="3861193" cy="4795788"/>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Prototyping </a:t>
              </a:r>
              <a:r>
                <a:rPr lang="en-US" altLang="ko-KR" sz="1200" dirty="0" err="1">
                  <a:solidFill>
                    <a:schemeClr val="tx1">
                      <a:lumMod val="75000"/>
                      <a:lumOff val="25000"/>
                    </a:schemeClr>
                  </a:solidFill>
                  <a:cs typeface="Arial" pitchFamily="34" charset="0"/>
                </a:rPr>
                <a:t>adalah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sebuah</a:t>
              </a:r>
              <a:r>
                <a:rPr lang="en-US" altLang="ko-KR" sz="1200" dirty="0">
                  <a:solidFill>
                    <a:schemeClr val="tx1">
                      <a:lumMod val="75000"/>
                      <a:lumOff val="25000"/>
                    </a:schemeClr>
                  </a:solidFill>
                  <a:cs typeface="Arial" pitchFamily="34" charset="0"/>
                </a:rPr>
                <a:t> proses </a:t>
              </a:r>
              <a:r>
                <a:rPr lang="en-US" altLang="ko-KR" sz="1200" dirty="0" err="1">
                  <a:solidFill>
                    <a:schemeClr val="tx1">
                      <a:lumMod val="75000"/>
                      <a:lumOff val="25000"/>
                    </a:schemeClr>
                  </a:solidFill>
                  <a:cs typeface="Arial" pitchFamily="34" charset="0"/>
                </a:rPr>
                <a:t>pengembangan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dari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versi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awal</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produk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untuk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menguji</a:t>
              </a:r>
              <a:r>
                <a:rPr lang="en-US" altLang="ko-KR" sz="1200" dirty="0">
                  <a:solidFill>
                    <a:schemeClr val="tx1">
                      <a:lumMod val="75000"/>
                      <a:lumOff val="25000"/>
                    </a:schemeClr>
                  </a:solidFill>
                  <a:cs typeface="Arial" pitchFamily="34" charset="0"/>
                </a:rPr>
                <a:t> ide, </a:t>
              </a:r>
              <a:r>
                <a:rPr lang="en-US" altLang="ko-KR" sz="1200" dirty="0" err="1">
                  <a:solidFill>
                    <a:schemeClr val="tx1">
                      <a:lumMod val="75000"/>
                      <a:lumOff val="25000"/>
                    </a:schemeClr>
                  </a:solidFill>
                  <a:cs typeface="Arial" pitchFamily="34" charset="0"/>
                </a:rPr>
                <a:t>mengecek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produk</a:t>
              </a:r>
              <a:r>
                <a:rPr lang="en-US" altLang="ko-KR" sz="1200" dirty="0">
                  <a:solidFill>
                    <a:schemeClr val="tx1">
                      <a:lumMod val="75000"/>
                      <a:lumOff val="25000"/>
                    </a:schemeClr>
                  </a:solidFill>
                  <a:cs typeface="Arial" pitchFamily="34" charset="0"/>
                </a:rPr>
                <a:t> yang </a:t>
              </a:r>
              <a:r>
                <a:rPr lang="en-US" altLang="ko-KR" sz="1200" dirty="0" err="1">
                  <a:solidFill>
                    <a:schemeClr val="tx1">
                      <a:lumMod val="75000"/>
                      <a:lumOff val="25000"/>
                    </a:schemeClr>
                  </a:solidFill>
                  <a:cs typeface="Arial" pitchFamily="34" charset="0"/>
                </a:rPr>
                <a:t>dibuat</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meyakinkan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pengembang</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perusahaan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bahwa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produk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tersebut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benar-benar</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potensial</a:t>
              </a:r>
              <a:r>
                <a:rPr lang="en-US" altLang="ko-KR" sz="1200" dirty="0">
                  <a:solidFill>
                    <a:schemeClr val="tx1">
                      <a:lumMod val="75000"/>
                      <a:lumOff val="25000"/>
                    </a:schemeClr>
                  </a:solidFill>
                  <a:cs typeface="Arial" pitchFamily="34" charset="0"/>
                </a:rPr>
                <a:t> (Sommerville, 2021).</a:t>
              </a:r>
            </a:p>
            <a:p>
              <a:endParaRPr lang="en-US"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endParaRPr lang="id-ID"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Pada </a:t>
              </a:r>
              <a:r>
                <a:rPr lang="en-US" altLang="ko-KR" sz="1200" dirty="0" err="1">
                  <a:solidFill>
                    <a:schemeClr val="tx1">
                      <a:lumMod val="75000"/>
                      <a:lumOff val="25000"/>
                    </a:schemeClr>
                  </a:solidFill>
                  <a:cs typeface="Arial" pitchFamily="34" charset="0"/>
                </a:rPr>
                <a:t>gambar</a:t>
              </a:r>
              <a:r>
                <a:rPr lang="en-US" altLang="ko-KR" sz="1200" dirty="0">
                  <a:solidFill>
                    <a:schemeClr val="tx1">
                      <a:lumMod val="75000"/>
                      <a:lumOff val="25000"/>
                    </a:schemeClr>
                  </a:solidFill>
                  <a:cs typeface="Arial" pitchFamily="34" charset="0"/>
                </a:rPr>
                <a:t> </a:t>
              </a:r>
              <a:r>
                <a:rPr lang="id-ID" altLang="ko-KR" sz="1200" dirty="0">
                  <a:solidFill>
                    <a:schemeClr val="tx1">
                      <a:lumMod val="75000"/>
                      <a:lumOff val="25000"/>
                    </a:schemeClr>
                  </a:solidFill>
                  <a:cs typeface="Arial" pitchFamily="34" charset="0"/>
                </a:rPr>
                <a:t>di atas</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terdapat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tahapan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dari</a:t>
              </a:r>
              <a:r>
                <a:rPr lang="en-US" altLang="ko-KR" sz="1200" dirty="0">
                  <a:solidFill>
                    <a:schemeClr val="tx1">
                      <a:lumMod val="75000"/>
                      <a:lumOff val="25000"/>
                    </a:schemeClr>
                  </a:solidFill>
                  <a:cs typeface="Arial" pitchFamily="34" charset="0"/>
                </a:rPr>
                <a:t> persona </a:t>
              </a:r>
              <a:r>
                <a:rPr lang="en-US" altLang="ko-KR" sz="1200" dirty="0" err="1">
                  <a:solidFill>
                    <a:schemeClr val="tx1">
                      <a:lumMod val="75000"/>
                      <a:lumOff val="25000"/>
                    </a:schemeClr>
                  </a:solidFill>
                  <a:cs typeface="Arial" pitchFamily="34" charset="0"/>
                </a:rPr>
                <a:t>hingga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menjadi</a:t>
              </a:r>
              <a:r>
                <a:rPr lang="en-US" altLang="ko-KR" sz="1200" dirty="0">
                  <a:solidFill>
                    <a:schemeClr val="tx1">
                      <a:lumMod val="75000"/>
                      <a:lumOff val="25000"/>
                    </a:schemeClr>
                  </a:solidFill>
                  <a:cs typeface="Arial" pitchFamily="34" charset="0"/>
                </a:rPr>
                <a:t> feature. </a:t>
              </a:r>
              <a:r>
                <a:rPr lang="en-US" altLang="ko-KR" sz="1200" dirty="0" err="1">
                  <a:solidFill>
                    <a:schemeClr val="tx1">
                      <a:lumMod val="75000"/>
                      <a:lumOff val="25000"/>
                    </a:schemeClr>
                  </a:solidFill>
                  <a:cs typeface="Arial" pitchFamily="34" charset="0"/>
                </a:rPr>
                <a:t>Sebelum</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membuat</a:t>
              </a:r>
              <a:r>
                <a:rPr lang="en-US" altLang="ko-KR" sz="1200" dirty="0">
                  <a:solidFill>
                    <a:schemeClr val="tx1">
                      <a:lumMod val="75000"/>
                      <a:lumOff val="25000"/>
                    </a:schemeClr>
                  </a:solidFill>
                  <a:cs typeface="Arial" pitchFamily="34" charset="0"/>
                </a:rPr>
                <a:t> prototype, </a:t>
              </a:r>
              <a:r>
                <a:rPr lang="en-US" altLang="ko-KR" sz="1200" dirty="0" err="1">
                  <a:solidFill>
                    <a:schemeClr val="tx1">
                      <a:lumMod val="75000"/>
                      <a:lumOff val="25000"/>
                    </a:schemeClr>
                  </a:solidFill>
                  <a:cs typeface="Arial" pitchFamily="34" charset="0"/>
                </a:rPr>
                <a:t>dibutuhkan</a:t>
              </a:r>
              <a:r>
                <a:rPr lang="en-US" altLang="ko-KR" sz="1200" dirty="0">
                  <a:solidFill>
                    <a:schemeClr val="tx1">
                      <a:lumMod val="75000"/>
                      <a:lumOff val="25000"/>
                    </a:schemeClr>
                  </a:solidFill>
                  <a:cs typeface="Arial" pitchFamily="34" charset="0"/>
                </a:rPr>
                <a:t> persona dan scenario, yang mana </a:t>
              </a:r>
              <a:r>
                <a:rPr lang="en-US" altLang="ko-KR" sz="1200" dirty="0" err="1">
                  <a:solidFill>
                    <a:schemeClr val="tx1">
                      <a:lumMod val="75000"/>
                      <a:lumOff val="25000"/>
                    </a:schemeClr>
                  </a:solidFill>
                  <a:cs typeface="Arial" pitchFamily="34" charset="0"/>
                </a:rPr>
                <a:t>nantinya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menghasilkan</a:t>
              </a:r>
              <a:r>
                <a:rPr lang="en-US" altLang="ko-KR" sz="1200" dirty="0">
                  <a:solidFill>
                    <a:schemeClr val="tx1">
                      <a:lumMod val="75000"/>
                      <a:lumOff val="25000"/>
                    </a:schemeClr>
                  </a:solidFill>
                  <a:cs typeface="Arial" pitchFamily="34" charset="0"/>
                </a:rPr>
                <a:t> user story </a:t>
              </a:r>
              <a:r>
                <a:rPr lang="en-US" altLang="ko-KR" sz="1200" dirty="0" err="1">
                  <a:solidFill>
                    <a:schemeClr val="tx1">
                      <a:lumMod val="75000"/>
                      <a:lumOff val="25000"/>
                    </a:schemeClr>
                  </a:solidFill>
                  <a:cs typeface="Arial" pitchFamily="34" charset="0"/>
                </a:rPr>
                <a:t>untuk</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dipakai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dalam</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penentuan</a:t>
              </a:r>
              <a:r>
                <a:rPr lang="en-US" altLang="ko-KR" sz="1200" dirty="0">
                  <a:solidFill>
                    <a:schemeClr val="tx1">
                      <a:lumMod val="75000"/>
                      <a:lumOff val="25000"/>
                    </a:schemeClr>
                  </a:solidFill>
                  <a:cs typeface="Arial" pitchFamily="34" charset="0"/>
                </a:rPr>
                <a:t> feature (Sommerville, 2021). </a:t>
              </a: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itchFamily="34" charset="0"/>
                </a:rPr>
                <a:t>Prototyping</a:t>
              </a:r>
              <a:endParaRPr lang="ko-KR" altLang="en-US" sz="2400" b="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pic>
        <p:nvPicPr>
          <p:cNvPr id="2" name="Picture 1">
            <a:extLst>
              <a:ext uri="{FF2B5EF4-FFF2-40B4-BE49-F238E27FC236}">
                <a16:creationId xmlns:a16="http://schemas.microsoft.com/office/drawing/2014/main" id="{A8CEFE74-4E1A-4F03-94F0-5F6F13B74979}"/>
              </a:ext>
            </a:extLst>
          </p:cNvPr>
          <p:cNvPicPr>
            <a:picLocks noChangeAspect="1"/>
          </p:cNvPicPr>
          <p:nvPr/>
        </p:nvPicPr>
        <p:blipFill>
          <a:blip r:embed="rId2"/>
          <a:stretch>
            <a:fillRect/>
          </a:stretch>
        </p:blipFill>
        <p:spPr>
          <a:xfrm>
            <a:off x="4632497" y="2594972"/>
            <a:ext cx="3237753" cy="2221721"/>
          </a:xfrm>
          <a:prstGeom prst="rect">
            <a:avLst/>
          </a:prstGeom>
        </p:spPr>
      </p:pic>
    </p:spTree>
    <p:extLst>
      <p:ext uri="{BB962C8B-B14F-4D97-AF65-F5344CB8AC3E}">
        <p14:creationId xmlns:p14="http://schemas.microsoft.com/office/powerpoint/2010/main" val="13158271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140E042-B11C-46E0-973C-02DE46223EBC}"/>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79C952A-930B-4039-A22E-B2E0E6A35152}"/>
              </a:ext>
            </a:extLst>
          </p:cNvPr>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itchFamily="34" charset="0"/>
              </a:rPr>
              <a:t>Colu</a:t>
            </a:r>
            <a:r>
              <a:rPr lang="en-US" altLang="ko-KR" sz="3600" b="1" dirty="0">
                <a:solidFill>
                  <a:schemeClr val="accent1"/>
                </a:solidFill>
                <a:latin typeface="+mj-lt"/>
                <a:cs typeface="Arial" pitchFamily="34" charset="0"/>
              </a:rPr>
              <a:t>mn</a:t>
            </a:r>
          </a:p>
          <a:p>
            <a:r>
              <a:rPr lang="en-US" altLang="ko-KR" sz="3600" b="1" dirty="0" err="1">
                <a:solidFill>
                  <a:schemeClr val="bg1"/>
                </a:solidFill>
                <a:latin typeface="+mj-lt"/>
                <a:cs typeface="Arial" pitchFamily="34" charset="0"/>
              </a:rPr>
              <a:t>Pow</a:t>
            </a:r>
            <a:r>
              <a:rPr lang="en-US" altLang="ko-KR" sz="3600" b="1" dirty="0" err="1">
                <a:solidFill>
                  <a:schemeClr val="accent1"/>
                </a:solidFill>
                <a:latin typeface="+mj-lt"/>
                <a:cs typeface="Arial" pitchFamily="34" charset="0"/>
              </a:rPr>
              <a:t>erpoint</a:t>
            </a:r>
            <a:r>
              <a:rPr lang="en-US" altLang="ko-KR" sz="3600" b="1" dirty="0">
                <a:solidFill>
                  <a:schemeClr val="accent1"/>
                </a:solidFill>
                <a:latin typeface="+mj-lt"/>
                <a:cs typeface="Arial" pitchFamily="34" charset="0"/>
              </a:rPr>
              <a:t> </a:t>
            </a:r>
            <a:r>
              <a:rPr lang="en-US" altLang="ko-KR" sz="3600" b="1" dirty="0">
                <a:solidFill>
                  <a:schemeClr val="bg1"/>
                </a:solidFill>
                <a:latin typeface="+mj-lt"/>
                <a:cs typeface="Arial" pitchFamily="34" charset="0"/>
              </a:rPr>
              <a:t>Pres</a:t>
            </a:r>
            <a:r>
              <a:rPr lang="en-US" altLang="ko-KR" sz="3600" b="1" dirty="0">
                <a:solidFill>
                  <a:schemeClr val="accent1"/>
                </a:solidFill>
                <a:latin typeface="+mj-lt"/>
                <a:cs typeface="Arial" pitchFamily="34" charset="0"/>
              </a:rPr>
              <a:t>entation</a:t>
            </a:r>
            <a:r>
              <a:rPr lang="en-US" altLang="ko-KR" sz="3600" b="1" dirty="0">
                <a:solidFill>
                  <a:schemeClr val="tx1">
                    <a:lumMod val="65000"/>
                    <a:lumOff val="35000"/>
                  </a:schemeClr>
                </a:solidFill>
                <a:latin typeface="+mj-lt"/>
                <a:cs typeface="Arial" pitchFamily="34" charset="0"/>
              </a:rPr>
              <a:t> </a:t>
            </a:r>
            <a:endParaRPr lang="ko-KR" altLang="en-US" sz="3600" b="1" dirty="0">
              <a:solidFill>
                <a:schemeClr val="tx1">
                  <a:lumMod val="65000"/>
                  <a:lumOff val="35000"/>
                </a:schemeClr>
              </a:solidFill>
              <a:latin typeface="+mj-lt"/>
              <a:cs typeface="Arial" pitchFamily="34" charset="0"/>
            </a:endParaRPr>
          </a:p>
        </p:txBody>
      </p:sp>
      <p:cxnSp>
        <p:nvCxnSpPr>
          <p:cNvPr id="5" name="Straight Connector 4">
            <a:extLst>
              <a:ext uri="{FF2B5EF4-FFF2-40B4-BE49-F238E27FC236}">
                <a16:creationId xmlns:a16="http://schemas.microsoft.com/office/drawing/2014/main" id="{4F3C4EA4-F7AE-4D2C-AF02-E615DFFC0C0E}"/>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2CC377D-6BF4-4B40-AA55-94D2E6B5AE05}"/>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0BB228F-7FDE-4A39-8DBE-C540B218AF8F}"/>
              </a:ext>
            </a:extLst>
          </p:cNvPr>
          <p:cNvGrpSpPr/>
          <p:nvPr/>
        </p:nvGrpSpPr>
        <p:grpSpPr>
          <a:xfrm>
            <a:off x="4920854" y="1123439"/>
            <a:ext cx="2946793" cy="2462212"/>
            <a:chOff x="4406502" y="1014865"/>
            <a:chExt cx="3861192" cy="2462212"/>
          </a:xfrm>
        </p:grpSpPr>
        <p:sp>
          <p:nvSpPr>
            <p:cNvPr id="10" name="TextBox 9">
              <a:extLst>
                <a:ext uri="{FF2B5EF4-FFF2-40B4-BE49-F238E27FC236}">
                  <a16:creationId xmlns:a16="http://schemas.microsoft.com/office/drawing/2014/main" id="{65739E74-D0DB-41B2-88EA-C9BFC85ADF5C}"/>
                </a:ext>
              </a:extLst>
            </p:cNvPr>
            <p:cNvSpPr txBox="1"/>
            <p:nvPr/>
          </p:nvSpPr>
          <p:spPr>
            <a:xfrm>
              <a:off x="4406502" y="1722751"/>
              <a:ext cx="3861192" cy="1754326"/>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Pengujian perangkat lunak adalah aktivitas yang memiliki tujuan mengevaluasi kemampuan sebuah sistem atau program, dan menentukan kesesuaian dengan hasil yang diharapkan. Pengujian perangkat lunak dapat dikatakan sukses apabila sebuah kesalahan dapat ditemukan yang awalnya tak ditemukan (Dahono, 2020).</a:t>
              </a:r>
              <a:endParaRPr lang="en-US" altLang="ko-KR" sz="1200" dirty="0">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850B9C68-AADB-4726-9D25-90FDFC1BD11A}"/>
                </a:ext>
              </a:extLst>
            </p:cNvPr>
            <p:cNvSpPr txBox="1"/>
            <p:nvPr/>
          </p:nvSpPr>
          <p:spPr>
            <a:xfrm>
              <a:off x="4406505" y="1014865"/>
              <a:ext cx="3861188" cy="707886"/>
            </a:xfrm>
            <a:prstGeom prst="rect">
              <a:avLst/>
            </a:prstGeom>
            <a:noFill/>
          </p:spPr>
          <p:txBody>
            <a:bodyPr wrap="square" rtlCol="0">
              <a:spAutoFit/>
            </a:bodyPr>
            <a:lstStyle/>
            <a:p>
              <a:r>
                <a:rPr lang="en-US" altLang="ko-KR" sz="2000" dirty="0" err="1">
                  <a:solidFill>
                    <a:schemeClr val="accent1"/>
                  </a:solidFill>
                  <a:cs typeface="Arial" pitchFamily="34" charset="0"/>
                </a:rPr>
                <a:t>Pengujian</a:t>
              </a:r>
              <a:r>
                <a:rPr lang="en-US" altLang="ko-KR" sz="2000" dirty="0">
                  <a:solidFill>
                    <a:schemeClr val="accent1"/>
                  </a:solidFill>
                  <a:cs typeface="Arial" pitchFamily="34" charset="0"/>
                </a:rPr>
                <a:t> </a:t>
              </a:r>
              <a:r>
                <a:rPr lang="en-US" altLang="ko-KR" sz="2000" dirty="0" err="1">
                  <a:solidFill>
                    <a:schemeClr val="accent1"/>
                  </a:solidFill>
                  <a:cs typeface="Arial" pitchFamily="34" charset="0"/>
                </a:rPr>
                <a:t>Perangkat</a:t>
              </a:r>
              <a:r>
                <a:rPr lang="en-US" altLang="ko-KR" sz="2000" dirty="0">
                  <a:solidFill>
                    <a:schemeClr val="accent1"/>
                  </a:solidFill>
                  <a:cs typeface="Arial" pitchFamily="34" charset="0"/>
                </a:rPr>
                <a:t> </a:t>
              </a:r>
              <a:r>
                <a:rPr lang="en-US" altLang="ko-KR" sz="2000" dirty="0" err="1">
                  <a:solidFill>
                    <a:schemeClr val="accent1"/>
                  </a:solidFill>
                  <a:cs typeface="Arial" pitchFamily="34" charset="0"/>
                </a:rPr>
                <a:t>Lunak</a:t>
              </a:r>
              <a:endParaRPr lang="ko-KR" altLang="en-US" sz="2000" b="1" dirty="0">
                <a:solidFill>
                  <a:schemeClr val="accent1"/>
                </a:solidFill>
                <a:cs typeface="Arial" pitchFamily="34" charset="0"/>
              </a:endParaRPr>
            </a:p>
          </p:txBody>
        </p:sp>
      </p:grpSp>
      <p:grpSp>
        <p:nvGrpSpPr>
          <p:cNvPr id="15" name="Group 14">
            <a:extLst>
              <a:ext uri="{FF2B5EF4-FFF2-40B4-BE49-F238E27FC236}">
                <a16:creationId xmlns:a16="http://schemas.microsoft.com/office/drawing/2014/main" id="{87A6A035-5F66-4905-BAAA-10B2AA7A06CA}"/>
              </a:ext>
            </a:extLst>
          </p:cNvPr>
          <p:cNvGrpSpPr/>
          <p:nvPr/>
        </p:nvGrpSpPr>
        <p:grpSpPr>
          <a:xfrm>
            <a:off x="8332587" y="1123439"/>
            <a:ext cx="2946794" cy="1841133"/>
            <a:chOff x="4406505" y="1014865"/>
            <a:chExt cx="3861193" cy="1841133"/>
          </a:xfrm>
        </p:grpSpPr>
        <p:sp>
          <p:nvSpPr>
            <p:cNvPr id="16" name="TextBox 15">
              <a:extLst>
                <a:ext uri="{FF2B5EF4-FFF2-40B4-BE49-F238E27FC236}">
                  <a16:creationId xmlns:a16="http://schemas.microsoft.com/office/drawing/2014/main" id="{70676252-71D8-4F58-9872-822ACA25F190}"/>
                </a:ext>
              </a:extLst>
            </p:cNvPr>
            <p:cNvSpPr txBox="1"/>
            <p:nvPr/>
          </p:nvSpPr>
          <p:spPr>
            <a:xfrm>
              <a:off x="4406506" y="1471003"/>
              <a:ext cx="3861192" cy="1384995"/>
            </a:xfrm>
            <a:prstGeom prst="rect">
              <a:avLst/>
            </a:prstGeom>
            <a:noFill/>
          </p:spPr>
          <p:txBody>
            <a:bodyPr wrap="square" rtlCol="0">
              <a:spAutoFit/>
            </a:bodyPr>
            <a:lstStyle/>
            <a:p>
              <a:r>
                <a:rPr lang="en-US" altLang="ko-KR" sz="1200" i="1" dirty="0">
                  <a:solidFill>
                    <a:schemeClr val="tx1">
                      <a:lumMod val="75000"/>
                      <a:lumOff val="25000"/>
                    </a:schemeClr>
                  </a:solidFill>
                  <a:cs typeface="Arial" pitchFamily="34" charset="0"/>
                </a:rPr>
                <a:t>Black box testing </a:t>
              </a:r>
              <a:r>
                <a:rPr lang="en-US" altLang="ko-KR" sz="1200" dirty="0" err="1">
                  <a:solidFill>
                    <a:schemeClr val="tx1">
                      <a:lumMod val="75000"/>
                      <a:lumOff val="25000"/>
                    </a:schemeClr>
                  </a:solidFill>
                  <a:cs typeface="Arial" pitchFamily="34" charset="0"/>
                </a:rPr>
                <a:t>adalah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sebuah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pendetakan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pengujian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dimana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pengujian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dilakukan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dengan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membuat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kasus</a:t>
              </a:r>
              <a:r>
                <a:rPr lang="en-US" altLang="ko-KR" sz="1200" dirty="0">
                  <a:solidFill>
                    <a:schemeClr val="tx1">
                      <a:lumMod val="75000"/>
                      <a:lumOff val="25000"/>
                    </a:schemeClr>
                  </a:solidFill>
                  <a:cs typeface="Arial" pitchFamily="34" charset="0"/>
                </a:rPr>
                <a:t> uji </a:t>
              </a:r>
              <a:r>
                <a:rPr lang="en-US" altLang="ko-KR" sz="1200" dirty="0" err="1">
                  <a:solidFill>
                    <a:schemeClr val="tx1">
                      <a:lumMod val="75000"/>
                      <a:lumOff val="25000"/>
                    </a:schemeClr>
                  </a:solidFill>
                  <a:cs typeface="Arial" pitchFamily="34" charset="0"/>
                </a:rPr>
                <a:t>terhadap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setiap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fungsi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Pengujian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ini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dilakukan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berdasarkan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kebutuhan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fungsional</a:t>
              </a:r>
              <a:r>
                <a:rPr lang="en-US" altLang="ko-KR" sz="1200" dirty="0">
                  <a:solidFill>
                    <a:schemeClr val="tx1">
                      <a:lumMod val="75000"/>
                      <a:lumOff val="25000"/>
                    </a:schemeClr>
                  </a:solidFill>
                  <a:cs typeface="Arial" pitchFamily="34" charset="0"/>
                </a:rPr>
                <a:t> yang </a:t>
              </a:r>
              <a:r>
                <a:rPr lang="en-US" altLang="ko-KR" sz="1200" dirty="0" err="1">
                  <a:solidFill>
                    <a:schemeClr val="tx1">
                      <a:lumMod val="75000"/>
                      <a:lumOff val="25000"/>
                    </a:schemeClr>
                  </a:solidFill>
                  <a:cs typeface="Arial" pitchFamily="34" charset="0"/>
                </a:rPr>
                <a:t>ada</a:t>
              </a:r>
              <a:r>
                <a:rPr lang="en-US" altLang="ko-KR" sz="1200" dirty="0">
                  <a:solidFill>
                    <a:schemeClr val="tx1">
                      <a:lumMod val="75000"/>
                      <a:lumOff val="25000"/>
                    </a:schemeClr>
                  </a:solidFill>
                  <a:cs typeface="Arial" pitchFamily="34" charset="0"/>
                </a:rPr>
                <a:t> pada </a:t>
              </a:r>
              <a:r>
                <a:rPr lang="en-US" altLang="ko-KR" sz="1200" dirty="0" err="1">
                  <a:solidFill>
                    <a:schemeClr val="tx1">
                      <a:lumMod val="75000"/>
                      <a:lumOff val="25000"/>
                    </a:schemeClr>
                  </a:solidFill>
                  <a:cs typeface="Arial" pitchFamily="34" charset="0"/>
                </a:rPr>
                <a:t>sistem</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Muchlison</a:t>
              </a:r>
              <a:r>
                <a:rPr lang="en-US" altLang="ko-KR" sz="1200" dirty="0">
                  <a:solidFill>
                    <a:schemeClr val="tx1">
                      <a:lumMod val="75000"/>
                      <a:lumOff val="25000"/>
                    </a:schemeClr>
                  </a:solidFill>
                  <a:cs typeface="Arial" pitchFamily="34" charset="0"/>
                </a:rPr>
                <a:t>, 2021).</a:t>
              </a:r>
            </a:p>
          </p:txBody>
        </p:sp>
        <p:sp>
          <p:nvSpPr>
            <p:cNvPr id="17" name="TextBox 16">
              <a:extLst>
                <a:ext uri="{FF2B5EF4-FFF2-40B4-BE49-F238E27FC236}">
                  <a16:creationId xmlns:a16="http://schemas.microsoft.com/office/drawing/2014/main" id="{B7D381AF-434C-42D9-BF30-3B371279B693}"/>
                </a:ext>
              </a:extLst>
            </p:cNvPr>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itchFamily="34" charset="0"/>
                </a:rPr>
                <a:t>Black Box Testing</a:t>
              </a:r>
              <a:endParaRPr lang="ko-KR" altLang="en-US" sz="2000" b="1" i="1" dirty="0">
                <a:solidFill>
                  <a:schemeClr val="accent1"/>
                </a:solidFill>
                <a:cs typeface="Arial" pitchFamily="34" charset="0"/>
              </a:endParaRPr>
            </a:p>
          </p:txBody>
        </p:sp>
      </p:grpSp>
    </p:spTree>
    <p:extLst>
      <p:ext uri="{BB962C8B-B14F-4D97-AF65-F5344CB8AC3E}">
        <p14:creationId xmlns:p14="http://schemas.microsoft.com/office/powerpoint/2010/main" val="5363276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3133794"/>
            <a:chOff x="4406505" y="1014865"/>
            <a:chExt cx="3861193" cy="3133794"/>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2677656"/>
            </a:xfrm>
            <a:prstGeom prst="rect">
              <a:avLst/>
            </a:prstGeom>
            <a:noFill/>
          </p:spPr>
          <p:txBody>
            <a:bodyPr wrap="square" rtlCol="0">
              <a:spAutoFit/>
            </a:bodyPr>
            <a:lstStyle/>
            <a:p>
              <a:pPr marL="0" marR="0" algn="just">
                <a:spcBef>
                  <a:spcPts val="0"/>
                </a:spcBef>
                <a:spcAft>
                  <a:spcPts val="0"/>
                </a:spcAft>
              </a:pP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Usability testing</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adalah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sebuah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guna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mengetahui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apakah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sebuah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method</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class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sistem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ataupun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subsistem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telah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memenuhi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kebutuhan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pengguna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Tujuan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dari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usability testing</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adalah</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agar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mendapatkan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umpan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balik</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secara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cepat</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meningkatkan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antarmuka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dan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melakukan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koreksi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terhadap</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kesalahan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komponen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perangkat</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lunak</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Dahono</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2020).</a:t>
              </a:r>
              <a:endParaRPr lang="id-ID" sz="1200" dirty="0">
                <a:solidFill>
                  <a:schemeClr val="tx1">
                    <a:lumMod val="75000"/>
                    <a:lumOff val="25000"/>
                  </a:schemeClr>
                </a:solidFill>
                <a:effectLst/>
                <a:ea typeface="SimSun" panose="02010600030101010101" pitchFamily="2" charset="-122"/>
                <a:cs typeface="Times New Roman" panose="02020603050405020304" pitchFamily="18" charset="0"/>
              </a:endParaRPr>
            </a:p>
            <a:p>
              <a:pPr marL="0" marR="0" algn="just">
                <a:spcBef>
                  <a:spcPts val="0"/>
                </a:spcBef>
                <a:spcAft>
                  <a:spcPts val="0"/>
                </a:spcAft>
              </a:pPr>
              <a:endParaRPr lang="en-ID" sz="1200" dirty="0">
                <a:solidFill>
                  <a:schemeClr val="tx1">
                    <a:lumMod val="75000"/>
                    <a:lumOff val="25000"/>
                  </a:schemeClr>
                </a:solidFill>
                <a:effectLst/>
                <a:ea typeface="SimSun" panose="02010600030101010101" pitchFamily="2" charset="-122"/>
                <a:cs typeface="Times New Roman" panose="02020603050405020304" pitchFamily="18" charset="0"/>
              </a:endParaRPr>
            </a:p>
            <a:p>
              <a:pPr marL="0" marR="0">
                <a:spcBef>
                  <a:spcPts val="0"/>
                </a:spcBef>
                <a:spcAft>
                  <a:spcPts val="0"/>
                </a:spcAft>
              </a:pP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Salah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satu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aspek</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pengukuran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usability testing</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yaitu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effectiveness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atau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efektivitas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Tingkat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efektivitas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aplikasi</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diukur</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menggunakan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i="1" dirty="0">
                  <a:solidFill>
                    <a:schemeClr val="tx1">
                      <a:lumMod val="75000"/>
                      <a:lumOff val="25000"/>
                    </a:schemeClr>
                  </a:solidFill>
                  <a:effectLst/>
                  <a:ea typeface="SimSun" panose="02010600030101010101" pitchFamily="2" charset="-122"/>
                  <a:cs typeface="Times New Roman" panose="02020603050405020304" pitchFamily="18" charset="0"/>
                </a:rPr>
                <a:t>completion rate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atau</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tingkat</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keberhasilan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partisipan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dalam</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menjalankan</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tugas</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Wibawa</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Mursityo</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&amp; </a:t>
              </a:r>
              <a:r>
                <a:rPr lang="en-ID" sz="1200" dirty="0" err="1">
                  <a:solidFill>
                    <a:schemeClr val="tx1">
                      <a:lumMod val="75000"/>
                      <a:lumOff val="25000"/>
                    </a:schemeClr>
                  </a:solidFill>
                  <a:effectLst/>
                  <a:ea typeface="SimSun" panose="02010600030101010101" pitchFamily="2" charset="-122"/>
                  <a:cs typeface="Times New Roman" panose="02020603050405020304" pitchFamily="18" charset="0"/>
                </a:rPr>
                <a:t>Retno</a:t>
              </a:r>
              <a:r>
                <a:rPr lang="en-ID" sz="1200" dirty="0">
                  <a:solidFill>
                    <a:schemeClr val="tx1">
                      <a:lumMod val="75000"/>
                      <a:lumOff val="25000"/>
                    </a:schemeClr>
                  </a:solidFill>
                  <a:effectLst/>
                  <a:ea typeface="SimSun" panose="02010600030101010101" pitchFamily="2" charset="-122"/>
                  <a:cs typeface="Times New Roman" panose="02020603050405020304" pitchFamily="18" charset="0"/>
                </a:rPr>
                <a:t>, 2019).</a:t>
              </a: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en-US" altLang="ko-KR" sz="2400" i="1" dirty="0">
                  <a:solidFill>
                    <a:schemeClr val="accent1"/>
                  </a:solidFill>
                  <a:cs typeface="Arial" pitchFamily="34" charset="0"/>
                </a:rPr>
                <a:t>Usability Testing</a:t>
              </a:r>
              <a:endParaRPr lang="ko-KR" altLang="en-US" sz="2400" b="1" i="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spTree>
    <p:extLst>
      <p:ext uri="{BB962C8B-B14F-4D97-AF65-F5344CB8AC3E}">
        <p14:creationId xmlns:p14="http://schemas.microsoft.com/office/powerpoint/2010/main" val="14126588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140E042-B11C-46E0-973C-02DE46223EBC}"/>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79C952A-930B-4039-A22E-B2E0E6A35152}"/>
              </a:ext>
            </a:extLst>
          </p:cNvPr>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itchFamily="34" charset="0"/>
              </a:rPr>
              <a:t>Colu</a:t>
            </a:r>
            <a:r>
              <a:rPr lang="en-US" altLang="ko-KR" sz="3600" b="1" dirty="0">
                <a:solidFill>
                  <a:schemeClr val="accent1"/>
                </a:solidFill>
                <a:latin typeface="+mj-lt"/>
                <a:cs typeface="Arial" pitchFamily="34" charset="0"/>
              </a:rPr>
              <a:t>mn</a:t>
            </a:r>
          </a:p>
          <a:p>
            <a:r>
              <a:rPr lang="en-US" altLang="ko-KR" sz="3600" b="1" dirty="0" err="1">
                <a:solidFill>
                  <a:schemeClr val="bg1"/>
                </a:solidFill>
                <a:latin typeface="+mj-lt"/>
                <a:cs typeface="Arial" pitchFamily="34" charset="0"/>
              </a:rPr>
              <a:t>Pow</a:t>
            </a:r>
            <a:r>
              <a:rPr lang="en-US" altLang="ko-KR" sz="3600" b="1" dirty="0" err="1">
                <a:solidFill>
                  <a:schemeClr val="accent1"/>
                </a:solidFill>
                <a:latin typeface="+mj-lt"/>
                <a:cs typeface="Arial" pitchFamily="34" charset="0"/>
              </a:rPr>
              <a:t>erpoint</a:t>
            </a:r>
            <a:r>
              <a:rPr lang="en-US" altLang="ko-KR" sz="3600" b="1" dirty="0">
                <a:solidFill>
                  <a:schemeClr val="accent1"/>
                </a:solidFill>
                <a:latin typeface="+mj-lt"/>
                <a:cs typeface="Arial" pitchFamily="34" charset="0"/>
              </a:rPr>
              <a:t> </a:t>
            </a:r>
            <a:r>
              <a:rPr lang="en-US" altLang="ko-KR" sz="3600" b="1" dirty="0">
                <a:solidFill>
                  <a:schemeClr val="bg1"/>
                </a:solidFill>
                <a:latin typeface="+mj-lt"/>
                <a:cs typeface="Arial" pitchFamily="34" charset="0"/>
              </a:rPr>
              <a:t>Pres</a:t>
            </a:r>
            <a:r>
              <a:rPr lang="en-US" altLang="ko-KR" sz="3600" b="1" dirty="0">
                <a:solidFill>
                  <a:schemeClr val="accent1"/>
                </a:solidFill>
                <a:latin typeface="+mj-lt"/>
                <a:cs typeface="Arial" pitchFamily="34" charset="0"/>
              </a:rPr>
              <a:t>entation</a:t>
            </a:r>
            <a:r>
              <a:rPr lang="en-US" altLang="ko-KR" sz="3600" b="1" dirty="0">
                <a:solidFill>
                  <a:schemeClr val="tx1">
                    <a:lumMod val="65000"/>
                    <a:lumOff val="35000"/>
                  </a:schemeClr>
                </a:solidFill>
                <a:latin typeface="+mj-lt"/>
                <a:cs typeface="Arial" pitchFamily="34" charset="0"/>
              </a:rPr>
              <a:t> </a:t>
            </a:r>
            <a:endParaRPr lang="ko-KR" altLang="en-US" sz="3600" b="1" dirty="0">
              <a:solidFill>
                <a:schemeClr val="tx1">
                  <a:lumMod val="65000"/>
                  <a:lumOff val="35000"/>
                </a:schemeClr>
              </a:solidFill>
              <a:latin typeface="+mj-lt"/>
              <a:cs typeface="Arial" pitchFamily="34" charset="0"/>
            </a:endParaRPr>
          </a:p>
        </p:txBody>
      </p:sp>
      <p:cxnSp>
        <p:nvCxnSpPr>
          <p:cNvPr id="5" name="Straight Connector 4">
            <a:extLst>
              <a:ext uri="{FF2B5EF4-FFF2-40B4-BE49-F238E27FC236}">
                <a16:creationId xmlns:a16="http://schemas.microsoft.com/office/drawing/2014/main" id="{4F3C4EA4-F7AE-4D2C-AF02-E615DFFC0C0E}"/>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2CC377D-6BF4-4B40-AA55-94D2E6B5AE05}"/>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0BB228F-7FDE-4A39-8DBE-C540B218AF8F}"/>
              </a:ext>
            </a:extLst>
          </p:cNvPr>
          <p:cNvGrpSpPr/>
          <p:nvPr/>
        </p:nvGrpSpPr>
        <p:grpSpPr>
          <a:xfrm>
            <a:off x="4920857" y="1123439"/>
            <a:ext cx="2946794" cy="2395130"/>
            <a:chOff x="4406505" y="1014865"/>
            <a:chExt cx="3861193" cy="2395130"/>
          </a:xfrm>
        </p:grpSpPr>
        <p:sp>
          <p:nvSpPr>
            <p:cNvPr id="10" name="TextBox 9">
              <a:extLst>
                <a:ext uri="{FF2B5EF4-FFF2-40B4-BE49-F238E27FC236}">
                  <a16:creationId xmlns:a16="http://schemas.microsoft.com/office/drawing/2014/main" id="{65739E74-D0DB-41B2-88EA-C9BFC85ADF5C}"/>
                </a:ext>
              </a:extLst>
            </p:cNvPr>
            <p:cNvSpPr txBox="1"/>
            <p:nvPr/>
          </p:nvSpPr>
          <p:spPr>
            <a:xfrm>
              <a:off x="4406506" y="1471003"/>
              <a:ext cx="3861192" cy="1938992"/>
            </a:xfrm>
            <a:prstGeom prst="rect">
              <a:avLst/>
            </a:prstGeom>
            <a:noFill/>
          </p:spPr>
          <p:txBody>
            <a:bodyPr wrap="square" rtlCol="0">
              <a:spAutoFit/>
            </a:bodyPr>
            <a:lstStyle/>
            <a:p>
              <a:pPr marL="0" marR="0" algn="just">
                <a:spcBef>
                  <a:spcPts val="0"/>
                </a:spcBef>
                <a:spcAft>
                  <a:spcPts val="0"/>
                </a:spcAft>
              </a:pPr>
              <a:r>
                <a:rPr lang="en-ID" sz="1200" i="1" dirty="0">
                  <a:solidFill>
                    <a:schemeClr val="tx1">
                      <a:lumMod val="75000"/>
                      <a:lumOff val="25000"/>
                    </a:schemeClr>
                  </a:solidFill>
                  <a:effectLst/>
                  <a:ea typeface="宋体" panose="02010600030101010101" pitchFamily="2" charset="-122"/>
                </a:rPr>
                <a:t>Scenario-based testing</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adalah</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sebuah</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yang </a:t>
              </a:r>
              <a:r>
                <a:rPr lang="en-ID" sz="1200" dirty="0" err="1">
                  <a:solidFill>
                    <a:schemeClr val="tx1">
                      <a:lumMod val="75000"/>
                      <a:lumOff val="25000"/>
                    </a:schemeClr>
                  </a:solidFill>
                  <a:effectLst/>
                  <a:ea typeface="宋体" panose="02010600030101010101" pitchFamily="2" charset="-122"/>
                </a:rPr>
                <a:t>berbasis</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skenario</a:t>
              </a:r>
              <a:r>
                <a:rPr lang="en-ID" sz="1200" dirty="0">
                  <a:solidFill>
                    <a:schemeClr val="tx1">
                      <a:lumMod val="75000"/>
                      <a:lumOff val="25000"/>
                    </a:schemeClr>
                  </a:solidFill>
                  <a:effectLst/>
                  <a:ea typeface="宋体" panose="02010600030101010101" pitchFamily="2" charset="-122"/>
                </a:rPr>
                <a:t> yang </a:t>
              </a:r>
              <a:r>
                <a:rPr lang="en-ID" sz="1200" dirty="0" err="1">
                  <a:solidFill>
                    <a:schemeClr val="tx1">
                      <a:lumMod val="75000"/>
                      <a:lumOff val="25000"/>
                    </a:schemeClr>
                  </a:solidFill>
                  <a:effectLst/>
                  <a:ea typeface="宋体" panose="02010600030101010101" pitchFamily="2" charset="-122"/>
                </a:rPr>
                <a:t>berfokus</a:t>
              </a:r>
              <a:r>
                <a:rPr lang="en-ID" sz="1200" dirty="0">
                  <a:solidFill>
                    <a:schemeClr val="tx1">
                      <a:lumMod val="75000"/>
                      <a:lumOff val="25000"/>
                    </a:schemeClr>
                  </a:solidFill>
                  <a:effectLst/>
                  <a:ea typeface="宋体" panose="02010600030101010101" pitchFamily="2" charset="-122"/>
                </a:rPr>
                <a:t> pada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alur</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bisnis</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perangkat</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lunak</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Skenario</a:t>
              </a:r>
              <a:r>
                <a:rPr lang="en-ID" sz="1200" dirty="0">
                  <a:solidFill>
                    <a:schemeClr val="tx1">
                      <a:lumMod val="75000"/>
                      <a:lumOff val="25000"/>
                    </a:schemeClr>
                  </a:solidFill>
                  <a:effectLst/>
                  <a:ea typeface="宋体" panose="02010600030101010101" pitchFamily="2" charset="-122"/>
                </a:rPr>
                <a:t> di </a:t>
              </a:r>
              <a:r>
                <a:rPr lang="en-ID" sz="1200" dirty="0" err="1">
                  <a:solidFill>
                    <a:schemeClr val="tx1">
                      <a:lumMod val="75000"/>
                      <a:lumOff val="25000"/>
                    </a:schemeClr>
                  </a:solidFill>
                  <a:effectLst/>
                  <a:ea typeface="宋体" panose="02010600030101010101" pitchFamily="2" charset="-122"/>
                </a:rPr>
                <a:t>sini</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menyerupai</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instruksi</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terkait</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bagaimana</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perangkat</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lunak</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digunakan</a:t>
              </a:r>
              <a:r>
                <a:rPr lang="en-ID" sz="1200" dirty="0">
                  <a:solidFill>
                    <a:schemeClr val="tx1">
                      <a:lumMod val="75000"/>
                      <a:lumOff val="25000"/>
                    </a:schemeClr>
                  </a:solidFill>
                  <a:effectLst/>
                  <a:ea typeface="宋体" panose="02010600030101010101" pitchFamily="2" charset="-122"/>
                </a:rPr>
                <a:t>, dan </a:t>
              </a:r>
              <a:r>
                <a:rPr lang="en-ID" sz="1200" dirty="0" err="1">
                  <a:solidFill>
                    <a:schemeClr val="tx1">
                      <a:lumMod val="75000"/>
                      <a:lumOff val="25000"/>
                    </a:schemeClr>
                  </a:solidFill>
                  <a:effectLst/>
                  <a:ea typeface="宋体" panose="02010600030101010101" pitchFamily="2" charset="-122"/>
                </a:rPr>
                <a:t>skenario</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dapat</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berupa</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kasus</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terpisah</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atau</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serangkian</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kasus-kasus</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pengujian</a:t>
              </a:r>
              <a:r>
                <a:rPr lang="en-ID" sz="1200" dirty="0">
                  <a:solidFill>
                    <a:schemeClr val="tx1">
                      <a:lumMod val="75000"/>
                      <a:lumOff val="25000"/>
                    </a:schemeClr>
                  </a:solidFill>
                  <a:effectLst/>
                  <a:ea typeface="宋体" panose="02010600030101010101" pitchFamily="2" charset="-122"/>
                </a:rPr>
                <a:t> yang </a:t>
              </a:r>
              <a:r>
                <a:rPr lang="en-ID" sz="1200" dirty="0" err="1">
                  <a:solidFill>
                    <a:schemeClr val="tx1">
                      <a:lumMod val="75000"/>
                      <a:lumOff val="25000"/>
                    </a:schemeClr>
                  </a:solidFill>
                  <a:effectLst/>
                  <a:ea typeface="宋体" panose="02010600030101010101" pitchFamily="2" charset="-122"/>
                </a:rPr>
                <a:t>saling</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terhubung</a:t>
              </a:r>
              <a:r>
                <a:rPr lang="en-ID" sz="1200" dirty="0">
                  <a:solidFill>
                    <a:schemeClr val="tx1">
                      <a:lumMod val="75000"/>
                      <a:lumOff val="25000"/>
                    </a:schemeClr>
                  </a:solidFill>
                  <a:effectLst/>
                  <a:ea typeface="宋体" panose="02010600030101010101" pitchFamily="2" charset="-122"/>
                </a:rPr>
                <a:t> (</a:t>
              </a:r>
              <a:r>
                <a:rPr lang="en-ID" sz="1200" dirty="0" err="1">
                  <a:solidFill>
                    <a:schemeClr val="tx1">
                      <a:lumMod val="75000"/>
                      <a:lumOff val="25000"/>
                    </a:schemeClr>
                  </a:solidFill>
                  <a:effectLst/>
                  <a:ea typeface="宋体" panose="02010600030101010101" pitchFamily="2" charset="-122"/>
                </a:rPr>
                <a:t>QATestLab</a:t>
              </a:r>
              <a:r>
                <a:rPr lang="en-ID" sz="1200" dirty="0">
                  <a:solidFill>
                    <a:schemeClr val="tx1">
                      <a:lumMod val="75000"/>
                      <a:lumOff val="25000"/>
                    </a:schemeClr>
                  </a:solidFill>
                  <a:effectLst/>
                  <a:ea typeface="宋体" panose="02010600030101010101" pitchFamily="2" charset="-122"/>
                </a:rPr>
                <a:t>, 2018).</a:t>
              </a:r>
            </a:p>
          </p:txBody>
        </p:sp>
        <p:sp>
          <p:nvSpPr>
            <p:cNvPr id="11" name="TextBox 10">
              <a:extLst>
                <a:ext uri="{FF2B5EF4-FFF2-40B4-BE49-F238E27FC236}">
                  <a16:creationId xmlns:a16="http://schemas.microsoft.com/office/drawing/2014/main" id="{850B9C68-AADB-4726-9D25-90FDFC1BD11A}"/>
                </a:ext>
              </a:extLst>
            </p:cNvPr>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itchFamily="34" charset="0"/>
                </a:rPr>
                <a:t>Scenario-Based Testing</a:t>
              </a:r>
              <a:endParaRPr lang="ko-KR" altLang="en-US" sz="2000" b="1" i="1" dirty="0">
                <a:solidFill>
                  <a:schemeClr val="accent1"/>
                </a:solidFill>
                <a:cs typeface="Arial" pitchFamily="34" charset="0"/>
              </a:endParaRPr>
            </a:p>
          </p:txBody>
        </p:sp>
      </p:grpSp>
      <p:grpSp>
        <p:nvGrpSpPr>
          <p:cNvPr id="15" name="Group 14">
            <a:extLst>
              <a:ext uri="{FF2B5EF4-FFF2-40B4-BE49-F238E27FC236}">
                <a16:creationId xmlns:a16="http://schemas.microsoft.com/office/drawing/2014/main" id="{87A6A035-5F66-4905-BAAA-10B2AA7A06CA}"/>
              </a:ext>
            </a:extLst>
          </p:cNvPr>
          <p:cNvGrpSpPr/>
          <p:nvPr/>
        </p:nvGrpSpPr>
        <p:grpSpPr>
          <a:xfrm>
            <a:off x="8332587" y="1123439"/>
            <a:ext cx="2946794" cy="2210464"/>
            <a:chOff x="4406505" y="1014865"/>
            <a:chExt cx="3861193" cy="2210464"/>
          </a:xfrm>
        </p:grpSpPr>
        <p:sp>
          <p:nvSpPr>
            <p:cNvPr id="16" name="TextBox 15">
              <a:extLst>
                <a:ext uri="{FF2B5EF4-FFF2-40B4-BE49-F238E27FC236}">
                  <a16:creationId xmlns:a16="http://schemas.microsoft.com/office/drawing/2014/main" id="{70676252-71D8-4F58-9872-822ACA25F190}"/>
                </a:ext>
              </a:extLst>
            </p:cNvPr>
            <p:cNvSpPr txBox="1"/>
            <p:nvPr/>
          </p:nvSpPr>
          <p:spPr>
            <a:xfrm>
              <a:off x="4406506" y="1471003"/>
              <a:ext cx="3861192" cy="1754326"/>
            </a:xfrm>
            <a:prstGeom prst="rect">
              <a:avLst/>
            </a:prstGeom>
            <a:noFill/>
          </p:spPr>
          <p:txBody>
            <a:bodyPr wrap="square" rtlCol="0">
              <a:spAutoFit/>
            </a:bodyPr>
            <a:lstStyle/>
            <a:p>
              <a:pPr marL="0" marR="0" algn="just">
                <a:spcBef>
                  <a:spcPts val="0"/>
                </a:spcBef>
                <a:spcAft>
                  <a:spcPts val="0"/>
                </a:spcAft>
              </a:pPr>
              <a:r>
                <a:rPr lang="en-ID" sz="1200" i="1"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System usability scale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atau</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dapat</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disingkat</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SUS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adalah</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sebuah</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teknik</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dengan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cara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memberikan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pengguna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akhir</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10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instrumen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pertanyaan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dan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skala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penilaian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sebagai</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ukuran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pembobotan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dari</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1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hingga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5,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dimana</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1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menunjukkan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sangat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tidak</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setuju</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dan 5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menunjukkan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sangat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setuju</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terhadap</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pertanyaan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pengujian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Ependi</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Kurniawan, &amp; </a:t>
              </a:r>
              <a:r>
                <a:rPr lang="en-ID" sz="1200" dirty="0" err="1">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Panjaitan</a:t>
              </a:r>
              <a:r>
                <a:rPr lang="en-ID" sz="1200" dirty="0">
                  <a:solidFill>
                    <a:schemeClr val="tx1">
                      <a:lumMod val="75000"/>
                      <a:lumOff val="25000"/>
                    </a:schemeClr>
                  </a:solidFill>
                  <a:effectLst/>
                  <a:latin typeface="Times New Roman" panose="02020603050405020304" pitchFamily="18" charset="0"/>
                  <a:ea typeface="SimSun" panose="02010600030101010101" pitchFamily="2" charset="-122"/>
                  <a:cs typeface="Times New Roman" panose="02020603050405020304" pitchFamily="18" charset="0"/>
                </a:rPr>
                <a:t>, 2019).</a:t>
              </a:r>
              <a:endParaRPr lang="en-ID" sz="1200" dirty="0">
                <a:solidFill>
                  <a:schemeClr val="tx1">
                    <a:lumMod val="75000"/>
                    <a:lumOff val="25000"/>
                  </a:schemeClr>
                </a:solidFill>
                <a:effectLst/>
                <a:latin typeface="Calibri" panose="020F0502020204030204" pitchFamily="34" charset="0"/>
                <a:ea typeface="SimSun" panose="02010600030101010101" pitchFamily="2" charset="-122"/>
                <a:cs typeface="Times New Roman" panose="02020603050405020304" pitchFamily="18" charset="0"/>
              </a:endParaRPr>
            </a:p>
          </p:txBody>
        </p:sp>
        <p:sp>
          <p:nvSpPr>
            <p:cNvPr id="17" name="TextBox 16">
              <a:extLst>
                <a:ext uri="{FF2B5EF4-FFF2-40B4-BE49-F238E27FC236}">
                  <a16:creationId xmlns:a16="http://schemas.microsoft.com/office/drawing/2014/main" id="{B7D381AF-434C-42D9-BF30-3B371279B693}"/>
                </a:ext>
              </a:extLst>
            </p:cNvPr>
            <p:cNvSpPr txBox="1"/>
            <p:nvPr/>
          </p:nvSpPr>
          <p:spPr>
            <a:xfrm>
              <a:off x="4406505" y="1014865"/>
              <a:ext cx="3861188" cy="400110"/>
            </a:xfrm>
            <a:prstGeom prst="rect">
              <a:avLst/>
            </a:prstGeom>
            <a:noFill/>
          </p:spPr>
          <p:txBody>
            <a:bodyPr wrap="square" rtlCol="0">
              <a:spAutoFit/>
            </a:bodyPr>
            <a:lstStyle/>
            <a:p>
              <a:r>
                <a:rPr lang="en-US" altLang="ko-KR" sz="2000" i="1" dirty="0">
                  <a:solidFill>
                    <a:schemeClr val="accent1"/>
                  </a:solidFill>
                  <a:cs typeface="Arial" pitchFamily="34" charset="0"/>
                </a:rPr>
                <a:t>System Usability Scale</a:t>
              </a:r>
              <a:endParaRPr lang="ko-KR" altLang="en-US" sz="2000" b="1" i="1" dirty="0">
                <a:solidFill>
                  <a:schemeClr val="accent1"/>
                </a:solidFill>
                <a:cs typeface="Arial" pitchFamily="34" charset="0"/>
              </a:endParaRPr>
            </a:p>
          </p:txBody>
        </p:sp>
      </p:grpSp>
    </p:spTree>
    <p:extLst>
      <p:ext uri="{BB962C8B-B14F-4D97-AF65-F5344CB8AC3E}">
        <p14:creationId xmlns:p14="http://schemas.microsoft.com/office/powerpoint/2010/main" val="2074069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Metodologi</a:t>
            </a:r>
            <a:endParaRPr lang="en-US" dirty="0"/>
          </a:p>
        </p:txBody>
      </p:sp>
    </p:spTree>
    <p:extLst>
      <p:ext uri="{BB962C8B-B14F-4D97-AF65-F5344CB8AC3E}">
        <p14:creationId xmlns:p14="http://schemas.microsoft.com/office/powerpoint/2010/main" val="2343790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5E07EF-2F4A-40C5-98FE-E8C15493A7D7}"/>
              </a:ext>
            </a:extLst>
          </p:cNvPr>
          <p:cNvSpPr/>
          <p:nvPr/>
        </p:nvSpPr>
        <p:spPr>
          <a:xfrm>
            <a:off x="5555730" y="679269"/>
            <a:ext cx="1306286" cy="54988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ame 4">
            <a:extLst>
              <a:ext uri="{FF2B5EF4-FFF2-40B4-BE49-F238E27FC236}">
                <a16:creationId xmlns:a16="http://schemas.microsoft.com/office/drawing/2014/main" id="{EE09CDD6-B7AA-4CE1-9639-6A79ABDBD9A0}"/>
              </a:ext>
            </a:extLst>
          </p:cNvPr>
          <p:cNvSpPr/>
          <p:nvPr/>
        </p:nvSpPr>
        <p:spPr>
          <a:xfrm>
            <a:off x="5488186" y="609602"/>
            <a:ext cx="1443499" cy="5638797"/>
          </a:xfrm>
          <a:prstGeom prst="frame">
            <a:avLst>
              <a:gd name="adj1" fmla="val 259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6" name="Group 5">
            <a:extLst>
              <a:ext uri="{FF2B5EF4-FFF2-40B4-BE49-F238E27FC236}">
                <a16:creationId xmlns:a16="http://schemas.microsoft.com/office/drawing/2014/main" id="{50BDC231-9CF9-490D-94C0-DF92563CBB79}"/>
              </a:ext>
            </a:extLst>
          </p:cNvPr>
          <p:cNvGrpSpPr/>
          <p:nvPr/>
        </p:nvGrpSpPr>
        <p:grpSpPr>
          <a:xfrm>
            <a:off x="5555731" y="1192756"/>
            <a:ext cx="1320026" cy="986571"/>
            <a:chOff x="5399315" y="1192756"/>
            <a:chExt cx="1320026" cy="986571"/>
          </a:xfrm>
        </p:grpSpPr>
        <p:grpSp>
          <p:nvGrpSpPr>
            <p:cNvPr id="7" name="Group 6">
              <a:extLst>
                <a:ext uri="{FF2B5EF4-FFF2-40B4-BE49-F238E27FC236}">
                  <a16:creationId xmlns:a16="http://schemas.microsoft.com/office/drawing/2014/main" id="{A8030DA8-7A4A-4480-A473-39A28DD8996A}"/>
                </a:ext>
              </a:extLst>
            </p:cNvPr>
            <p:cNvGrpSpPr/>
            <p:nvPr userDrawn="1"/>
          </p:nvGrpSpPr>
          <p:grpSpPr>
            <a:xfrm>
              <a:off x="5815043" y="1192756"/>
              <a:ext cx="488568" cy="585942"/>
              <a:chOff x="6761163" y="2984500"/>
              <a:chExt cx="915988" cy="1098550"/>
            </a:xfrm>
            <a:noFill/>
          </p:grpSpPr>
          <p:sp>
            <p:nvSpPr>
              <p:cNvPr id="9" name="Freeform 14">
                <a:extLst>
                  <a:ext uri="{FF2B5EF4-FFF2-40B4-BE49-F238E27FC236}">
                    <a16:creationId xmlns:a16="http://schemas.microsoft.com/office/drawing/2014/main" id="{4F3FB4EC-E081-473F-9DE9-67587E3862B2}"/>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solidFill>
                  <a:schemeClr val="bg1"/>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0" name="Freeform 15">
                <a:extLst>
                  <a:ext uri="{FF2B5EF4-FFF2-40B4-BE49-F238E27FC236}">
                    <a16:creationId xmlns:a16="http://schemas.microsoft.com/office/drawing/2014/main" id="{B8384EC4-C388-43F6-ACE5-3F559A460CFB}"/>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solidFill>
                  <a:schemeClr val="bg1"/>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grpSp>
        <p:sp>
          <p:nvSpPr>
            <p:cNvPr id="8" name="TextBox 7">
              <a:extLst>
                <a:ext uri="{FF2B5EF4-FFF2-40B4-BE49-F238E27FC236}">
                  <a16:creationId xmlns:a16="http://schemas.microsoft.com/office/drawing/2014/main" id="{AC803C87-9113-44E6-BD2D-3049881BDF9C}"/>
                </a:ext>
              </a:extLst>
            </p:cNvPr>
            <p:cNvSpPr txBox="1"/>
            <p:nvPr userDrawn="1"/>
          </p:nvSpPr>
          <p:spPr>
            <a:xfrm>
              <a:off x="5399315" y="1902328"/>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grpSp>
      <p:grpSp>
        <p:nvGrpSpPr>
          <p:cNvPr id="11" name="Group 10">
            <a:extLst>
              <a:ext uri="{FF2B5EF4-FFF2-40B4-BE49-F238E27FC236}">
                <a16:creationId xmlns:a16="http://schemas.microsoft.com/office/drawing/2014/main" id="{010385A4-8920-4DDF-8882-5BDA8BBE79D6}"/>
              </a:ext>
            </a:extLst>
          </p:cNvPr>
          <p:cNvGrpSpPr/>
          <p:nvPr/>
        </p:nvGrpSpPr>
        <p:grpSpPr>
          <a:xfrm>
            <a:off x="5937582" y="3049615"/>
            <a:ext cx="556323" cy="469987"/>
            <a:chOff x="1960454" y="5041163"/>
            <a:chExt cx="1743075" cy="1472566"/>
          </a:xfrm>
          <a:noFill/>
        </p:grpSpPr>
        <p:sp>
          <p:nvSpPr>
            <p:cNvPr id="12" name="Freeform: Shape 11">
              <a:extLst>
                <a:ext uri="{FF2B5EF4-FFF2-40B4-BE49-F238E27FC236}">
                  <a16:creationId xmlns:a16="http://schemas.microsoft.com/office/drawing/2014/main" id="{0D10FC23-46EA-4AD8-B812-27BE96E4295F}"/>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solidFill>
                <a:schemeClr val="bg1"/>
              </a:solid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36A36AC-9E9E-43C8-A2B7-EC12888A10C6}"/>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95BEF25-D6DB-488E-ACDC-063916F59CD4}"/>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A222207-1A2B-41F3-8567-2761E530E2C2}"/>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3DF0F0D-E6F4-4271-9AED-7C858DFEE9C7}"/>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8599227-D661-4BD2-970A-2E2216AC2C3F}"/>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solidFill>
                <a:schemeClr val="bg1"/>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009F2634-4C83-426E-AD39-D40FD949B121}"/>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grpSp>
      <p:sp>
        <p:nvSpPr>
          <p:cNvPr id="19" name="TextBox 18">
            <a:extLst>
              <a:ext uri="{FF2B5EF4-FFF2-40B4-BE49-F238E27FC236}">
                <a16:creationId xmlns:a16="http://schemas.microsoft.com/office/drawing/2014/main" id="{6EB6F0A6-3F12-4DD9-BC9C-84694E35CD54}"/>
              </a:ext>
            </a:extLst>
          </p:cNvPr>
          <p:cNvSpPr txBox="1"/>
          <p:nvPr/>
        </p:nvSpPr>
        <p:spPr>
          <a:xfrm>
            <a:off x="5555731" y="3644602"/>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sp>
        <p:nvSpPr>
          <p:cNvPr id="20" name="Freeform: Shape 19">
            <a:extLst>
              <a:ext uri="{FF2B5EF4-FFF2-40B4-BE49-F238E27FC236}">
                <a16:creationId xmlns:a16="http://schemas.microsoft.com/office/drawing/2014/main" id="{35C2DE33-C0B9-48AB-A4FB-DDC61FD678C4}"/>
              </a:ext>
            </a:extLst>
          </p:cNvPr>
          <p:cNvSpPr/>
          <p:nvPr/>
        </p:nvSpPr>
        <p:spPr>
          <a:xfrm>
            <a:off x="6055554" y="4791889"/>
            <a:ext cx="320378" cy="463996"/>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noFill/>
          <a:ln w="15875" cap="flat">
            <a:solidFill>
              <a:schemeClr val="bg1"/>
            </a:solidFill>
            <a:prstDash val="solid"/>
            <a:miter/>
          </a:ln>
        </p:spPr>
        <p:txBody>
          <a:bodyPr rtlCol="0" anchor="ctr"/>
          <a:lstStyle/>
          <a:p>
            <a:endParaRPr lang="en-US"/>
          </a:p>
        </p:txBody>
      </p:sp>
      <p:sp>
        <p:nvSpPr>
          <p:cNvPr id="21" name="TextBox 20">
            <a:extLst>
              <a:ext uri="{FF2B5EF4-FFF2-40B4-BE49-F238E27FC236}">
                <a16:creationId xmlns:a16="http://schemas.microsoft.com/office/drawing/2014/main" id="{C96BD282-39D4-475C-9354-5ED48A75487B}"/>
              </a:ext>
            </a:extLst>
          </p:cNvPr>
          <p:cNvSpPr txBox="1"/>
          <p:nvPr/>
        </p:nvSpPr>
        <p:spPr>
          <a:xfrm>
            <a:off x="5555731" y="5388246"/>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grpSp>
        <p:nvGrpSpPr>
          <p:cNvPr id="22" name="Group 21">
            <a:extLst>
              <a:ext uri="{FF2B5EF4-FFF2-40B4-BE49-F238E27FC236}">
                <a16:creationId xmlns:a16="http://schemas.microsoft.com/office/drawing/2014/main" id="{47064BF9-473E-4CFB-91C6-5A7C33DC22FC}"/>
              </a:ext>
            </a:extLst>
          </p:cNvPr>
          <p:cNvGrpSpPr/>
          <p:nvPr/>
        </p:nvGrpSpPr>
        <p:grpSpPr>
          <a:xfrm>
            <a:off x="7399679" y="609602"/>
            <a:ext cx="4355181" cy="2308325"/>
            <a:chOff x="7289252" y="887353"/>
            <a:chExt cx="4388941" cy="1705232"/>
          </a:xfrm>
        </p:grpSpPr>
        <p:sp>
          <p:nvSpPr>
            <p:cNvPr id="23" name="TextBox 22">
              <a:extLst>
                <a:ext uri="{FF2B5EF4-FFF2-40B4-BE49-F238E27FC236}">
                  <a16:creationId xmlns:a16="http://schemas.microsoft.com/office/drawing/2014/main" id="{6205B118-751C-41E0-87E4-57C82F7931AD}"/>
                </a:ext>
              </a:extLst>
            </p:cNvPr>
            <p:cNvSpPr txBox="1"/>
            <p:nvPr userDrawn="1"/>
          </p:nvSpPr>
          <p:spPr>
            <a:xfrm>
              <a:off x="7343411" y="887353"/>
              <a:ext cx="4334782" cy="272837"/>
            </a:xfrm>
            <a:prstGeom prst="rect">
              <a:avLst/>
            </a:prstGeom>
            <a:noFill/>
          </p:spPr>
          <p:txBody>
            <a:bodyPr wrap="square" lIns="48000" tIns="0" rIns="24000" bIns="0" rtlCol="0">
              <a:spAutoFit/>
            </a:bodyPr>
            <a:lstStyle/>
            <a:p>
              <a:r>
                <a:rPr lang="id-ID" altLang="ko-KR" sz="2400" b="1" dirty="0">
                  <a:solidFill>
                    <a:schemeClr val="accent2"/>
                  </a:solidFill>
                  <a:cs typeface="Arial" pitchFamily="34" charset="0"/>
                </a:rPr>
                <a:t>Metodologi Penelitian</a:t>
              </a:r>
              <a:endParaRPr lang="ko-KR" altLang="en-US" sz="2400" b="1" dirty="0">
                <a:solidFill>
                  <a:schemeClr val="accent2"/>
                </a:solidFill>
                <a:cs typeface="Arial" pitchFamily="34" charset="0"/>
              </a:endParaRPr>
            </a:p>
          </p:txBody>
        </p:sp>
        <p:sp>
          <p:nvSpPr>
            <p:cNvPr id="26" name="TextBox 25">
              <a:extLst>
                <a:ext uri="{FF2B5EF4-FFF2-40B4-BE49-F238E27FC236}">
                  <a16:creationId xmlns:a16="http://schemas.microsoft.com/office/drawing/2014/main" id="{5AE2C995-E973-433F-A2BB-5996FC5D7973}"/>
                </a:ext>
              </a:extLst>
            </p:cNvPr>
            <p:cNvSpPr txBox="1"/>
            <p:nvPr/>
          </p:nvSpPr>
          <p:spPr>
            <a:xfrm>
              <a:off x="7289252" y="1160190"/>
              <a:ext cx="4334783" cy="143239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Adapun </a:t>
              </a:r>
              <a:r>
                <a:rPr lang="en-US" altLang="ko-KR" sz="1200" dirty="0" err="1">
                  <a:solidFill>
                    <a:schemeClr val="tx1">
                      <a:lumMod val="75000"/>
                      <a:lumOff val="25000"/>
                    </a:schemeClr>
                  </a:solidFill>
                  <a:cs typeface="Arial" pitchFamily="34" charset="0"/>
                </a:rPr>
                <a:t>metode</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penelitian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ini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yaitu</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sebagai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berikut</a:t>
              </a:r>
              <a:r>
                <a:rPr lang="en-US" altLang="ko-KR" sz="1200" dirty="0">
                  <a:solidFill>
                    <a:schemeClr val="tx1">
                      <a:lumMod val="75000"/>
                      <a:lumOff val="25000"/>
                    </a:schemeClr>
                  </a:solidFill>
                  <a:cs typeface="Arial" pitchFamily="34" charset="0"/>
                </a:rPr>
                <a:t>:</a:t>
              </a:r>
            </a:p>
            <a:p>
              <a:r>
                <a:rPr lang="en-US" altLang="ko-KR" sz="1200" dirty="0">
                  <a:solidFill>
                    <a:schemeClr val="tx1">
                      <a:lumMod val="75000"/>
                      <a:lumOff val="25000"/>
                    </a:schemeClr>
                  </a:solidFill>
                  <a:cs typeface="Arial" pitchFamily="34" charset="0"/>
                </a:rPr>
                <a:t>1. </a:t>
              </a:r>
              <a:r>
                <a:rPr lang="en-US" altLang="ko-KR" sz="1200" dirty="0" err="1">
                  <a:solidFill>
                    <a:schemeClr val="tx1">
                      <a:lumMod val="75000"/>
                      <a:lumOff val="25000"/>
                    </a:schemeClr>
                  </a:solidFill>
                  <a:cs typeface="Arial" pitchFamily="34" charset="0"/>
                </a:rPr>
                <a:t>Studi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Literatur</a:t>
              </a:r>
              <a:r>
                <a:rPr lang="en-US" altLang="ko-KR" sz="1200" dirty="0">
                  <a:solidFill>
                    <a:schemeClr val="tx1">
                      <a:lumMod val="75000"/>
                      <a:lumOff val="25000"/>
                    </a:schemeClr>
                  </a:solidFill>
                  <a:cs typeface="Arial" pitchFamily="34" charset="0"/>
                </a:rPr>
                <a:t>, Survey, dan </a:t>
              </a:r>
              <a:r>
                <a:rPr lang="en-US" altLang="ko-KR" sz="1200" dirty="0" err="1">
                  <a:solidFill>
                    <a:schemeClr val="tx1">
                      <a:lumMod val="75000"/>
                      <a:lumOff val="25000"/>
                    </a:schemeClr>
                  </a:solidFill>
                  <a:cs typeface="Arial" pitchFamily="34" charset="0"/>
                </a:rPr>
                <a:t>Wawancara</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2. </a:t>
              </a:r>
              <a:r>
                <a:rPr lang="en-US" altLang="ko-KR" sz="1200" dirty="0" err="1">
                  <a:solidFill>
                    <a:schemeClr val="tx1">
                      <a:lumMod val="75000"/>
                      <a:lumOff val="25000"/>
                    </a:schemeClr>
                  </a:solidFill>
                  <a:cs typeface="Arial" pitchFamily="34" charset="0"/>
                </a:rPr>
                <a:t>Analisis</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Kebutuhan</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3. </a:t>
              </a:r>
              <a:r>
                <a:rPr lang="en-US" altLang="ko-KR" sz="1200" dirty="0" err="1">
                  <a:solidFill>
                    <a:schemeClr val="tx1">
                      <a:lumMod val="75000"/>
                      <a:lumOff val="25000"/>
                    </a:schemeClr>
                  </a:solidFill>
                  <a:cs typeface="Arial" pitchFamily="34" charset="0"/>
                </a:rPr>
                <a:t>Pengembangan</a:t>
              </a:r>
              <a:r>
                <a:rPr lang="en-US" altLang="ko-KR" sz="1200" dirty="0">
                  <a:solidFill>
                    <a:schemeClr val="tx1">
                      <a:lumMod val="75000"/>
                      <a:lumOff val="25000"/>
                    </a:schemeClr>
                  </a:solidFill>
                  <a:cs typeface="Arial" pitchFamily="34" charset="0"/>
                </a:rPr>
                <a:t> Prototype</a:t>
              </a:r>
            </a:p>
            <a:p>
              <a:r>
                <a:rPr lang="en-US" altLang="ko-KR" sz="1200" dirty="0">
                  <a:solidFill>
                    <a:schemeClr val="tx1">
                      <a:lumMod val="75000"/>
                      <a:lumOff val="25000"/>
                    </a:schemeClr>
                  </a:solidFill>
                  <a:cs typeface="Arial" pitchFamily="34" charset="0"/>
                </a:rPr>
                <a:t>4. </a:t>
              </a:r>
              <a:r>
                <a:rPr lang="en-US" altLang="ko-KR" sz="1200" dirty="0" err="1">
                  <a:solidFill>
                    <a:schemeClr val="tx1">
                      <a:lumMod val="75000"/>
                      <a:lumOff val="25000"/>
                    </a:schemeClr>
                  </a:solidFill>
                  <a:cs typeface="Arial" pitchFamily="34" charset="0"/>
                </a:rPr>
                <a:t>Evaluasi</a:t>
              </a:r>
              <a:r>
                <a:rPr lang="en-US" altLang="ko-KR" sz="1200" dirty="0">
                  <a:solidFill>
                    <a:schemeClr val="tx1">
                      <a:lumMod val="75000"/>
                      <a:lumOff val="25000"/>
                    </a:schemeClr>
                  </a:solidFill>
                  <a:cs typeface="Arial" pitchFamily="34" charset="0"/>
                </a:rPr>
                <a:t> Prototype</a:t>
              </a:r>
            </a:p>
            <a:p>
              <a:r>
                <a:rPr lang="en-US" altLang="ko-KR" sz="1200" dirty="0">
                  <a:solidFill>
                    <a:schemeClr val="tx1">
                      <a:lumMod val="75000"/>
                      <a:lumOff val="25000"/>
                    </a:schemeClr>
                  </a:solidFill>
                  <a:cs typeface="Arial" pitchFamily="34" charset="0"/>
                </a:rPr>
                <a:t>5. </a:t>
              </a:r>
              <a:r>
                <a:rPr lang="en-US" altLang="ko-KR" sz="1200" dirty="0" err="1">
                  <a:solidFill>
                    <a:schemeClr val="tx1">
                      <a:lumMod val="75000"/>
                      <a:lumOff val="25000"/>
                    </a:schemeClr>
                  </a:solidFill>
                  <a:cs typeface="Arial" pitchFamily="34" charset="0"/>
                </a:rPr>
                <a:t>Perancangan</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6. </a:t>
              </a:r>
              <a:r>
                <a:rPr lang="en-US" altLang="ko-KR" sz="1200" dirty="0" err="1">
                  <a:solidFill>
                    <a:schemeClr val="tx1">
                      <a:lumMod val="75000"/>
                      <a:lumOff val="25000"/>
                    </a:schemeClr>
                  </a:solidFill>
                  <a:cs typeface="Arial" pitchFamily="34" charset="0"/>
                </a:rPr>
                <a:t>Implementasi</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7. </a:t>
              </a:r>
              <a:r>
                <a:rPr lang="en-US" altLang="ko-KR" sz="1200" dirty="0" err="1">
                  <a:solidFill>
                    <a:schemeClr val="tx1">
                      <a:lumMod val="75000"/>
                      <a:lumOff val="25000"/>
                    </a:schemeClr>
                  </a:solidFill>
                  <a:cs typeface="Arial" pitchFamily="34" charset="0"/>
                </a:rPr>
                <a:t>Pengujian</a:t>
              </a:r>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8. Kesimpulan dan Saran</a:t>
              </a:r>
            </a:p>
            <a:p>
              <a:r>
                <a:rPr lang="en-US" altLang="ko-KR" sz="1200" dirty="0">
                  <a:solidFill>
                    <a:schemeClr val="tx1">
                      <a:lumMod val="75000"/>
                      <a:lumOff val="25000"/>
                    </a:schemeClr>
                  </a:solidFill>
                  <a:cs typeface="Arial" pitchFamily="34" charset="0"/>
                </a:rPr>
                <a:t>9. </a:t>
              </a:r>
              <a:r>
                <a:rPr lang="en-US" altLang="ko-KR" sz="1200" dirty="0" err="1">
                  <a:solidFill>
                    <a:schemeClr val="tx1">
                      <a:lumMod val="75000"/>
                      <a:lumOff val="25000"/>
                    </a:schemeClr>
                  </a:solidFill>
                  <a:cs typeface="Arial" pitchFamily="34" charset="0"/>
                </a:rPr>
                <a:t>Selesai</a:t>
              </a:r>
              <a:endParaRPr lang="en-US" altLang="ko-KR" sz="1200" dirty="0">
                <a:solidFill>
                  <a:schemeClr val="tx1">
                    <a:lumMod val="75000"/>
                    <a:lumOff val="25000"/>
                  </a:schemeClr>
                </a:solidFill>
                <a:cs typeface="Arial" pitchFamily="34" charset="0"/>
              </a:endParaRPr>
            </a:p>
          </p:txBody>
        </p:sp>
      </p:grpSp>
      <p:grpSp>
        <p:nvGrpSpPr>
          <p:cNvPr id="32" name="Group 31">
            <a:extLst>
              <a:ext uri="{FF2B5EF4-FFF2-40B4-BE49-F238E27FC236}">
                <a16:creationId xmlns:a16="http://schemas.microsoft.com/office/drawing/2014/main" id="{E272738B-CC62-4C68-A17F-8705883570C2}"/>
              </a:ext>
            </a:extLst>
          </p:cNvPr>
          <p:cNvGrpSpPr/>
          <p:nvPr/>
        </p:nvGrpSpPr>
        <p:grpSpPr>
          <a:xfrm>
            <a:off x="7453420" y="4413755"/>
            <a:ext cx="4301439" cy="1251490"/>
            <a:chOff x="7343410" y="1058555"/>
            <a:chExt cx="4334783" cy="1251490"/>
          </a:xfrm>
        </p:grpSpPr>
        <p:sp>
          <p:nvSpPr>
            <p:cNvPr id="33" name="TextBox 32">
              <a:extLst>
                <a:ext uri="{FF2B5EF4-FFF2-40B4-BE49-F238E27FC236}">
                  <a16:creationId xmlns:a16="http://schemas.microsoft.com/office/drawing/2014/main" id="{CFE670E8-43AE-413E-B993-8FDBE540F1BB}"/>
                </a:ext>
              </a:extLst>
            </p:cNvPr>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itchFamily="34" charset="0"/>
                </a:rPr>
                <a:t>S</a:t>
              </a:r>
              <a:r>
                <a:rPr lang="id-ID" altLang="ko-KR" sz="2400" b="1" dirty="0">
                  <a:solidFill>
                    <a:schemeClr val="accent2"/>
                  </a:solidFill>
                  <a:cs typeface="Arial" pitchFamily="34" charset="0"/>
                </a:rPr>
                <a:t>ubjek dan Lokasi Penelitian</a:t>
              </a:r>
              <a:endParaRPr lang="ko-KR" altLang="en-US" sz="2400" b="1" dirty="0">
                <a:solidFill>
                  <a:schemeClr val="accent2"/>
                </a:solidFill>
                <a:cs typeface="Arial" pitchFamily="34" charset="0"/>
              </a:endParaRPr>
            </a:p>
          </p:txBody>
        </p:sp>
        <p:grpSp>
          <p:nvGrpSpPr>
            <p:cNvPr id="34" name="Group 64">
              <a:extLst>
                <a:ext uri="{FF2B5EF4-FFF2-40B4-BE49-F238E27FC236}">
                  <a16:creationId xmlns:a16="http://schemas.microsoft.com/office/drawing/2014/main" id="{6A5830EE-508B-4C69-B10F-F9D9AA072FAB}"/>
                </a:ext>
              </a:extLst>
            </p:cNvPr>
            <p:cNvGrpSpPr/>
            <p:nvPr/>
          </p:nvGrpSpPr>
          <p:grpSpPr>
            <a:xfrm>
              <a:off x="7343410" y="1441351"/>
              <a:ext cx="4334783" cy="868694"/>
              <a:chOff x="910640" y="2975795"/>
              <a:chExt cx="1527408" cy="2172745"/>
            </a:xfrm>
          </p:grpSpPr>
          <p:sp>
            <p:nvSpPr>
              <p:cNvPr id="35" name="TextBox 34">
                <a:extLst>
                  <a:ext uri="{FF2B5EF4-FFF2-40B4-BE49-F238E27FC236}">
                    <a16:creationId xmlns:a16="http://schemas.microsoft.com/office/drawing/2014/main" id="{DFA6EE07-90B7-4491-A9AE-786BC8442062}"/>
                  </a:ext>
                </a:extLst>
              </p:cNvPr>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Subjek Penelitian</a:t>
                </a:r>
                <a:endParaRPr lang="ko-KR" altLang="en-US" sz="14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0459CA14-13AE-4BAB-9099-AAD88AB44299}"/>
                  </a:ext>
                </a:extLst>
              </p:cNvPr>
              <p:cNvSpPr txBox="1"/>
              <p:nvPr/>
            </p:nvSpPr>
            <p:spPr>
              <a:xfrm>
                <a:off x="910640" y="3531961"/>
                <a:ext cx="1527408" cy="161657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ahasiswa</a:t>
                </a:r>
                <a:r>
                  <a:rPr lang="en-US" altLang="ko-KR" sz="1200" dirty="0">
                    <a:solidFill>
                      <a:schemeClr val="tx1">
                        <a:lumMod val="75000"/>
                        <a:lumOff val="25000"/>
                      </a:schemeClr>
                    </a:solidFill>
                    <a:cs typeface="Arial" pitchFamily="34" charset="0"/>
                  </a:rPr>
                  <a:t> yang </a:t>
                </a:r>
                <a:r>
                  <a:rPr lang="en-US" altLang="ko-KR" sz="1200" dirty="0" err="1">
                    <a:solidFill>
                      <a:schemeClr val="tx1">
                        <a:lumMod val="75000"/>
                        <a:lumOff val="25000"/>
                      </a:schemeClr>
                    </a:solidFill>
                    <a:cs typeface="Arial" pitchFamily="34" charset="0"/>
                  </a:rPr>
                  <a:t>suka</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terkadang</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atau</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pernah</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memasak</a:t>
                </a:r>
                <a:r>
                  <a:rPr lang="id-ID" altLang="ko-KR" sz="1200" dirty="0">
                    <a:solidFill>
                      <a:schemeClr val="tx1">
                        <a:lumMod val="75000"/>
                        <a:lumOff val="25000"/>
                      </a:schemeClr>
                    </a:solidFill>
                    <a:cs typeface="Arial" pitchFamily="34" charset="0"/>
                  </a:rPr>
                  <a:t>, dengan studi kasus mahasiswa Fakultas Ilmu Komputer Universitas Brawijaya</a:t>
                </a:r>
                <a:r>
                  <a:rPr lang="en-US" altLang="ko-KR" sz="1200" dirty="0">
                    <a:solidFill>
                      <a:schemeClr val="tx1">
                        <a:lumMod val="75000"/>
                        <a:lumOff val="25000"/>
                      </a:schemeClr>
                    </a:solidFill>
                    <a:cs typeface="Arial" pitchFamily="34" charset="0"/>
                  </a:rPr>
                  <a:t>.</a:t>
                </a:r>
              </a:p>
            </p:txBody>
          </p:sp>
        </p:grpSp>
      </p:grpSp>
      <p:sp>
        <p:nvSpPr>
          <p:cNvPr id="46" name="Frame 45">
            <a:extLst>
              <a:ext uri="{FF2B5EF4-FFF2-40B4-BE49-F238E27FC236}">
                <a16:creationId xmlns:a16="http://schemas.microsoft.com/office/drawing/2014/main" id="{C6E3A4AC-9AEF-4C97-AFD2-6EBE325542DF}"/>
              </a:ext>
            </a:extLst>
          </p:cNvPr>
          <p:cNvSpPr/>
          <p:nvPr/>
        </p:nvSpPr>
        <p:spPr>
          <a:xfrm>
            <a:off x="911049" y="841741"/>
            <a:ext cx="3904285" cy="5186079"/>
          </a:xfrm>
          <a:prstGeom prst="frame">
            <a:avLst>
              <a:gd name="adj1" fmla="val 14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7" name="Picture Placeholder 36">
            <a:extLst>
              <a:ext uri="{FF2B5EF4-FFF2-40B4-BE49-F238E27FC236}">
                <a16:creationId xmlns:a16="http://schemas.microsoft.com/office/drawing/2014/main" id="{7199A21E-5ABB-4369-BA23-86A53F30A97E}"/>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21237" r="-20847" b="388"/>
          <a:stretch/>
        </p:blipFill>
        <p:spPr>
          <a:xfrm>
            <a:off x="693283" y="0"/>
            <a:ext cx="4357687" cy="6858000"/>
          </a:xfrm>
          <a:prstGeom prst="rect">
            <a:avLst/>
          </a:prstGeom>
          <a:noFill/>
          <a:ln>
            <a:noFill/>
          </a:ln>
        </p:spPr>
      </p:pic>
      <p:sp>
        <p:nvSpPr>
          <p:cNvPr id="38" name="TextBox 37">
            <a:extLst>
              <a:ext uri="{FF2B5EF4-FFF2-40B4-BE49-F238E27FC236}">
                <a16:creationId xmlns:a16="http://schemas.microsoft.com/office/drawing/2014/main" id="{AF174325-E5EF-41FE-8D37-3861E3239E3D}"/>
              </a:ext>
            </a:extLst>
          </p:cNvPr>
          <p:cNvSpPr txBox="1"/>
          <p:nvPr/>
        </p:nvSpPr>
        <p:spPr>
          <a:xfrm>
            <a:off x="7453420" y="5678709"/>
            <a:ext cx="4301439"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Lokasi Penelitian</a:t>
            </a:r>
            <a:endParaRPr lang="ko-KR" altLang="en-US" sz="1400" b="1" dirty="0">
              <a:solidFill>
                <a:schemeClr val="tx1">
                  <a:lumMod val="75000"/>
                  <a:lumOff val="25000"/>
                </a:schemeClr>
              </a:solidFill>
              <a:cs typeface="Arial" pitchFamily="34" charset="0"/>
            </a:endParaRPr>
          </a:p>
        </p:txBody>
      </p:sp>
      <p:sp>
        <p:nvSpPr>
          <p:cNvPr id="39" name="TextBox 38">
            <a:extLst>
              <a:ext uri="{FF2B5EF4-FFF2-40B4-BE49-F238E27FC236}">
                <a16:creationId xmlns:a16="http://schemas.microsoft.com/office/drawing/2014/main" id="{C5755C01-F27F-4E7E-A1DC-37678323C3C1}"/>
              </a:ext>
            </a:extLst>
          </p:cNvPr>
          <p:cNvSpPr txBox="1"/>
          <p:nvPr/>
        </p:nvSpPr>
        <p:spPr>
          <a:xfrm>
            <a:off x="7453420" y="5901072"/>
            <a:ext cx="4301439"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Fakultas Ilmu Komputer Universitas Brawijaya.</a:t>
            </a:r>
            <a:endParaRPr lang="en-US" altLang="ko-KR" sz="1200" dirty="0">
              <a:solidFill>
                <a:schemeClr val="tx1">
                  <a:lumMod val="75000"/>
                  <a:lumOff val="25000"/>
                </a:schemeClr>
              </a:solidFill>
              <a:cs typeface="Arial" pitchFamily="34" charset="0"/>
            </a:endParaRPr>
          </a:p>
        </p:txBody>
      </p:sp>
      <p:grpSp>
        <p:nvGrpSpPr>
          <p:cNvPr id="45" name="Group 44">
            <a:extLst>
              <a:ext uri="{FF2B5EF4-FFF2-40B4-BE49-F238E27FC236}">
                <a16:creationId xmlns:a16="http://schemas.microsoft.com/office/drawing/2014/main" id="{9C5A2FFA-243C-4B38-B75A-7056718D2333}"/>
              </a:ext>
            </a:extLst>
          </p:cNvPr>
          <p:cNvGrpSpPr/>
          <p:nvPr/>
        </p:nvGrpSpPr>
        <p:grpSpPr>
          <a:xfrm>
            <a:off x="7453420" y="3049615"/>
            <a:ext cx="4301439" cy="1066824"/>
            <a:chOff x="7343410" y="1058555"/>
            <a:chExt cx="4334783" cy="1066824"/>
          </a:xfrm>
        </p:grpSpPr>
        <p:sp>
          <p:nvSpPr>
            <p:cNvPr id="47" name="TextBox 46">
              <a:extLst>
                <a:ext uri="{FF2B5EF4-FFF2-40B4-BE49-F238E27FC236}">
                  <a16:creationId xmlns:a16="http://schemas.microsoft.com/office/drawing/2014/main" id="{ABDB69AA-C32C-4836-8627-5869AE21E10A}"/>
                </a:ext>
              </a:extLst>
            </p:cNvPr>
            <p:cNvSpPr txBox="1"/>
            <p:nvPr userDrawn="1"/>
          </p:nvSpPr>
          <p:spPr>
            <a:xfrm>
              <a:off x="7343411" y="1058555"/>
              <a:ext cx="4334782" cy="369332"/>
            </a:xfrm>
            <a:prstGeom prst="rect">
              <a:avLst/>
            </a:prstGeom>
            <a:noFill/>
          </p:spPr>
          <p:txBody>
            <a:bodyPr wrap="square" lIns="48000" tIns="0" rIns="24000" bIns="0" rtlCol="0">
              <a:spAutoFit/>
            </a:bodyPr>
            <a:lstStyle/>
            <a:p>
              <a:r>
                <a:rPr lang="en-US" altLang="ko-KR" sz="2400" b="1" dirty="0">
                  <a:solidFill>
                    <a:schemeClr val="accent2"/>
                  </a:solidFill>
                  <a:cs typeface="Arial" pitchFamily="34" charset="0"/>
                </a:rPr>
                <a:t>T</a:t>
              </a:r>
              <a:r>
                <a:rPr lang="id-ID" altLang="ko-KR" sz="2400" b="1" dirty="0">
                  <a:solidFill>
                    <a:schemeClr val="accent2"/>
                  </a:solidFill>
                  <a:cs typeface="Arial" pitchFamily="34" charset="0"/>
                </a:rPr>
                <a:t>ipe Penelitian</a:t>
              </a:r>
              <a:endParaRPr lang="ko-KR" altLang="en-US" sz="2400" b="1" dirty="0">
                <a:solidFill>
                  <a:schemeClr val="accent2"/>
                </a:solidFill>
                <a:cs typeface="Arial" pitchFamily="34" charset="0"/>
              </a:endParaRPr>
            </a:p>
          </p:txBody>
        </p:sp>
        <p:grpSp>
          <p:nvGrpSpPr>
            <p:cNvPr id="48" name="Group 64">
              <a:extLst>
                <a:ext uri="{FF2B5EF4-FFF2-40B4-BE49-F238E27FC236}">
                  <a16:creationId xmlns:a16="http://schemas.microsoft.com/office/drawing/2014/main" id="{ED0F0D61-C4D3-4DAF-AFFB-5C5C6D39A1F8}"/>
                </a:ext>
              </a:extLst>
            </p:cNvPr>
            <p:cNvGrpSpPr/>
            <p:nvPr/>
          </p:nvGrpSpPr>
          <p:grpSpPr>
            <a:xfrm>
              <a:off x="7343410" y="1441351"/>
              <a:ext cx="4334783" cy="684028"/>
              <a:chOff x="910640" y="2975795"/>
              <a:chExt cx="1527408" cy="1710865"/>
            </a:xfrm>
          </p:grpSpPr>
          <p:sp>
            <p:nvSpPr>
              <p:cNvPr id="49" name="TextBox 48">
                <a:extLst>
                  <a:ext uri="{FF2B5EF4-FFF2-40B4-BE49-F238E27FC236}">
                    <a16:creationId xmlns:a16="http://schemas.microsoft.com/office/drawing/2014/main" id="{FE4F40F5-68BC-4C3F-97C0-B97158423824}"/>
                  </a:ext>
                </a:extLst>
              </p:cNvPr>
              <p:cNvSpPr txBox="1"/>
              <p:nvPr/>
            </p:nvSpPr>
            <p:spPr>
              <a:xfrm>
                <a:off x="910640" y="2975795"/>
                <a:ext cx="1527408" cy="769801"/>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Implementatif Pengembangan</a:t>
                </a:r>
                <a:endParaRPr lang="ko-KR" altLang="en-US" sz="1400" b="1" dirty="0">
                  <a:solidFill>
                    <a:schemeClr val="tx1">
                      <a:lumMod val="75000"/>
                      <a:lumOff val="25000"/>
                    </a:schemeClr>
                  </a:solidFill>
                  <a:cs typeface="Arial" pitchFamily="34" charset="0"/>
                </a:endParaRPr>
              </a:p>
            </p:txBody>
          </p:sp>
          <p:sp>
            <p:nvSpPr>
              <p:cNvPr id="50" name="TextBox 49">
                <a:extLst>
                  <a:ext uri="{FF2B5EF4-FFF2-40B4-BE49-F238E27FC236}">
                    <a16:creationId xmlns:a16="http://schemas.microsoft.com/office/drawing/2014/main" id="{2FB83FAF-9C20-4F37-BEB8-6E833C815C5E}"/>
                  </a:ext>
                </a:extLst>
              </p:cNvPr>
              <p:cNvSpPr txBox="1"/>
              <p:nvPr/>
            </p:nvSpPr>
            <p:spPr>
              <a:xfrm>
                <a:off x="910640" y="3531961"/>
                <a:ext cx="1527408" cy="115469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Menghasilkan artefak berupa sebuah aplikasi perangkat bergerak berbasis Android</a:t>
                </a:r>
                <a:r>
                  <a:rPr lang="en-US" altLang="ko-KR" sz="1200" dirty="0">
                    <a:solidFill>
                      <a:schemeClr val="tx1">
                        <a:lumMod val="75000"/>
                        <a:lumOff val="25000"/>
                      </a:schemeClr>
                    </a:solidFill>
                    <a:cs typeface="Arial" pitchFamily="34" charset="0"/>
                  </a:rPr>
                  <a:t>.</a:t>
                </a:r>
              </a:p>
            </p:txBody>
          </p:sp>
        </p:grpSp>
      </p:grpSp>
    </p:spTree>
    <p:extLst>
      <p:ext uri="{BB962C8B-B14F-4D97-AF65-F5344CB8AC3E}">
        <p14:creationId xmlns:p14="http://schemas.microsoft.com/office/powerpoint/2010/main" val="38315967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Analisis Kebutuhan</a:t>
            </a:r>
            <a:endParaRPr lang="en-US" dirty="0"/>
          </a:p>
        </p:txBody>
      </p:sp>
    </p:spTree>
    <p:extLst>
      <p:ext uri="{BB962C8B-B14F-4D97-AF65-F5344CB8AC3E}">
        <p14:creationId xmlns:p14="http://schemas.microsoft.com/office/powerpoint/2010/main" val="25870834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Persona</a:t>
            </a:r>
            <a:endParaRPr lang="en-US" i="1" dirty="0"/>
          </a:p>
        </p:txBody>
      </p:sp>
      <p:graphicFrame>
        <p:nvGraphicFramePr>
          <p:cNvPr id="11" name="Table 35">
            <a:extLst>
              <a:ext uri="{FF2B5EF4-FFF2-40B4-BE49-F238E27FC236}">
                <a16:creationId xmlns:a16="http://schemas.microsoft.com/office/drawing/2014/main" id="{8CC2EC41-82C3-4992-8BE1-077B104549A4}"/>
              </a:ext>
            </a:extLst>
          </p:cNvPr>
          <p:cNvGraphicFramePr>
            <a:graphicFrameLocks noGrp="1"/>
          </p:cNvGraphicFramePr>
          <p:nvPr>
            <p:extLst>
              <p:ext uri="{D42A27DB-BD31-4B8C-83A1-F6EECF244321}">
                <p14:modId xmlns:p14="http://schemas.microsoft.com/office/powerpoint/2010/main" val="3762110485"/>
              </p:ext>
            </p:extLst>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extLst>
                    <a:ext uri="{9D8B030D-6E8A-4147-A177-3AD203B41FA5}">
                      <a16:colId xmlns:a16="http://schemas.microsoft.com/office/drawing/2014/main" val="3348966385"/>
                    </a:ext>
                  </a:extLst>
                </a:gridCol>
              </a:tblGrid>
              <a:tr h="338967">
                <a:tc>
                  <a:txBody>
                    <a:bodyPr/>
                    <a:lstStyle/>
                    <a:p>
                      <a:r>
                        <a:rPr lang="id-ID" dirty="0"/>
                        <a:t>Miko, seorang mahasiswa FILKOM UB</a:t>
                      </a:r>
                      <a:endParaRPr lang="en-ID" dirty="0"/>
                    </a:p>
                  </a:txBody>
                  <a:tcPr/>
                </a:tc>
                <a:extLst>
                  <a:ext uri="{0D108BD9-81ED-4DB2-BD59-A6C34878D82A}">
                    <a16:rowId xmlns:a16="http://schemas.microsoft.com/office/drawing/2014/main" val="436778188"/>
                  </a:ext>
                </a:extLst>
              </a:tr>
              <a:tr h="4199167">
                <a:tc>
                  <a:txBody>
                    <a:bodyPr/>
                    <a:lstStyle/>
                    <a:p>
                      <a:r>
                        <a:rPr lang="en-ID" dirty="0"/>
                        <a:t>Miko, 21 </a:t>
                      </a:r>
                      <a:r>
                        <a:rPr lang="en-ID" dirty="0" err="1"/>
                        <a:t>tahun</a:t>
                      </a:r>
                      <a:r>
                        <a:rPr lang="en-ID" dirty="0"/>
                        <a:t>, </a:t>
                      </a:r>
                      <a:r>
                        <a:rPr lang="en-ID" dirty="0" err="1"/>
                        <a:t>adalah</a:t>
                      </a:r>
                      <a:r>
                        <a:rPr lang="en-ID" dirty="0"/>
                        <a:t> </a:t>
                      </a:r>
                      <a:r>
                        <a:rPr lang="en-ID" dirty="0" err="1"/>
                        <a:t>seorang</a:t>
                      </a:r>
                      <a:r>
                        <a:rPr lang="en-ID" dirty="0"/>
                        <a:t> </a:t>
                      </a:r>
                      <a:r>
                        <a:rPr lang="en-ID" dirty="0" err="1"/>
                        <a:t>mahasiswa</a:t>
                      </a:r>
                      <a:r>
                        <a:rPr lang="en-ID" dirty="0"/>
                        <a:t> </a:t>
                      </a:r>
                      <a:r>
                        <a:rPr lang="en-ID" dirty="0" err="1"/>
                        <a:t>teknik</a:t>
                      </a:r>
                      <a:r>
                        <a:rPr lang="en-ID" dirty="0"/>
                        <a:t> </a:t>
                      </a:r>
                      <a:r>
                        <a:rPr lang="en-ID" dirty="0" err="1"/>
                        <a:t>informatika</a:t>
                      </a:r>
                      <a:r>
                        <a:rPr lang="en-ID" dirty="0"/>
                        <a:t> FILKOM UB </a:t>
                      </a:r>
                      <a:r>
                        <a:rPr lang="en-ID" dirty="0" err="1"/>
                        <a:t>angkatan</a:t>
                      </a:r>
                      <a:r>
                        <a:rPr lang="en-ID" dirty="0"/>
                        <a:t> 2019. </a:t>
                      </a:r>
                      <a:r>
                        <a:rPr lang="en-ID" dirty="0" err="1"/>
                        <a:t>Ia</a:t>
                      </a:r>
                      <a:r>
                        <a:rPr lang="en-ID" dirty="0"/>
                        <a:t> juga </a:t>
                      </a:r>
                      <a:r>
                        <a:rPr lang="en-ID" dirty="0" err="1"/>
                        <a:t>merupakan</a:t>
                      </a:r>
                      <a:r>
                        <a:rPr lang="en-ID" dirty="0"/>
                        <a:t> </a:t>
                      </a:r>
                      <a:r>
                        <a:rPr lang="en-ID" dirty="0" err="1"/>
                        <a:t>seorang</a:t>
                      </a:r>
                      <a:r>
                        <a:rPr lang="en-ID" dirty="0"/>
                        <a:t> </a:t>
                      </a:r>
                      <a:r>
                        <a:rPr lang="en-ID" dirty="0" err="1"/>
                        <a:t>anak</a:t>
                      </a:r>
                      <a:r>
                        <a:rPr lang="en-ID" dirty="0"/>
                        <a:t> kos di Malang. </a:t>
                      </a:r>
                      <a:r>
                        <a:rPr lang="en-ID" dirty="0" err="1"/>
                        <a:t>Semenjak</a:t>
                      </a:r>
                      <a:r>
                        <a:rPr lang="en-ID" dirty="0"/>
                        <a:t> </a:t>
                      </a:r>
                      <a:r>
                        <a:rPr lang="en-ID" dirty="0" err="1"/>
                        <a:t>kuliah</a:t>
                      </a:r>
                      <a:r>
                        <a:rPr lang="en-ID" dirty="0"/>
                        <a:t> dan </a:t>
                      </a:r>
                      <a:r>
                        <a:rPr lang="en-ID" dirty="0" err="1"/>
                        <a:t>ngekos</a:t>
                      </a:r>
                      <a:r>
                        <a:rPr lang="en-ID" dirty="0"/>
                        <a:t>, </a:t>
                      </a:r>
                      <a:r>
                        <a:rPr lang="en-ID" dirty="0" err="1"/>
                        <a:t>ia</a:t>
                      </a:r>
                      <a:r>
                        <a:rPr lang="en-ID" dirty="0"/>
                        <a:t> </a:t>
                      </a:r>
                      <a:r>
                        <a:rPr lang="en-ID" dirty="0" err="1"/>
                        <a:t>jadi</a:t>
                      </a:r>
                      <a:r>
                        <a:rPr lang="en-ID" dirty="0"/>
                        <a:t> </a:t>
                      </a:r>
                      <a:r>
                        <a:rPr lang="en-ID" dirty="0" err="1"/>
                        <a:t>suka</a:t>
                      </a:r>
                      <a:r>
                        <a:rPr lang="en-ID" dirty="0"/>
                        <a:t> </a:t>
                      </a:r>
                      <a:r>
                        <a:rPr lang="en-ID" dirty="0" err="1"/>
                        <a:t>memasak</a:t>
                      </a:r>
                      <a:r>
                        <a:rPr lang="en-ID" dirty="0"/>
                        <a:t> demi </a:t>
                      </a:r>
                      <a:r>
                        <a:rPr lang="en-ID" dirty="0" err="1"/>
                        <a:t>menghemat</a:t>
                      </a:r>
                      <a:r>
                        <a:rPr lang="en-ID" dirty="0"/>
                        <a:t> </a:t>
                      </a:r>
                      <a:r>
                        <a:rPr lang="en-ID" dirty="0" err="1"/>
                        <a:t>biaya</a:t>
                      </a:r>
                      <a:r>
                        <a:rPr lang="en-ID" dirty="0"/>
                        <a:t>. </a:t>
                      </a:r>
                      <a:r>
                        <a:rPr lang="en-ID" dirty="0" err="1"/>
                        <a:t>Beberapa</a:t>
                      </a:r>
                      <a:r>
                        <a:rPr lang="en-ID" dirty="0"/>
                        <a:t> </a:t>
                      </a:r>
                      <a:r>
                        <a:rPr lang="en-ID" dirty="0" err="1"/>
                        <a:t>makanan</a:t>
                      </a:r>
                      <a:r>
                        <a:rPr lang="en-ID" dirty="0"/>
                        <a:t> yang </a:t>
                      </a:r>
                      <a:r>
                        <a:rPr lang="en-ID" dirty="0" err="1"/>
                        <a:t>biasa</a:t>
                      </a:r>
                      <a:r>
                        <a:rPr lang="en-ID" dirty="0"/>
                        <a:t> </a:t>
                      </a:r>
                      <a:r>
                        <a:rPr lang="en-ID" dirty="0" err="1"/>
                        <a:t>ia</a:t>
                      </a:r>
                      <a:r>
                        <a:rPr lang="en-ID" dirty="0"/>
                        <a:t> </a:t>
                      </a:r>
                      <a:r>
                        <a:rPr lang="en-ID" dirty="0" err="1"/>
                        <a:t>masak</a:t>
                      </a:r>
                      <a:r>
                        <a:rPr lang="en-ID" dirty="0"/>
                        <a:t> </a:t>
                      </a:r>
                      <a:r>
                        <a:rPr lang="en-ID" dirty="0" err="1"/>
                        <a:t>antara</a:t>
                      </a:r>
                      <a:r>
                        <a:rPr lang="en-ID" dirty="0"/>
                        <a:t> lain </a:t>
                      </a:r>
                      <a:r>
                        <a:rPr lang="en-ID" dirty="0" err="1"/>
                        <a:t>mie</a:t>
                      </a:r>
                      <a:r>
                        <a:rPr lang="en-ID" dirty="0"/>
                        <a:t> goreng, nasi goreng, </a:t>
                      </a:r>
                      <a:r>
                        <a:rPr lang="en-ID" dirty="0" err="1"/>
                        <a:t>ayam</a:t>
                      </a:r>
                      <a:r>
                        <a:rPr lang="en-ID" dirty="0"/>
                        <a:t> teriyaki, </a:t>
                      </a:r>
                      <a:r>
                        <a:rPr lang="en-ID" dirty="0" err="1"/>
                        <a:t>bakso</a:t>
                      </a:r>
                      <a:r>
                        <a:rPr lang="en-ID" dirty="0"/>
                        <a:t>, dan </a:t>
                      </a:r>
                      <a:r>
                        <a:rPr lang="en-ID" dirty="0" err="1"/>
                        <a:t>terkadang</a:t>
                      </a:r>
                      <a:r>
                        <a:rPr lang="en-ID" dirty="0"/>
                        <a:t> </a:t>
                      </a:r>
                      <a:r>
                        <a:rPr lang="en-ID" dirty="0" err="1"/>
                        <a:t>spageti</a:t>
                      </a:r>
                      <a:r>
                        <a:rPr lang="en-ID" dirty="0"/>
                        <a:t>. </a:t>
                      </a:r>
                    </a:p>
                    <a:p>
                      <a:r>
                        <a:rPr lang="en-ID" dirty="0" err="1"/>
                        <a:t>Dalam</a:t>
                      </a:r>
                      <a:r>
                        <a:rPr lang="en-ID" dirty="0"/>
                        <a:t> </a:t>
                      </a:r>
                      <a:r>
                        <a:rPr lang="en-ID" dirty="0" err="1"/>
                        <a:t>memasak</a:t>
                      </a:r>
                      <a:r>
                        <a:rPr lang="en-ID" dirty="0"/>
                        <a:t>, </a:t>
                      </a:r>
                      <a:r>
                        <a:rPr lang="en-ID" dirty="0" err="1"/>
                        <a:t>dia</a:t>
                      </a:r>
                      <a:r>
                        <a:rPr lang="en-ID" dirty="0"/>
                        <a:t> </a:t>
                      </a:r>
                      <a:r>
                        <a:rPr lang="en-ID" dirty="0" err="1"/>
                        <a:t>menggunakan</a:t>
                      </a:r>
                      <a:r>
                        <a:rPr lang="en-ID" dirty="0"/>
                        <a:t> smartphone-</a:t>
                      </a:r>
                      <a:r>
                        <a:rPr lang="en-ID" dirty="0" err="1"/>
                        <a:t>nya</a:t>
                      </a:r>
                      <a:r>
                        <a:rPr lang="en-ID" dirty="0"/>
                        <a:t>  </a:t>
                      </a:r>
                      <a:r>
                        <a:rPr lang="en-ID" dirty="0" err="1"/>
                        <a:t>untuk</a:t>
                      </a:r>
                      <a:r>
                        <a:rPr lang="en-ID" dirty="0"/>
                        <a:t> </a:t>
                      </a:r>
                      <a:r>
                        <a:rPr lang="en-ID" dirty="0" err="1"/>
                        <a:t>mencari</a:t>
                      </a:r>
                      <a:r>
                        <a:rPr lang="en-ID" dirty="0"/>
                        <a:t> </a:t>
                      </a:r>
                      <a:r>
                        <a:rPr lang="en-ID" dirty="0" err="1"/>
                        <a:t>resep</a:t>
                      </a:r>
                      <a:r>
                        <a:rPr lang="en-ID" dirty="0"/>
                        <a:t> di Google, dan video tutorial di </a:t>
                      </a:r>
                      <a:r>
                        <a:rPr lang="en-ID" dirty="0" err="1"/>
                        <a:t>Youtube</a:t>
                      </a:r>
                      <a:r>
                        <a:rPr lang="en-ID" dirty="0"/>
                        <a:t>. </a:t>
                      </a:r>
                      <a:r>
                        <a:rPr lang="en-ID" dirty="0" err="1"/>
                        <a:t>Namun</a:t>
                      </a:r>
                      <a:r>
                        <a:rPr lang="en-ID" dirty="0"/>
                        <a:t>, </a:t>
                      </a:r>
                      <a:r>
                        <a:rPr lang="en-ID" dirty="0" err="1"/>
                        <a:t>terkadang</a:t>
                      </a:r>
                      <a:r>
                        <a:rPr lang="en-ID" dirty="0"/>
                        <a:t> </a:t>
                      </a:r>
                      <a:r>
                        <a:rPr lang="en-ID" dirty="0" err="1"/>
                        <a:t>masakan</a:t>
                      </a:r>
                      <a:r>
                        <a:rPr lang="en-ID" dirty="0"/>
                        <a:t> yang </a:t>
                      </a:r>
                      <a:r>
                        <a:rPr lang="en-ID" dirty="0" err="1"/>
                        <a:t>ia</a:t>
                      </a:r>
                      <a:r>
                        <a:rPr lang="en-ID" dirty="0"/>
                        <a:t> buat </a:t>
                      </a:r>
                      <a:r>
                        <a:rPr lang="en-ID" dirty="0" err="1"/>
                        <a:t>tidak</a:t>
                      </a:r>
                      <a:r>
                        <a:rPr lang="en-ID" dirty="0"/>
                        <a:t> </a:t>
                      </a:r>
                      <a:r>
                        <a:rPr lang="en-ID" dirty="0" err="1"/>
                        <a:t>berhasil</a:t>
                      </a:r>
                      <a:r>
                        <a:rPr lang="en-ID" dirty="0"/>
                        <a:t> </a:t>
                      </a:r>
                      <a:r>
                        <a:rPr lang="en-ID" dirty="0" err="1"/>
                        <a:t>sesuai</a:t>
                      </a:r>
                      <a:r>
                        <a:rPr lang="en-ID" dirty="0"/>
                        <a:t> </a:t>
                      </a:r>
                      <a:r>
                        <a:rPr lang="en-ID" dirty="0" err="1"/>
                        <a:t>ekspektasi</a:t>
                      </a:r>
                      <a:r>
                        <a:rPr lang="en-ID" dirty="0"/>
                        <a:t>. </a:t>
                      </a:r>
                      <a:r>
                        <a:rPr lang="en-ID" dirty="0" err="1"/>
                        <a:t>Penyebabnya</a:t>
                      </a:r>
                      <a:r>
                        <a:rPr lang="en-ID" dirty="0"/>
                        <a:t> </a:t>
                      </a:r>
                      <a:r>
                        <a:rPr lang="en-ID" dirty="0" err="1"/>
                        <a:t>antara</a:t>
                      </a:r>
                      <a:r>
                        <a:rPr lang="en-ID" dirty="0"/>
                        <a:t> lain </a:t>
                      </a:r>
                      <a:r>
                        <a:rPr lang="en-ID" dirty="0" err="1"/>
                        <a:t>bingung</a:t>
                      </a:r>
                      <a:r>
                        <a:rPr lang="en-ID" dirty="0"/>
                        <a:t> </a:t>
                      </a:r>
                      <a:r>
                        <a:rPr lang="en-ID" dirty="0" err="1"/>
                        <a:t>soal</a:t>
                      </a:r>
                      <a:r>
                        <a:rPr lang="en-ID" dirty="0"/>
                        <a:t> </a:t>
                      </a:r>
                      <a:r>
                        <a:rPr lang="en-ID" dirty="0" err="1"/>
                        <a:t>langkah-langkah</a:t>
                      </a:r>
                      <a:r>
                        <a:rPr lang="en-ID" dirty="0"/>
                        <a:t> </a:t>
                      </a:r>
                      <a:r>
                        <a:rPr lang="en-ID" dirty="0" err="1"/>
                        <a:t>memasak</a:t>
                      </a:r>
                      <a:r>
                        <a:rPr lang="en-ID" dirty="0"/>
                        <a:t>, </a:t>
                      </a:r>
                      <a:r>
                        <a:rPr lang="en-ID" dirty="0" err="1"/>
                        <a:t>istilah</a:t>
                      </a:r>
                      <a:r>
                        <a:rPr lang="en-ID" dirty="0"/>
                        <a:t> yang </a:t>
                      </a:r>
                      <a:r>
                        <a:rPr lang="en-ID" dirty="0" err="1"/>
                        <a:t>asing</a:t>
                      </a:r>
                      <a:r>
                        <a:rPr lang="en-ID" dirty="0"/>
                        <a:t> di </a:t>
                      </a:r>
                      <a:r>
                        <a:rPr lang="en-ID" dirty="0" err="1"/>
                        <a:t>resep</a:t>
                      </a:r>
                      <a:r>
                        <a:rPr lang="en-ID" dirty="0"/>
                        <a:t>, dan </a:t>
                      </a:r>
                      <a:r>
                        <a:rPr lang="en-ID" dirty="0" err="1"/>
                        <a:t>sulit</a:t>
                      </a:r>
                      <a:r>
                        <a:rPr lang="en-ID" dirty="0"/>
                        <a:t> </a:t>
                      </a:r>
                      <a:r>
                        <a:rPr lang="en-ID" dirty="0" err="1"/>
                        <a:t>untuk</a:t>
                      </a:r>
                      <a:r>
                        <a:rPr lang="en-ID" dirty="0"/>
                        <a:t> </a:t>
                      </a:r>
                      <a:r>
                        <a:rPr lang="en-ID" dirty="0" err="1"/>
                        <a:t>mengetahui</a:t>
                      </a:r>
                      <a:r>
                        <a:rPr lang="en-ID" dirty="0"/>
                        <a:t> </a:t>
                      </a:r>
                      <a:r>
                        <a:rPr lang="en-ID" dirty="0" err="1"/>
                        <a:t>takaran</a:t>
                      </a:r>
                      <a:r>
                        <a:rPr lang="en-ID" dirty="0"/>
                        <a:t> </a:t>
                      </a:r>
                      <a:r>
                        <a:rPr lang="en-ID" dirty="0" err="1"/>
                        <a:t>bumbu</a:t>
                      </a:r>
                      <a:r>
                        <a:rPr lang="en-ID" dirty="0"/>
                        <a:t> yang </a:t>
                      </a:r>
                      <a:r>
                        <a:rPr lang="en-ID" dirty="0" err="1"/>
                        <a:t>benar</a:t>
                      </a:r>
                      <a:r>
                        <a:rPr lang="en-ID" dirty="0"/>
                        <a:t>. </a:t>
                      </a:r>
                      <a:r>
                        <a:rPr lang="en-ID" dirty="0" err="1"/>
                        <a:t>Seringkali</a:t>
                      </a:r>
                      <a:r>
                        <a:rPr lang="en-ID" dirty="0"/>
                        <a:t> </a:t>
                      </a:r>
                      <a:r>
                        <a:rPr lang="en-ID" dirty="0" err="1"/>
                        <a:t>ia</a:t>
                      </a:r>
                      <a:r>
                        <a:rPr lang="en-ID" dirty="0"/>
                        <a:t> juga </a:t>
                      </a:r>
                      <a:r>
                        <a:rPr lang="en-ID" dirty="0" err="1"/>
                        <a:t>kesulitan</a:t>
                      </a:r>
                      <a:r>
                        <a:rPr lang="en-ID" dirty="0"/>
                        <a:t> </a:t>
                      </a:r>
                      <a:r>
                        <a:rPr lang="en-ID" dirty="0" err="1"/>
                        <a:t>saat</a:t>
                      </a:r>
                      <a:r>
                        <a:rPr lang="en-ID" dirty="0"/>
                        <a:t> </a:t>
                      </a:r>
                      <a:r>
                        <a:rPr lang="en-ID" dirty="0" err="1"/>
                        <a:t>memasak</a:t>
                      </a:r>
                      <a:r>
                        <a:rPr lang="en-ID" dirty="0"/>
                        <a:t> </a:t>
                      </a:r>
                      <a:r>
                        <a:rPr lang="en-ID" dirty="0" err="1"/>
                        <a:t>makanan</a:t>
                      </a:r>
                      <a:r>
                        <a:rPr lang="en-ID" dirty="0"/>
                        <a:t> yang </a:t>
                      </a:r>
                      <a:r>
                        <a:rPr lang="en-ID" dirty="0" err="1"/>
                        <a:t>terlalu</a:t>
                      </a:r>
                      <a:r>
                        <a:rPr lang="en-ID" dirty="0"/>
                        <a:t> </a:t>
                      </a:r>
                      <a:r>
                        <a:rPr lang="en-ID" dirty="0" err="1"/>
                        <a:t>rumit</a:t>
                      </a:r>
                      <a:r>
                        <a:rPr lang="en-ID" dirty="0"/>
                        <a:t> </a:t>
                      </a:r>
                      <a:r>
                        <a:rPr lang="en-ID" dirty="0" err="1"/>
                        <a:t>karena</a:t>
                      </a:r>
                      <a:r>
                        <a:rPr lang="en-ID" dirty="0"/>
                        <a:t> menu </a:t>
                      </a:r>
                      <a:r>
                        <a:rPr lang="en-ID" dirty="0" err="1"/>
                        <a:t>makanan</a:t>
                      </a:r>
                      <a:r>
                        <a:rPr lang="en-ID" dirty="0"/>
                        <a:t> yang </a:t>
                      </a:r>
                      <a:r>
                        <a:rPr lang="en-ID" dirty="0" err="1"/>
                        <a:t>rumit</a:t>
                      </a:r>
                      <a:r>
                        <a:rPr lang="en-ID" dirty="0"/>
                        <a:t> </a:t>
                      </a:r>
                      <a:r>
                        <a:rPr lang="en-ID" dirty="0" err="1"/>
                        <a:t>memiliki</a:t>
                      </a:r>
                      <a:r>
                        <a:rPr lang="en-ID" dirty="0"/>
                        <a:t> </a:t>
                      </a:r>
                      <a:r>
                        <a:rPr lang="en-ID" dirty="0" err="1"/>
                        <a:t>bumbu</a:t>
                      </a:r>
                      <a:r>
                        <a:rPr lang="en-ID" dirty="0"/>
                        <a:t> yang </a:t>
                      </a:r>
                      <a:r>
                        <a:rPr lang="en-ID" dirty="0" err="1"/>
                        <a:t>rumit</a:t>
                      </a:r>
                      <a:r>
                        <a:rPr lang="en-ID" dirty="0"/>
                        <a:t>, </a:t>
                      </a:r>
                      <a:r>
                        <a:rPr lang="en-ID" dirty="0" err="1"/>
                        <a:t>dengan</a:t>
                      </a:r>
                      <a:r>
                        <a:rPr lang="en-ID" dirty="0"/>
                        <a:t> </a:t>
                      </a:r>
                      <a:r>
                        <a:rPr lang="en-ID" dirty="0" err="1"/>
                        <a:t>cara</a:t>
                      </a:r>
                      <a:r>
                        <a:rPr lang="en-ID" dirty="0"/>
                        <a:t> </a:t>
                      </a:r>
                      <a:r>
                        <a:rPr lang="en-ID" dirty="0" err="1"/>
                        <a:t>masak</a:t>
                      </a:r>
                      <a:r>
                        <a:rPr lang="en-ID" dirty="0"/>
                        <a:t> yang </a:t>
                      </a:r>
                      <a:r>
                        <a:rPr lang="en-ID" dirty="0" err="1"/>
                        <a:t>rumit</a:t>
                      </a:r>
                      <a:r>
                        <a:rPr lang="en-ID" dirty="0"/>
                        <a:t> pula. </a:t>
                      </a:r>
                      <a:r>
                        <a:rPr lang="en-ID" dirty="0" err="1"/>
                        <a:t>Ia</a:t>
                      </a:r>
                      <a:r>
                        <a:rPr lang="en-ID" dirty="0"/>
                        <a:t> </a:t>
                      </a:r>
                      <a:r>
                        <a:rPr lang="en-ID" dirty="0" err="1"/>
                        <a:t>mungkin</a:t>
                      </a:r>
                      <a:r>
                        <a:rPr lang="en-ID" dirty="0"/>
                        <a:t> </a:t>
                      </a:r>
                      <a:r>
                        <a:rPr lang="en-ID" dirty="0" err="1"/>
                        <a:t>berpikir</a:t>
                      </a:r>
                      <a:r>
                        <a:rPr lang="en-ID" dirty="0"/>
                        <a:t> </a:t>
                      </a:r>
                      <a:r>
                        <a:rPr lang="en-ID" dirty="0" err="1"/>
                        <a:t>untuk</a:t>
                      </a:r>
                      <a:r>
                        <a:rPr lang="en-ID" dirty="0"/>
                        <a:t> </a:t>
                      </a:r>
                      <a:r>
                        <a:rPr lang="en-ID" dirty="0" err="1"/>
                        <a:t>menggunakan</a:t>
                      </a:r>
                      <a:r>
                        <a:rPr lang="en-ID" dirty="0"/>
                        <a:t> </a:t>
                      </a:r>
                      <a:r>
                        <a:rPr lang="en-ID" dirty="0" err="1"/>
                        <a:t>sebuah</a:t>
                      </a:r>
                      <a:r>
                        <a:rPr lang="en-ID" dirty="0"/>
                        <a:t> </a:t>
                      </a:r>
                      <a:r>
                        <a:rPr lang="en-ID" dirty="0" err="1"/>
                        <a:t>aplikasi</a:t>
                      </a:r>
                      <a:r>
                        <a:rPr lang="en-ID" dirty="0"/>
                        <a:t> </a:t>
                      </a:r>
                      <a:r>
                        <a:rPr lang="en-ID" dirty="0" err="1"/>
                        <a:t>penyedia</a:t>
                      </a:r>
                      <a:r>
                        <a:rPr lang="en-ID" dirty="0"/>
                        <a:t> </a:t>
                      </a:r>
                      <a:r>
                        <a:rPr lang="en-ID" dirty="0" err="1"/>
                        <a:t>resep</a:t>
                      </a:r>
                      <a:r>
                        <a:rPr lang="en-ID" dirty="0"/>
                        <a:t> </a:t>
                      </a:r>
                      <a:r>
                        <a:rPr lang="en-ID" dirty="0" err="1"/>
                        <a:t>masakan</a:t>
                      </a:r>
                      <a:r>
                        <a:rPr lang="en-ID" dirty="0"/>
                        <a:t> </a:t>
                      </a:r>
                      <a:r>
                        <a:rPr lang="en-ID" dirty="0" err="1"/>
                        <a:t>sederhana</a:t>
                      </a:r>
                      <a:r>
                        <a:rPr lang="en-ID" dirty="0"/>
                        <a:t>, yang </a:t>
                      </a:r>
                      <a:r>
                        <a:rPr lang="en-ID" dirty="0" err="1"/>
                        <a:t>dapat</a:t>
                      </a:r>
                      <a:r>
                        <a:rPr lang="en-ID" dirty="0"/>
                        <a:t> </a:t>
                      </a:r>
                      <a:r>
                        <a:rPr lang="en-ID" dirty="0" err="1"/>
                        <a:t>memandunya</a:t>
                      </a:r>
                      <a:r>
                        <a:rPr lang="en-ID" dirty="0"/>
                        <a:t> </a:t>
                      </a:r>
                      <a:r>
                        <a:rPr lang="en-ID" dirty="0" err="1"/>
                        <a:t>memasak</a:t>
                      </a:r>
                      <a:r>
                        <a:rPr lang="en-ID" dirty="0"/>
                        <a:t> </a:t>
                      </a:r>
                      <a:r>
                        <a:rPr lang="en-ID" dirty="0" err="1"/>
                        <a:t>masakan</a:t>
                      </a:r>
                      <a:r>
                        <a:rPr lang="en-ID" dirty="0"/>
                        <a:t> yang </a:t>
                      </a:r>
                      <a:r>
                        <a:rPr lang="en-ID" dirty="0" err="1"/>
                        <a:t>cocok</a:t>
                      </a:r>
                      <a:r>
                        <a:rPr lang="en-ID" dirty="0"/>
                        <a:t> </a:t>
                      </a:r>
                      <a:r>
                        <a:rPr lang="en-ID" dirty="0" err="1"/>
                        <a:t>untuk</a:t>
                      </a:r>
                      <a:r>
                        <a:rPr lang="en-ID" dirty="0"/>
                        <a:t> </a:t>
                      </a:r>
                      <a:r>
                        <a:rPr lang="en-ID" dirty="0" err="1"/>
                        <a:t>mahasiswa</a:t>
                      </a:r>
                      <a:r>
                        <a:rPr lang="en-ID" dirty="0"/>
                        <a:t>, </a:t>
                      </a:r>
                      <a:r>
                        <a:rPr lang="en-ID" dirty="0" err="1"/>
                        <a:t>dimana</a:t>
                      </a:r>
                      <a:r>
                        <a:rPr lang="en-ID" dirty="0"/>
                        <a:t> menu yang </a:t>
                      </a:r>
                      <a:r>
                        <a:rPr lang="en-ID" dirty="0" err="1"/>
                        <a:t>tersedia</a:t>
                      </a:r>
                      <a:r>
                        <a:rPr lang="en-ID" dirty="0"/>
                        <a:t> </a:t>
                      </a:r>
                      <a:r>
                        <a:rPr lang="en-ID" dirty="0" err="1"/>
                        <a:t>tidak</a:t>
                      </a:r>
                      <a:r>
                        <a:rPr lang="en-ID" dirty="0"/>
                        <a:t> </a:t>
                      </a:r>
                      <a:r>
                        <a:rPr lang="en-ID" dirty="0" err="1"/>
                        <a:t>terlalu</a:t>
                      </a:r>
                      <a:r>
                        <a:rPr lang="en-ID" dirty="0"/>
                        <a:t> </a:t>
                      </a:r>
                      <a:r>
                        <a:rPr lang="en-ID" dirty="0" err="1"/>
                        <a:t>rumit</a:t>
                      </a:r>
                      <a:r>
                        <a:rPr lang="en-ID" dirty="0"/>
                        <a:t> </a:t>
                      </a:r>
                      <a:r>
                        <a:rPr lang="en-ID" dirty="0" err="1"/>
                        <a:t>baginya</a:t>
                      </a:r>
                      <a:r>
                        <a:rPr lang="en-ID" dirty="0"/>
                        <a:t>. </a:t>
                      </a:r>
                      <a:r>
                        <a:rPr lang="en-ID" dirty="0" err="1"/>
                        <a:t>Ia</a:t>
                      </a:r>
                      <a:r>
                        <a:rPr lang="en-ID" dirty="0"/>
                        <a:t> juga </a:t>
                      </a:r>
                      <a:r>
                        <a:rPr lang="en-ID" dirty="0" err="1"/>
                        <a:t>ingin</a:t>
                      </a:r>
                      <a:r>
                        <a:rPr lang="en-ID" dirty="0"/>
                        <a:t> </a:t>
                      </a:r>
                      <a:r>
                        <a:rPr lang="en-ID" dirty="0" err="1"/>
                        <a:t>mengetahui</a:t>
                      </a:r>
                      <a:r>
                        <a:rPr lang="en-ID" dirty="0"/>
                        <a:t> </a:t>
                      </a:r>
                      <a:r>
                        <a:rPr lang="en-ID" dirty="0" err="1"/>
                        <a:t>rincian</a:t>
                      </a:r>
                      <a:r>
                        <a:rPr lang="en-ID" dirty="0"/>
                        <a:t> </a:t>
                      </a:r>
                      <a:r>
                        <a:rPr lang="en-ID" dirty="0" err="1"/>
                        <a:t>harga</a:t>
                      </a:r>
                      <a:r>
                        <a:rPr lang="en-ID" dirty="0"/>
                        <a:t> </a:t>
                      </a:r>
                      <a:r>
                        <a:rPr lang="en-ID" dirty="0" err="1"/>
                        <a:t>tiap</a:t>
                      </a:r>
                      <a:r>
                        <a:rPr lang="en-ID" dirty="0"/>
                        <a:t> </a:t>
                      </a:r>
                      <a:r>
                        <a:rPr lang="en-ID" dirty="0" err="1"/>
                        <a:t>bahan</a:t>
                      </a:r>
                      <a:r>
                        <a:rPr lang="en-ID" dirty="0"/>
                        <a:t> dan </a:t>
                      </a:r>
                      <a:r>
                        <a:rPr lang="en-ID" dirty="0" err="1"/>
                        <a:t>waktu</a:t>
                      </a:r>
                      <a:r>
                        <a:rPr lang="en-ID" dirty="0"/>
                        <a:t> </a:t>
                      </a:r>
                      <a:r>
                        <a:rPr lang="en-ID" dirty="0" err="1"/>
                        <a:t>estimasi</a:t>
                      </a:r>
                      <a:r>
                        <a:rPr lang="en-ID" dirty="0"/>
                        <a:t> yang </a:t>
                      </a:r>
                      <a:r>
                        <a:rPr lang="en-ID" dirty="0" err="1"/>
                        <a:t>dibutuhkan</a:t>
                      </a:r>
                      <a:r>
                        <a:rPr lang="en-ID" dirty="0"/>
                        <a:t> </a:t>
                      </a:r>
                      <a:r>
                        <a:rPr lang="en-ID" dirty="0" err="1"/>
                        <a:t>dalam</a:t>
                      </a:r>
                      <a:r>
                        <a:rPr lang="en-ID" dirty="0"/>
                        <a:t> </a:t>
                      </a:r>
                      <a:r>
                        <a:rPr lang="en-ID" dirty="0" err="1"/>
                        <a:t>memasak</a:t>
                      </a:r>
                      <a:r>
                        <a:rPr lang="en-ID" dirty="0"/>
                        <a:t> </a:t>
                      </a:r>
                      <a:r>
                        <a:rPr lang="en-ID" dirty="0" err="1"/>
                        <a:t>suatu</a:t>
                      </a:r>
                      <a:r>
                        <a:rPr lang="en-ID" dirty="0"/>
                        <a:t> </a:t>
                      </a:r>
                      <a:r>
                        <a:rPr lang="en-ID" dirty="0" err="1"/>
                        <a:t>resep</a:t>
                      </a:r>
                      <a:r>
                        <a:rPr lang="en-ID" dirty="0"/>
                        <a:t>.</a:t>
                      </a:r>
                    </a:p>
                  </a:txBody>
                  <a:tcPr/>
                </a:tc>
                <a:extLst>
                  <a:ext uri="{0D108BD9-81ED-4DB2-BD59-A6C34878D82A}">
                    <a16:rowId xmlns:a16="http://schemas.microsoft.com/office/drawing/2014/main" val="1622677032"/>
                  </a:ext>
                </a:extLst>
              </a:tr>
            </a:tbl>
          </a:graphicData>
        </a:graphic>
      </p:graphicFrame>
    </p:spTree>
    <p:extLst>
      <p:ext uri="{BB962C8B-B14F-4D97-AF65-F5344CB8AC3E}">
        <p14:creationId xmlns:p14="http://schemas.microsoft.com/office/powerpoint/2010/main" val="2181787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48FBB47-5F93-4465-8B13-CFBB65AB8F6A}"/>
              </a:ext>
            </a:extLst>
          </p:cNvPr>
          <p:cNvSpPr>
            <a:spLocks noGrp="1"/>
          </p:cNvSpPr>
          <p:nvPr>
            <p:ph type="body" sz="quarter" idx="10"/>
          </p:nvPr>
        </p:nvSpPr>
        <p:spPr/>
        <p:txBody>
          <a:bodyPr/>
          <a:lstStyle/>
          <a:p>
            <a:endParaRPr lang="en-ID" dirty="0"/>
          </a:p>
        </p:txBody>
      </p:sp>
      <p:sp>
        <p:nvSpPr>
          <p:cNvPr id="5" name="Content Placeholder 2">
            <a:extLst>
              <a:ext uri="{FF2B5EF4-FFF2-40B4-BE49-F238E27FC236}">
                <a16:creationId xmlns:a16="http://schemas.microsoft.com/office/drawing/2014/main" id="{996DEDC7-2CB7-4296-B5D5-461121CC434B}"/>
              </a:ext>
            </a:extLst>
          </p:cNvPr>
          <p:cNvSpPr txBox="1">
            <a:spLocks/>
          </p:cNvSpPr>
          <p:nvPr/>
        </p:nvSpPr>
        <p:spPr>
          <a:xfrm>
            <a:off x="323528" y="1463040"/>
            <a:ext cx="11573197" cy="384689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id-ID" dirty="0"/>
              <a:t>Bab 1 latbel</a:t>
            </a:r>
          </a:p>
          <a:p>
            <a:r>
              <a:rPr lang="id-ID" dirty="0"/>
              <a:t>Bab 2 isinya prototyping, sm evaluasi, tinjauan penelitian di ppt</a:t>
            </a:r>
          </a:p>
          <a:p>
            <a:r>
              <a:rPr lang="id-ID" dirty="0"/>
              <a:t>Bab 3 metode pengembangan</a:t>
            </a:r>
          </a:p>
          <a:p>
            <a:r>
              <a:rPr lang="id-ID" dirty="0"/>
              <a:t>Bab 4 persona, scenario, user story, feature, prototype, evaluasi prototype, 2 iterasi</a:t>
            </a:r>
          </a:p>
          <a:p>
            <a:r>
              <a:rPr lang="id-ID" dirty="0"/>
              <a:t>Bab 5 rancangan arsitektur, sequence, database, class diagram, pseudocode</a:t>
            </a:r>
          </a:p>
          <a:p>
            <a:r>
              <a:rPr lang="id-ID" dirty="0"/>
              <a:t>Bab 6 implementasi database, kode, antarmuka</a:t>
            </a:r>
          </a:p>
          <a:p>
            <a:r>
              <a:rPr lang="id-ID" dirty="0"/>
              <a:t>Bab 7 pengujian blackbox, usability, sus</a:t>
            </a:r>
          </a:p>
          <a:p>
            <a:r>
              <a:rPr lang="id-ID" dirty="0"/>
              <a:t>Bab 8 kesimpulan dan saran</a:t>
            </a:r>
          </a:p>
          <a:p>
            <a:r>
              <a:rPr lang="id-ID" dirty="0"/>
              <a:t>Masing masing 2 menit kecuali kesimpulan dan saran</a:t>
            </a:r>
            <a:endParaRPr lang="en-ID" dirty="0"/>
          </a:p>
        </p:txBody>
      </p:sp>
    </p:spTree>
    <p:extLst>
      <p:ext uri="{BB962C8B-B14F-4D97-AF65-F5344CB8AC3E}">
        <p14:creationId xmlns:p14="http://schemas.microsoft.com/office/powerpoint/2010/main" val="1484756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Scenario</a:t>
            </a:r>
            <a:endParaRPr lang="en-US" i="1" dirty="0"/>
          </a:p>
        </p:txBody>
      </p:sp>
      <p:graphicFrame>
        <p:nvGraphicFramePr>
          <p:cNvPr id="11" name="Table 35">
            <a:extLst>
              <a:ext uri="{FF2B5EF4-FFF2-40B4-BE49-F238E27FC236}">
                <a16:creationId xmlns:a16="http://schemas.microsoft.com/office/drawing/2014/main" id="{8CC2EC41-82C3-4992-8BE1-077B104549A4}"/>
              </a:ext>
            </a:extLst>
          </p:cNvPr>
          <p:cNvGraphicFramePr>
            <a:graphicFrameLocks noGrp="1"/>
          </p:cNvGraphicFramePr>
          <p:nvPr>
            <p:extLst>
              <p:ext uri="{D42A27DB-BD31-4B8C-83A1-F6EECF244321}">
                <p14:modId xmlns:p14="http://schemas.microsoft.com/office/powerpoint/2010/main" val="3426235310"/>
              </p:ext>
            </p:extLst>
          </p:nvPr>
        </p:nvGraphicFramePr>
        <p:xfrm>
          <a:off x="914400" y="1527386"/>
          <a:ext cx="9555480" cy="4564927"/>
        </p:xfrm>
        <a:graphic>
          <a:graphicData uri="http://schemas.openxmlformats.org/drawingml/2006/table">
            <a:tbl>
              <a:tblPr firstRow="1" bandRow="1">
                <a:tableStyleId>{5C22544A-7EE6-4342-B048-85BDC9FD1C3A}</a:tableStyleId>
              </a:tblPr>
              <a:tblGrid>
                <a:gridCol w="9555480">
                  <a:extLst>
                    <a:ext uri="{9D8B030D-6E8A-4147-A177-3AD203B41FA5}">
                      <a16:colId xmlns:a16="http://schemas.microsoft.com/office/drawing/2014/main" val="3348966385"/>
                    </a:ext>
                  </a:extLst>
                </a:gridCol>
              </a:tblGrid>
              <a:tr h="338967">
                <a:tc>
                  <a:txBody>
                    <a:bodyPr/>
                    <a:lstStyle/>
                    <a:p>
                      <a:r>
                        <a:rPr lang="id-ID" dirty="0"/>
                        <a:t>Memasak nasi goreng</a:t>
                      </a:r>
                      <a:endParaRPr lang="en-ID" dirty="0"/>
                    </a:p>
                  </a:txBody>
                  <a:tcPr/>
                </a:tc>
                <a:extLst>
                  <a:ext uri="{0D108BD9-81ED-4DB2-BD59-A6C34878D82A}">
                    <a16:rowId xmlns:a16="http://schemas.microsoft.com/office/drawing/2014/main" val="436778188"/>
                  </a:ext>
                </a:extLst>
              </a:tr>
              <a:tr h="4199167">
                <a:tc>
                  <a:txBody>
                    <a:bodyPr/>
                    <a:lstStyle/>
                    <a:p>
                      <a:r>
                        <a:rPr lang="en-ID" dirty="0"/>
                        <a:t>Miko </a:t>
                      </a:r>
                      <a:r>
                        <a:rPr lang="en-ID" dirty="0" err="1"/>
                        <a:t>adalah</a:t>
                      </a:r>
                      <a:r>
                        <a:rPr lang="en-ID" dirty="0"/>
                        <a:t> </a:t>
                      </a:r>
                      <a:r>
                        <a:rPr lang="en-ID" dirty="0" err="1"/>
                        <a:t>seorang</a:t>
                      </a:r>
                      <a:r>
                        <a:rPr lang="en-ID" dirty="0"/>
                        <a:t> </a:t>
                      </a:r>
                      <a:r>
                        <a:rPr lang="en-ID" dirty="0" err="1"/>
                        <a:t>mahasiswa</a:t>
                      </a:r>
                      <a:r>
                        <a:rPr lang="en-ID" dirty="0"/>
                        <a:t> </a:t>
                      </a:r>
                      <a:r>
                        <a:rPr lang="en-ID" dirty="0" err="1"/>
                        <a:t>teknik</a:t>
                      </a:r>
                      <a:r>
                        <a:rPr lang="en-ID" dirty="0"/>
                        <a:t> </a:t>
                      </a:r>
                      <a:r>
                        <a:rPr lang="en-ID" dirty="0" err="1"/>
                        <a:t>informatika</a:t>
                      </a:r>
                      <a:r>
                        <a:rPr lang="en-ID" dirty="0"/>
                        <a:t> FILKOM UB </a:t>
                      </a:r>
                      <a:r>
                        <a:rPr lang="en-ID" dirty="0" err="1"/>
                        <a:t>angkatan</a:t>
                      </a:r>
                      <a:r>
                        <a:rPr lang="en-ID" dirty="0"/>
                        <a:t> 2019 yang </a:t>
                      </a:r>
                      <a:r>
                        <a:rPr lang="en-ID" dirty="0" err="1"/>
                        <a:t>ngekos</a:t>
                      </a:r>
                      <a:r>
                        <a:rPr lang="en-ID" dirty="0"/>
                        <a:t> di Malang. </a:t>
                      </a:r>
                      <a:r>
                        <a:rPr lang="en-ID" dirty="0" err="1"/>
                        <a:t>Ia</a:t>
                      </a:r>
                      <a:r>
                        <a:rPr lang="en-ID" dirty="0"/>
                        <a:t> </a:t>
                      </a:r>
                      <a:r>
                        <a:rPr lang="en-ID" dirty="0" err="1"/>
                        <a:t>mulai</a:t>
                      </a:r>
                      <a:r>
                        <a:rPr lang="en-ID" dirty="0"/>
                        <a:t> </a:t>
                      </a:r>
                      <a:r>
                        <a:rPr lang="en-ID" dirty="0" err="1"/>
                        <a:t>belajar</a:t>
                      </a:r>
                      <a:r>
                        <a:rPr lang="en-ID" dirty="0"/>
                        <a:t> </a:t>
                      </a:r>
                      <a:r>
                        <a:rPr lang="en-ID" dirty="0" err="1"/>
                        <a:t>memasak</a:t>
                      </a:r>
                      <a:r>
                        <a:rPr lang="en-ID" dirty="0"/>
                        <a:t> </a:t>
                      </a:r>
                      <a:r>
                        <a:rPr lang="en-ID" dirty="0" err="1"/>
                        <a:t>semenjak</a:t>
                      </a:r>
                      <a:r>
                        <a:rPr lang="en-ID" dirty="0"/>
                        <a:t> </a:t>
                      </a:r>
                      <a:r>
                        <a:rPr lang="en-ID" dirty="0" err="1"/>
                        <a:t>masuk</a:t>
                      </a:r>
                      <a:r>
                        <a:rPr lang="en-ID" dirty="0"/>
                        <a:t> </a:t>
                      </a:r>
                      <a:r>
                        <a:rPr lang="en-ID" dirty="0" err="1"/>
                        <a:t>kuliah</a:t>
                      </a:r>
                      <a:r>
                        <a:rPr lang="en-ID" dirty="0"/>
                        <a:t> dan </a:t>
                      </a:r>
                      <a:r>
                        <a:rPr lang="en-ID" dirty="0" err="1"/>
                        <a:t>ngekos</a:t>
                      </a:r>
                      <a:r>
                        <a:rPr lang="en-ID" dirty="0"/>
                        <a:t>.</a:t>
                      </a:r>
                    </a:p>
                    <a:p>
                      <a:r>
                        <a:rPr lang="en-ID" dirty="0" err="1"/>
                        <a:t>Ia</a:t>
                      </a:r>
                      <a:r>
                        <a:rPr lang="en-ID" dirty="0"/>
                        <a:t> </a:t>
                      </a:r>
                      <a:r>
                        <a:rPr lang="en-ID" dirty="0" err="1"/>
                        <a:t>menggunakan</a:t>
                      </a:r>
                      <a:r>
                        <a:rPr lang="en-ID" dirty="0"/>
                        <a:t> </a:t>
                      </a:r>
                      <a:r>
                        <a:rPr lang="en-ID" dirty="0" err="1"/>
                        <a:t>resep</a:t>
                      </a:r>
                      <a:r>
                        <a:rPr lang="en-ID" dirty="0"/>
                        <a:t> dan tutorial yang </a:t>
                      </a:r>
                      <a:r>
                        <a:rPr lang="en-ID" dirty="0" err="1"/>
                        <a:t>ia</a:t>
                      </a:r>
                      <a:r>
                        <a:rPr lang="en-ID" dirty="0"/>
                        <a:t> </a:t>
                      </a:r>
                      <a:r>
                        <a:rPr lang="en-ID" dirty="0" err="1"/>
                        <a:t>temukan</a:t>
                      </a:r>
                      <a:r>
                        <a:rPr lang="en-ID" dirty="0"/>
                        <a:t> di internet </a:t>
                      </a:r>
                      <a:r>
                        <a:rPr lang="en-ID" dirty="0" err="1"/>
                        <a:t>untuk</a:t>
                      </a:r>
                      <a:r>
                        <a:rPr lang="en-ID" dirty="0"/>
                        <a:t> </a:t>
                      </a:r>
                      <a:r>
                        <a:rPr lang="en-ID" dirty="0" err="1"/>
                        <a:t>belajar</a:t>
                      </a:r>
                      <a:r>
                        <a:rPr lang="en-ID" dirty="0"/>
                        <a:t> </a:t>
                      </a:r>
                      <a:r>
                        <a:rPr lang="en-ID" dirty="0" err="1"/>
                        <a:t>memasak</a:t>
                      </a:r>
                      <a:r>
                        <a:rPr lang="en-ID" dirty="0"/>
                        <a:t>. </a:t>
                      </a:r>
                      <a:r>
                        <a:rPr lang="en-ID" dirty="0" err="1"/>
                        <a:t>Namun</a:t>
                      </a:r>
                      <a:r>
                        <a:rPr lang="en-ID" dirty="0"/>
                        <a:t>, </a:t>
                      </a:r>
                      <a:r>
                        <a:rPr lang="en-ID" dirty="0" err="1"/>
                        <a:t>seringkali</a:t>
                      </a:r>
                      <a:r>
                        <a:rPr lang="en-ID" dirty="0"/>
                        <a:t> </a:t>
                      </a:r>
                      <a:r>
                        <a:rPr lang="en-ID" dirty="0" err="1"/>
                        <a:t>ia</a:t>
                      </a:r>
                      <a:r>
                        <a:rPr lang="en-ID" dirty="0"/>
                        <a:t> </a:t>
                      </a:r>
                      <a:r>
                        <a:rPr lang="en-ID" dirty="0" err="1"/>
                        <a:t>bingung</a:t>
                      </a:r>
                      <a:r>
                        <a:rPr lang="en-ID" dirty="0"/>
                        <a:t> </a:t>
                      </a:r>
                      <a:r>
                        <a:rPr lang="en-ID" dirty="0" err="1"/>
                        <a:t>ingin</a:t>
                      </a:r>
                      <a:r>
                        <a:rPr lang="en-ID" dirty="0"/>
                        <a:t> </a:t>
                      </a:r>
                      <a:r>
                        <a:rPr lang="en-ID" dirty="0" err="1"/>
                        <a:t>memasak</a:t>
                      </a:r>
                      <a:r>
                        <a:rPr lang="en-ID" dirty="0"/>
                        <a:t> </a:t>
                      </a:r>
                      <a:r>
                        <a:rPr lang="en-ID" dirty="0" err="1"/>
                        <a:t>apa</a:t>
                      </a:r>
                      <a:r>
                        <a:rPr lang="en-ID" dirty="0"/>
                        <a:t>. </a:t>
                      </a:r>
                      <a:r>
                        <a:rPr lang="en-ID" dirty="0" err="1"/>
                        <a:t>Ia</a:t>
                      </a:r>
                      <a:r>
                        <a:rPr lang="en-ID" dirty="0"/>
                        <a:t> </a:t>
                      </a:r>
                      <a:r>
                        <a:rPr lang="en-ID" dirty="0" err="1"/>
                        <a:t>memilih</a:t>
                      </a:r>
                      <a:r>
                        <a:rPr lang="en-ID" dirty="0"/>
                        <a:t> </a:t>
                      </a:r>
                      <a:r>
                        <a:rPr lang="en-ID" dirty="0" err="1"/>
                        <a:t>resep</a:t>
                      </a:r>
                      <a:r>
                        <a:rPr lang="en-ID" dirty="0"/>
                        <a:t> </a:t>
                      </a:r>
                      <a:r>
                        <a:rPr lang="en-ID" dirty="0" err="1"/>
                        <a:t>masakan</a:t>
                      </a:r>
                      <a:r>
                        <a:rPr lang="en-ID" dirty="0"/>
                        <a:t> yang </a:t>
                      </a:r>
                      <a:r>
                        <a:rPr lang="en-ID" dirty="0" err="1"/>
                        <a:t>ingin</a:t>
                      </a:r>
                      <a:r>
                        <a:rPr lang="en-ID" dirty="0"/>
                        <a:t> </a:t>
                      </a:r>
                      <a:r>
                        <a:rPr lang="en-ID" dirty="0" err="1"/>
                        <a:t>ia</a:t>
                      </a:r>
                      <a:r>
                        <a:rPr lang="en-ID" dirty="0"/>
                        <a:t> </a:t>
                      </a:r>
                      <a:r>
                        <a:rPr lang="en-ID" dirty="0" err="1"/>
                        <a:t>masak</a:t>
                      </a:r>
                      <a:r>
                        <a:rPr lang="en-ID" dirty="0"/>
                        <a:t> </a:t>
                      </a:r>
                      <a:r>
                        <a:rPr lang="en-ID" dirty="0" err="1"/>
                        <a:t>berdasarkan</a:t>
                      </a:r>
                      <a:r>
                        <a:rPr lang="en-ID" dirty="0"/>
                        <a:t> </a:t>
                      </a:r>
                      <a:r>
                        <a:rPr lang="en-ID" dirty="0" err="1"/>
                        <a:t>rekomendasi</a:t>
                      </a:r>
                      <a:r>
                        <a:rPr lang="en-ID" dirty="0"/>
                        <a:t> di internet. </a:t>
                      </a:r>
                    </a:p>
                    <a:p>
                      <a:r>
                        <a:rPr lang="en-ID" dirty="0" err="1"/>
                        <a:t>Suatu</a:t>
                      </a:r>
                      <a:r>
                        <a:rPr lang="en-ID" dirty="0"/>
                        <a:t> </a:t>
                      </a:r>
                      <a:r>
                        <a:rPr lang="en-ID" dirty="0" err="1"/>
                        <a:t>malam</a:t>
                      </a:r>
                      <a:r>
                        <a:rPr lang="en-ID" dirty="0"/>
                        <a:t>, </a:t>
                      </a:r>
                      <a:r>
                        <a:rPr lang="en-ID" dirty="0" err="1"/>
                        <a:t>saat</a:t>
                      </a:r>
                      <a:r>
                        <a:rPr lang="en-ID" dirty="0"/>
                        <a:t> </a:t>
                      </a:r>
                      <a:r>
                        <a:rPr lang="en-ID" dirty="0" err="1"/>
                        <a:t>sedang</a:t>
                      </a:r>
                      <a:r>
                        <a:rPr lang="en-ID" dirty="0"/>
                        <a:t> </a:t>
                      </a:r>
                      <a:r>
                        <a:rPr lang="en-ID" dirty="0" err="1"/>
                        <a:t>akhir</a:t>
                      </a:r>
                      <a:r>
                        <a:rPr lang="en-ID" dirty="0"/>
                        <a:t> </a:t>
                      </a:r>
                      <a:r>
                        <a:rPr lang="en-ID" dirty="0" err="1"/>
                        <a:t>bulan</a:t>
                      </a:r>
                      <a:r>
                        <a:rPr lang="en-ID" dirty="0"/>
                        <a:t> dan </a:t>
                      </a:r>
                      <a:r>
                        <a:rPr lang="en-ID" dirty="0" err="1"/>
                        <a:t>kehabisan</a:t>
                      </a:r>
                      <a:r>
                        <a:rPr lang="en-ID" dirty="0"/>
                        <a:t> uang, </a:t>
                      </a:r>
                      <a:r>
                        <a:rPr lang="en-ID" dirty="0" err="1"/>
                        <a:t>ia</a:t>
                      </a:r>
                      <a:r>
                        <a:rPr lang="en-ID" dirty="0"/>
                        <a:t> </a:t>
                      </a:r>
                      <a:r>
                        <a:rPr lang="en-ID" dirty="0" err="1"/>
                        <a:t>hanya</a:t>
                      </a:r>
                      <a:r>
                        <a:rPr lang="en-ID" dirty="0"/>
                        <a:t> </a:t>
                      </a:r>
                      <a:r>
                        <a:rPr lang="en-ID" dirty="0" err="1"/>
                        <a:t>memiliki</a:t>
                      </a:r>
                      <a:r>
                        <a:rPr lang="en-ID" dirty="0"/>
                        <a:t> </a:t>
                      </a:r>
                      <a:r>
                        <a:rPr lang="en-ID" dirty="0" err="1"/>
                        <a:t>persediaan</a:t>
                      </a:r>
                      <a:r>
                        <a:rPr lang="en-ID" dirty="0"/>
                        <a:t> nasi, </a:t>
                      </a:r>
                      <a:r>
                        <a:rPr lang="en-ID" dirty="0" err="1"/>
                        <a:t>daging</a:t>
                      </a:r>
                      <a:r>
                        <a:rPr lang="en-ID" dirty="0"/>
                        <a:t> </a:t>
                      </a:r>
                      <a:r>
                        <a:rPr lang="en-ID" dirty="0" err="1"/>
                        <a:t>mentah</a:t>
                      </a:r>
                      <a:r>
                        <a:rPr lang="en-ID" dirty="0"/>
                        <a:t>, dan </a:t>
                      </a:r>
                      <a:r>
                        <a:rPr lang="en-ID" dirty="0" err="1"/>
                        <a:t>bumbu</a:t>
                      </a:r>
                      <a:r>
                        <a:rPr lang="en-ID" dirty="0"/>
                        <a:t> </a:t>
                      </a:r>
                      <a:r>
                        <a:rPr lang="en-ID" dirty="0" err="1"/>
                        <a:t>dapur</a:t>
                      </a:r>
                      <a:r>
                        <a:rPr lang="en-ID" dirty="0"/>
                        <a:t> </a:t>
                      </a:r>
                      <a:r>
                        <a:rPr lang="en-ID" dirty="0" err="1"/>
                        <a:t>untuk</a:t>
                      </a:r>
                      <a:r>
                        <a:rPr lang="en-ID" dirty="0"/>
                        <a:t> </a:t>
                      </a:r>
                      <a:r>
                        <a:rPr lang="en-ID" dirty="0" err="1"/>
                        <a:t>makan</a:t>
                      </a:r>
                      <a:r>
                        <a:rPr lang="en-ID" dirty="0"/>
                        <a:t>. </a:t>
                      </a:r>
                      <a:r>
                        <a:rPr lang="en-ID" dirty="0" err="1"/>
                        <a:t>Ia</a:t>
                      </a:r>
                      <a:r>
                        <a:rPr lang="en-ID" dirty="0"/>
                        <a:t> </a:t>
                      </a:r>
                      <a:r>
                        <a:rPr lang="en-ID" dirty="0" err="1"/>
                        <a:t>mencari</a:t>
                      </a:r>
                      <a:r>
                        <a:rPr lang="en-ID" dirty="0"/>
                        <a:t> </a:t>
                      </a:r>
                      <a:r>
                        <a:rPr lang="en-ID" dirty="0" err="1"/>
                        <a:t>rekomendasi</a:t>
                      </a:r>
                      <a:r>
                        <a:rPr lang="en-ID" dirty="0"/>
                        <a:t> </a:t>
                      </a:r>
                      <a:r>
                        <a:rPr lang="en-ID" dirty="0" err="1"/>
                        <a:t>resep</a:t>
                      </a:r>
                      <a:r>
                        <a:rPr lang="en-ID" dirty="0"/>
                        <a:t> </a:t>
                      </a:r>
                      <a:r>
                        <a:rPr lang="en-ID" dirty="0" err="1"/>
                        <a:t>masakan</a:t>
                      </a:r>
                      <a:r>
                        <a:rPr lang="en-ID" dirty="0"/>
                        <a:t> di internet dan </a:t>
                      </a:r>
                      <a:r>
                        <a:rPr lang="en-ID" dirty="0" err="1"/>
                        <a:t>memilih</a:t>
                      </a:r>
                      <a:r>
                        <a:rPr lang="en-ID" dirty="0"/>
                        <a:t> nasi goreng </a:t>
                      </a:r>
                      <a:r>
                        <a:rPr lang="en-ID" dirty="0" err="1"/>
                        <a:t>untuk</a:t>
                      </a:r>
                      <a:r>
                        <a:rPr lang="en-ID" dirty="0"/>
                        <a:t> menu </a:t>
                      </a:r>
                      <a:r>
                        <a:rPr lang="en-ID" dirty="0" err="1"/>
                        <a:t>masakannya</a:t>
                      </a:r>
                      <a:r>
                        <a:rPr lang="en-ID" dirty="0"/>
                        <a:t> </a:t>
                      </a:r>
                      <a:r>
                        <a:rPr lang="en-ID" dirty="0" err="1"/>
                        <a:t>malam</a:t>
                      </a:r>
                      <a:r>
                        <a:rPr lang="en-ID" dirty="0"/>
                        <a:t> </a:t>
                      </a:r>
                      <a:r>
                        <a:rPr lang="en-ID" dirty="0" err="1"/>
                        <a:t>tersebut</a:t>
                      </a:r>
                      <a:r>
                        <a:rPr lang="en-ID" dirty="0"/>
                        <a:t>. </a:t>
                      </a:r>
                      <a:r>
                        <a:rPr lang="en-ID" dirty="0" err="1"/>
                        <a:t>Namun</a:t>
                      </a:r>
                      <a:r>
                        <a:rPr lang="en-ID" dirty="0"/>
                        <a:t>, </a:t>
                      </a:r>
                      <a:r>
                        <a:rPr lang="en-ID" dirty="0" err="1"/>
                        <a:t>setiap</a:t>
                      </a:r>
                      <a:r>
                        <a:rPr lang="en-ID" dirty="0"/>
                        <a:t> kali </a:t>
                      </a:r>
                      <a:r>
                        <a:rPr lang="en-ID" dirty="0" err="1"/>
                        <a:t>ia</a:t>
                      </a:r>
                      <a:r>
                        <a:rPr lang="en-ID" dirty="0"/>
                        <a:t> </a:t>
                      </a:r>
                      <a:r>
                        <a:rPr lang="en-ID" dirty="0" err="1"/>
                        <a:t>memasak</a:t>
                      </a:r>
                      <a:r>
                        <a:rPr lang="en-ID" dirty="0"/>
                        <a:t> nasi goreng, </a:t>
                      </a:r>
                      <a:r>
                        <a:rPr lang="en-ID" dirty="0" err="1"/>
                        <a:t>hasilnya</a:t>
                      </a:r>
                      <a:r>
                        <a:rPr lang="en-ID" dirty="0"/>
                        <a:t> </a:t>
                      </a:r>
                      <a:r>
                        <a:rPr lang="en-ID" dirty="0" err="1"/>
                        <a:t>tidak</a:t>
                      </a:r>
                      <a:r>
                        <a:rPr lang="en-ID" dirty="0"/>
                        <a:t> </a:t>
                      </a:r>
                      <a:r>
                        <a:rPr lang="en-ID" dirty="0" err="1"/>
                        <a:t>pernah</a:t>
                      </a:r>
                      <a:r>
                        <a:rPr lang="en-ID" dirty="0"/>
                        <a:t> </a:t>
                      </a:r>
                      <a:r>
                        <a:rPr lang="en-ID" dirty="0" err="1"/>
                        <a:t>memuaskan</a:t>
                      </a:r>
                      <a:r>
                        <a:rPr lang="en-ID" dirty="0"/>
                        <a:t>. </a:t>
                      </a:r>
                      <a:r>
                        <a:rPr lang="en-ID" dirty="0" err="1"/>
                        <a:t>Entah</a:t>
                      </a:r>
                      <a:r>
                        <a:rPr lang="en-ID" dirty="0"/>
                        <a:t> </a:t>
                      </a:r>
                      <a:r>
                        <a:rPr lang="en-ID" dirty="0" err="1"/>
                        <a:t>karena</a:t>
                      </a:r>
                      <a:r>
                        <a:rPr lang="en-ID" dirty="0"/>
                        <a:t> </a:t>
                      </a:r>
                      <a:r>
                        <a:rPr lang="en-ID" dirty="0" err="1"/>
                        <a:t>rasanya</a:t>
                      </a:r>
                      <a:r>
                        <a:rPr lang="en-ID" dirty="0"/>
                        <a:t> </a:t>
                      </a:r>
                      <a:r>
                        <a:rPr lang="en-ID" dirty="0" err="1"/>
                        <a:t>terlalu</a:t>
                      </a:r>
                      <a:r>
                        <a:rPr lang="en-ID" dirty="0"/>
                        <a:t> </a:t>
                      </a:r>
                      <a:r>
                        <a:rPr lang="en-ID" dirty="0" err="1"/>
                        <a:t>hambar</a:t>
                      </a:r>
                      <a:r>
                        <a:rPr lang="en-ID" dirty="0"/>
                        <a:t>, </a:t>
                      </a:r>
                      <a:r>
                        <a:rPr lang="en-ID" dirty="0" err="1"/>
                        <a:t>terlalu</a:t>
                      </a:r>
                      <a:r>
                        <a:rPr lang="en-ID" dirty="0"/>
                        <a:t> </a:t>
                      </a:r>
                      <a:r>
                        <a:rPr lang="en-ID" dirty="0" err="1"/>
                        <a:t>asin</a:t>
                      </a:r>
                      <a:r>
                        <a:rPr lang="en-ID" dirty="0"/>
                        <a:t>, </a:t>
                      </a:r>
                      <a:r>
                        <a:rPr lang="en-ID" dirty="0" err="1"/>
                        <a:t>maupun</a:t>
                      </a:r>
                      <a:r>
                        <a:rPr lang="en-ID" dirty="0"/>
                        <a:t> nasi yang </a:t>
                      </a:r>
                      <a:r>
                        <a:rPr lang="en-ID" dirty="0" err="1"/>
                        <a:t>terlalu</a:t>
                      </a:r>
                      <a:r>
                        <a:rPr lang="en-ID" dirty="0"/>
                        <a:t> </a:t>
                      </a:r>
                      <a:r>
                        <a:rPr lang="en-ID" dirty="0" err="1"/>
                        <a:t>keras</a:t>
                      </a:r>
                      <a:r>
                        <a:rPr lang="en-ID" dirty="0"/>
                        <a:t>. </a:t>
                      </a:r>
                      <a:r>
                        <a:rPr lang="en-ID" dirty="0" err="1"/>
                        <a:t>Seringkali</a:t>
                      </a:r>
                      <a:r>
                        <a:rPr lang="en-ID" dirty="0"/>
                        <a:t> </a:t>
                      </a:r>
                      <a:r>
                        <a:rPr lang="en-ID" dirty="0" err="1"/>
                        <a:t>resep</a:t>
                      </a:r>
                      <a:r>
                        <a:rPr lang="en-ID" dirty="0"/>
                        <a:t> yang </a:t>
                      </a:r>
                      <a:r>
                        <a:rPr lang="en-ID" dirty="0" err="1"/>
                        <a:t>ia</a:t>
                      </a:r>
                      <a:r>
                        <a:rPr lang="en-ID" dirty="0"/>
                        <a:t> </a:t>
                      </a:r>
                      <a:r>
                        <a:rPr lang="en-ID" dirty="0" err="1"/>
                        <a:t>pakai</a:t>
                      </a:r>
                      <a:r>
                        <a:rPr lang="en-ID" dirty="0"/>
                        <a:t> </a:t>
                      </a:r>
                      <a:r>
                        <a:rPr lang="en-ID" dirty="0" err="1"/>
                        <a:t>membutuhkan</a:t>
                      </a:r>
                      <a:r>
                        <a:rPr lang="en-ID" dirty="0"/>
                        <a:t> </a:t>
                      </a:r>
                      <a:r>
                        <a:rPr lang="en-ID" dirty="0" err="1"/>
                        <a:t>bumbu</a:t>
                      </a:r>
                      <a:r>
                        <a:rPr lang="en-ID" dirty="0"/>
                        <a:t> yang </a:t>
                      </a:r>
                      <a:r>
                        <a:rPr lang="en-ID" dirty="0" err="1"/>
                        <a:t>terlalu</a:t>
                      </a:r>
                      <a:r>
                        <a:rPr lang="en-ID" dirty="0"/>
                        <a:t> </a:t>
                      </a:r>
                      <a:r>
                        <a:rPr lang="en-ID" dirty="0" err="1"/>
                        <a:t>rumit</a:t>
                      </a:r>
                      <a:r>
                        <a:rPr lang="en-ID" dirty="0"/>
                        <a:t> </a:t>
                      </a:r>
                      <a:r>
                        <a:rPr lang="en-ID" dirty="0" err="1"/>
                        <a:t>sehingga</a:t>
                      </a:r>
                      <a:r>
                        <a:rPr lang="en-ID" dirty="0"/>
                        <a:t> </a:t>
                      </a:r>
                      <a:r>
                        <a:rPr lang="en-ID" dirty="0" err="1"/>
                        <a:t>ia</a:t>
                      </a:r>
                      <a:r>
                        <a:rPr lang="en-ID" dirty="0"/>
                        <a:t> </a:t>
                      </a:r>
                      <a:r>
                        <a:rPr lang="en-ID" dirty="0" err="1"/>
                        <a:t>kesulitan</a:t>
                      </a:r>
                      <a:r>
                        <a:rPr lang="en-ID" dirty="0"/>
                        <a:t> </a:t>
                      </a:r>
                      <a:r>
                        <a:rPr lang="en-ID" dirty="0" err="1"/>
                        <a:t>dalam</a:t>
                      </a:r>
                      <a:r>
                        <a:rPr lang="en-ID" dirty="0"/>
                        <a:t> </a:t>
                      </a:r>
                      <a:r>
                        <a:rPr lang="en-ID" dirty="0" err="1"/>
                        <a:t>mengolahnya</a:t>
                      </a:r>
                      <a:r>
                        <a:rPr lang="en-ID" dirty="0"/>
                        <a:t>. </a:t>
                      </a:r>
                      <a:r>
                        <a:rPr lang="en-ID" dirty="0" err="1"/>
                        <a:t>Permasalahan</a:t>
                      </a:r>
                      <a:r>
                        <a:rPr lang="en-ID" dirty="0"/>
                        <a:t> lain yang </a:t>
                      </a:r>
                      <a:r>
                        <a:rPr lang="en-ID" dirty="0" err="1"/>
                        <a:t>ia</a:t>
                      </a:r>
                      <a:r>
                        <a:rPr lang="en-ID" dirty="0"/>
                        <a:t> </a:t>
                      </a:r>
                      <a:r>
                        <a:rPr lang="en-ID" dirty="0" err="1"/>
                        <a:t>hadapi</a:t>
                      </a:r>
                      <a:r>
                        <a:rPr lang="en-ID" dirty="0"/>
                        <a:t> </a:t>
                      </a:r>
                      <a:r>
                        <a:rPr lang="en-ID" dirty="0" err="1"/>
                        <a:t>adalah</a:t>
                      </a:r>
                      <a:r>
                        <a:rPr lang="en-ID" dirty="0"/>
                        <a:t> </a:t>
                      </a:r>
                      <a:r>
                        <a:rPr lang="en-ID" dirty="0" err="1"/>
                        <a:t>masalah</a:t>
                      </a:r>
                      <a:r>
                        <a:rPr lang="en-ID" dirty="0"/>
                        <a:t> </a:t>
                      </a:r>
                      <a:r>
                        <a:rPr lang="en-ID" dirty="0" err="1"/>
                        <a:t>harga</a:t>
                      </a:r>
                      <a:r>
                        <a:rPr lang="en-ID" dirty="0"/>
                        <a:t> </a:t>
                      </a:r>
                      <a:r>
                        <a:rPr lang="en-ID" dirty="0" err="1"/>
                        <a:t>dari</a:t>
                      </a:r>
                      <a:r>
                        <a:rPr lang="en-ID" dirty="0"/>
                        <a:t> </a:t>
                      </a:r>
                      <a:r>
                        <a:rPr lang="en-ID" dirty="0" err="1"/>
                        <a:t>bahan-bahan</a:t>
                      </a:r>
                      <a:r>
                        <a:rPr lang="en-ID" dirty="0"/>
                        <a:t> pada </a:t>
                      </a:r>
                      <a:r>
                        <a:rPr lang="en-ID" dirty="0" err="1"/>
                        <a:t>suatu</a:t>
                      </a:r>
                      <a:r>
                        <a:rPr lang="en-ID" dirty="0"/>
                        <a:t> </a:t>
                      </a:r>
                      <a:r>
                        <a:rPr lang="en-ID" dirty="0" err="1"/>
                        <a:t>resep</a:t>
                      </a:r>
                      <a:r>
                        <a:rPr lang="en-ID" dirty="0"/>
                        <a:t>. </a:t>
                      </a:r>
                      <a:r>
                        <a:rPr lang="en-ID" dirty="0" err="1"/>
                        <a:t>Ia</a:t>
                      </a:r>
                      <a:r>
                        <a:rPr lang="en-ID" dirty="0"/>
                        <a:t> </a:t>
                      </a:r>
                      <a:r>
                        <a:rPr lang="en-ID" dirty="0" err="1"/>
                        <a:t>harus</a:t>
                      </a:r>
                      <a:r>
                        <a:rPr lang="en-ID" dirty="0"/>
                        <a:t> </a:t>
                      </a:r>
                      <a:r>
                        <a:rPr lang="en-ID" dirty="0" err="1"/>
                        <a:t>menyesuaikan</a:t>
                      </a:r>
                      <a:r>
                        <a:rPr lang="en-ID" dirty="0"/>
                        <a:t> </a:t>
                      </a:r>
                      <a:r>
                        <a:rPr lang="en-ID" dirty="0" err="1"/>
                        <a:t>bahan</a:t>
                      </a:r>
                      <a:r>
                        <a:rPr lang="en-ID" dirty="0"/>
                        <a:t> yang </a:t>
                      </a:r>
                      <a:r>
                        <a:rPr lang="en-ID" dirty="0" err="1"/>
                        <a:t>terjangkau</a:t>
                      </a:r>
                      <a:r>
                        <a:rPr lang="en-ID" dirty="0"/>
                        <a:t> </a:t>
                      </a:r>
                      <a:r>
                        <a:rPr lang="en-ID" dirty="0" err="1"/>
                        <a:t>untuknya</a:t>
                      </a:r>
                      <a:r>
                        <a:rPr lang="en-ID" dirty="0"/>
                        <a:t> demi </a:t>
                      </a:r>
                      <a:r>
                        <a:rPr lang="en-ID" dirty="0" err="1"/>
                        <a:t>penghematan</a:t>
                      </a:r>
                      <a:r>
                        <a:rPr lang="en-ID" dirty="0"/>
                        <a:t>. </a:t>
                      </a:r>
                    </a:p>
                  </a:txBody>
                  <a:tcPr/>
                </a:tc>
                <a:extLst>
                  <a:ext uri="{0D108BD9-81ED-4DB2-BD59-A6C34878D82A}">
                    <a16:rowId xmlns:a16="http://schemas.microsoft.com/office/drawing/2014/main" val="1622677032"/>
                  </a:ext>
                </a:extLst>
              </a:tr>
            </a:tbl>
          </a:graphicData>
        </a:graphic>
      </p:graphicFrame>
    </p:spTree>
    <p:extLst>
      <p:ext uri="{BB962C8B-B14F-4D97-AF65-F5344CB8AC3E}">
        <p14:creationId xmlns:p14="http://schemas.microsoft.com/office/powerpoint/2010/main" val="27639336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Scenario</a:t>
            </a:r>
            <a:endParaRPr lang="en-US" i="1" dirty="0"/>
          </a:p>
        </p:txBody>
      </p:sp>
      <p:graphicFrame>
        <p:nvGraphicFramePr>
          <p:cNvPr id="11" name="Table 35">
            <a:extLst>
              <a:ext uri="{FF2B5EF4-FFF2-40B4-BE49-F238E27FC236}">
                <a16:creationId xmlns:a16="http://schemas.microsoft.com/office/drawing/2014/main" id="{8CC2EC41-82C3-4992-8BE1-077B104549A4}"/>
              </a:ext>
            </a:extLst>
          </p:cNvPr>
          <p:cNvGraphicFramePr>
            <a:graphicFrameLocks noGrp="1"/>
          </p:cNvGraphicFramePr>
          <p:nvPr>
            <p:extLst>
              <p:ext uri="{D42A27DB-BD31-4B8C-83A1-F6EECF244321}">
                <p14:modId xmlns:p14="http://schemas.microsoft.com/office/powerpoint/2010/main" val="1712428811"/>
              </p:ext>
            </p:extLst>
          </p:nvPr>
        </p:nvGraphicFramePr>
        <p:xfrm>
          <a:off x="914400" y="1390226"/>
          <a:ext cx="9555480" cy="5120640"/>
        </p:xfrm>
        <a:graphic>
          <a:graphicData uri="http://schemas.openxmlformats.org/drawingml/2006/table">
            <a:tbl>
              <a:tblPr firstRow="1" bandRow="1">
                <a:tableStyleId>{5C22544A-7EE6-4342-B048-85BDC9FD1C3A}</a:tableStyleId>
              </a:tblPr>
              <a:tblGrid>
                <a:gridCol w="9555480">
                  <a:extLst>
                    <a:ext uri="{9D8B030D-6E8A-4147-A177-3AD203B41FA5}">
                      <a16:colId xmlns:a16="http://schemas.microsoft.com/office/drawing/2014/main" val="3348966385"/>
                    </a:ext>
                  </a:extLst>
                </a:gridCol>
              </a:tblGrid>
              <a:tr h="338967">
                <a:tc>
                  <a:txBody>
                    <a:bodyPr/>
                    <a:lstStyle/>
                    <a:p>
                      <a:r>
                        <a:rPr lang="id-ID" dirty="0"/>
                        <a:t>Memasak nasi goreng</a:t>
                      </a:r>
                      <a:endParaRPr lang="en-ID" dirty="0"/>
                    </a:p>
                  </a:txBody>
                  <a:tcPr/>
                </a:tc>
                <a:extLst>
                  <a:ext uri="{0D108BD9-81ED-4DB2-BD59-A6C34878D82A}">
                    <a16:rowId xmlns:a16="http://schemas.microsoft.com/office/drawing/2014/main" val="436778188"/>
                  </a:ext>
                </a:extLst>
              </a:tr>
              <a:tr h="4199167">
                <a:tc>
                  <a:txBody>
                    <a:bodyPr/>
                    <a:lstStyle/>
                    <a:p>
                      <a:r>
                        <a:rPr lang="en-ID" dirty="0" err="1"/>
                        <a:t>Untuk</a:t>
                      </a:r>
                      <a:r>
                        <a:rPr lang="en-ID" dirty="0"/>
                        <a:t> </a:t>
                      </a:r>
                      <a:r>
                        <a:rPr lang="en-ID" dirty="0" err="1"/>
                        <a:t>menyelesaikan</a:t>
                      </a:r>
                      <a:r>
                        <a:rPr lang="en-ID" dirty="0"/>
                        <a:t> </a:t>
                      </a:r>
                      <a:r>
                        <a:rPr lang="en-ID" dirty="0" err="1"/>
                        <a:t>permasalahan-permasalahan</a:t>
                      </a:r>
                      <a:r>
                        <a:rPr lang="en-ID" dirty="0"/>
                        <a:t> </a:t>
                      </a:r>
                      <a:r>
                        <a:rPr lang="en-ID" dirty="0" err="1"/>
                        <a:t>tersebut</a:t>
                      </a:r>
                      <a:r>
                        <a:rPr lang="en-ID" dirty="0"/>
                        <a:t>, </a:t>
                      </a:r>
                      <a:r>
                        <a:rPr lang="en-ID" dirty="0" err="1"/>
                        <a:t>ia</a:t>
                      </a:r>
                      <a:r>
                        <a:rPr lang="en-ID" dirty="0"/>
                        <a:t> </a:t>
                      </a:r>
                      <a:r>
                        <a:rPr lang="en-ID" dirty="0" err="1"/>
                        <a:t>memilih</a:t>
                      </a:r>
                      <a:r>
                        <a:rPr lang="en-ID" dirty="0"/>
                        <a:t> </a:t>
                      </a:r>
                      <a:r>
                        <a:rPr lang="en-ID" dirty="0" err="1"/>
                        <a:t>untuk</a:t>
                      </a:r>
                      <a:r>
                        <a:rPr lang="en-ID" dirty="0"/>
                        <a:t> </a:t>
                      </a:r>
                      <a:r>
                        <a:rPr lang="en-ID" dirty="0" err="1"/>
                        <a:t>mencari</a:t>
                      </a:r>
                      <a:r>
                        <a:rPr lang="en-ID" dirty="0"/>
                        <a:t> </a:t>
                      </a:r>
                      <a:r>
                        <a:rPr lang="en-ID" dirty="0" err="1"/>
                        <a:t>sebuah</a:t>
                      </a:r>
                      <a:r>
                        <a:rPr lang="en-ID" dirty="0"/>
                        <a:t> </a:t>
                      </a:r>
                      <a:r>
                        <a:rPr lang="en-ID" dirty="0" err="1"/>
                        <a:t>aplikasi</a:t>
                      </a:r>
                      <a:r>
                        <a:rPr lang="en-ID" dirty="0"/>
                        <a:t> </a:t>
                      </a:r>
                      <a:r>
                        <a:rPr lang="en-ID" dirty="0" err="1"/>
                        <a:t>resep</a:t>
                      </a:r>
                      <a:r>
                        <a:rPr lang="en-ID" dirty="0"/>
                        <a:t> yang </a:t>
                      </a:r>
                      <a:r>
                        <a:rPr lang="en-ID" dirty="0" err="1"/>
                        <a:t>sederhana</a:t>
                      </a:r>
                      <a:r>
                        <a:rPr lang="en-ID" dirty="0"/>
                        <a:t> </a:t>
                      </a:r>
                      <a:r>
                        <a:rPr lang="en-ID" dirty="0" err="1"/>
                        <a:t>dengan</a:t>
                      </a:r>
                      <a:r>
                        <a:rPr lang="en-ID" dirty="0"/>
                        <a:t> </a:t>
                      </a:r>
                      <a:r>
                        <a:rPr lang="en-ID" dirty="0" err="1"/>
                        <a:t>takaran</a:t>
                      </a:r>
                      <a:r>
                        <a:rPr lang="en-ID" dirty="0"/>
                        <a:t> yang </a:t>
                      </a:r>
                      <a:r>
                        <a:rPr lang="en-ID" dirty="0" err="1"/>
                        <a:t>jelas</a:t>
                      </a:r>
                      <a:r>
                        <a:rPr lang="en-ID" dirty="0"/>
                        <a:t>, </a:t>
                      </a:r>
                      <a:r>
                        <a:rPr lang="en-ID" dirty="0" err="1"/>
                        <a:t>disertai</a:t>
                      </a:r>
                      <a:r>
                        <a:rPr lang="en-ID" dirty="0"/>
                        <a:t> </a:t>
                      </a:r>
                      <a:r>
                        <a:rPr lang="en-ID" dirty="0" err="1"/>
                        <a:t>harga</a:t>
                      </a:r>
                      <a:r>
                        <a:rPr lang="en-ID" dirty="0"/>
                        <a:t> </a:t>
                      </a:r>
                      <a:r>
                        <a:rPr lang="en-ID" dirty="0" err="1"/>
                        <a:t>dari</a:t>
                      </a:r>
                      <a:r>
                        <a:rPr lang="en-ID" dirty="0"/>
                        <a:t> </a:t>
                      </a:r>
                      <a:r>
                        <a:rPr lang="en-ID" dirty="0" err="1"/>
                        <a:t>tiap</a:t>
                      </a:r>
                      <a:r>
                        <a:rPr lang="en-ID" dirty="0"/>
                        <a:t> </a:t>
                      </a:r>
                      <a:r>
                        <a:rPr lang="en-ID" dirty="0" err="1"/>
                        <a:t>bahan</a:t>
                      </a:r>
                      <a:r>
                        <a:rPr lang="en-ID" dirty="0"/>
                        <a:t> yang </a:t>
                      </a:r>
                      <a:r>
                        <a:rPr lang="en-ID" dirty="0" err="1"/>
                        <a:t>dibutuhkan</a:t>
                      </a:r>
                      <a:r>
                        <a:rPr lang="en-ID" dirty="0"/>
                        <a:t> </a:t>
                      </a:r>
                      <a:r>
                        <a:rPr lang="en-ID" dirty="0" err="1"/>
                        <a:t>dari</a:t>
                      </a:r>
                      <a:r>
                        <a:rPr lang="en-ID" dirty="0"/>
                        <a:t> </a:t>
                      </a:r>
                      <a:r>
                        <a:rPr lang="en-ID" dirty="0" err="1"/>
                        <a:t>resep</a:t>
                      </a:r>
                      <a:r>
                        <a:rPr lang="en-ID" dirty="0"/>
                        <a:t> </a:t>
                      </a:r>
                      <a:r>
                        <a:rPr lang="en-ID" dirty="0" err="1"/>
                        <a:t>tersebut</a:t>
                      </a:r>
                      <a:r>
                        <a:rPr lang="en-ID" dirty="0"/>
                        <a:t>. </a:t>
                      </a:r>
                      <a:r>
                        <a:rPr lang="en-ID" dirty="0" err="1"/>
                        <a:t>Ia</a:t>
                      </a:r>
                      <a:r>
                        <a:rPr lang="en-ID" dirty="0"/>
                        <a:t> juga </a:t>
                      </a:r>
                      <a:r>
                        <a:rPr lang="en-ID" dirty="0" err="1"/>
                        <a:t>memilih</a:t>
                      </a:r>
                      <a:r>
                        <a:rPr lang="en-ID" dirty="0"/>
                        <a:t> </a:t>
                      </a:r>
                      <a:r>
                        <a:rPr lang="en-ID" dirty="0" err="1"/>
                        <a:t>untuk</a:t>
                      </a:r>
                      <a:r>
                        <a:rPr lang="en-ID" dirty="0"/>
                        <a:t> </a:t>
                      </a:r>
                      <a:r>
                        <a:rPr lang="en-ID" dirty="0" err="1"/>
                        <a:t>mencari</a:t>
                      </a:r>
                      <a:r>
                        <a:rPr lang="en-ID" dirty="0"/>
                        <a:t> </a:t>
                      </a:r>
                      <a:r>
                        <a:rPr lang="en-ID" dirty="0" err="1"/>
                        <a:t>aplikasi</a:t>
                      </a:r>
                      <a:r>
                        <a:rPr lang="en-ID" dirty="0"/>
                        <a:t> </a:t>
                      </a:r>
                      <a:r>
                        <a:rPr lang="en-ID" dirty="0" err="1"/>
                        <a:t>resep</a:t>
                      </a:r>
                      <a:r>
                        <a:rPr lang="en-ID" dirty="0"/>
                        <a:t> yang </a:t>
                      </a:r>
                      <a:r>
                        <a:rPr lang="en-ID" dirty="0" err="1"/>
                        <a:t>dapat</a:t>
                      </a:r>
                      <a:r>
                        <a:rPr lang="en-ID" dirty="0"/>
                        <a:t> </a:t>
                      </a:r>
                      <a:r>
                        <a:rPr lang="en-ID" dirty="0" err="1"/>
                        <a:t>mencari</a:t>
                      </a:r>
                      <a:r>
                        <a:rPr lang="en-ID" dirty="0"/>
                        <a:t> menu yang </a:t>
                      </a:r>
                      <a:r>
                        <a:rPr lang="en-ID" dirty="0" err="1"/>
                        <a:t>diinginkan</a:t>
                      </a:r>
                      <a:r>
                        <a:rPr lang="en-ID" dirty="0"/>
                        <a:t>, </a:t>
                      </a:r>
                      <a:r>
                        <a:rPr lang="en-ID" dirty="0" err="1"/>
                        <a:t>menyimpan</a:t>
                      </a:r>
                      <a:r>
                        <a:rPr lang="en-ID" dirty="0"/>
                        <a:t> menu </a:t>
                      </a:r>
                      <a:r>
                        <a:rPr lang="en-ID" dirty="0" err="1"/>
                        <a:t>favorit</a:t>
                      </a:r>
                      <a:r>
                        <a:rPr lang="en-ID" dirty="0"/>
                        <a:t>, rating dan review </a:t>
                      </a:r>
                      <a:r>
                        <a:rPr lang="en-ID" dirty="0" err="1"/>
                        <a:t>dari</a:t>
                      </a:r>
                      <a:r>
                        <a:rPr lang="en-ID" dirty="0"/>
                        <a:t> </a:t>
                      </a:r>
                      <a:r>
                        <a:rPr lang="en-ID" dirty="0" err="1"/>
                        <a:t>tiap</a:t>
                      </a:r>
                      <a:r>
                        <a:rPr lang="en-ID" dirty="0"/>
                        <a:t> menu </a:t>
                      </a:r>
                      <a:r>
                        <a:rPr lang="en-ID" dirty="0" err="1"/>
                        <a:t>sehingga</a:t>
                      </a:r>
                      <a:r>
                        <a:rPr lang="en-ID" dirty="0"/>
                        <a:t> </a:t>
                      </a:r>
                      <a:r>
                        <a:rPr lang="en-ID" dirty="0" err="1"/>
                        <a:t>ia</a:t>
                      </a:r>
                      <a:r>
                        <a:rPr lang="en-ID" dirty="0"/>
                        <a:t> </a:t>
                      </a:r>
                      <a:r>
                        <a:rPr lang="en-ID" dirty="0" err="1"/>
                        <a:t>mengetahui</a:t>
                      </a:r>
                      <a:r>
                        <a:rPr lang="en-ID" dirty="0"/>
                        <a:t> </a:t>
                      </a:r>
                      <a:r>
                        <a:rPr lang="en-ID" dirty="0" err="1"/>
                        <a:t>kualitas</a:t>
                      </a:r>
                      <a:r>
                        <a:rPr lang="en-ID" dirty="0"/>
                        <a:t> </a:t>
                      </a:r>
                      <a:r>
                        <a:rPr lang="en-ID" dirty="0" err="1"/>
                        <a:t>sebuah</a:t>
                      </a:r>
                      <a:r>
                        <a:rPr lang="en-ID" dirty="0"/>
                        <a:t> </a:t>
                      </a:r>
                      <a:r>
                        <a:rPr lang="en-ID" dirty="0" err="1"/>
                        <a:t>resep</a:t>
                      </a:r>
                      <a:r>
                        <a:rPr lang="en-ID" dirty="0"/>
                        <a:t>, </a:t>
                      </a:r>
                      <a:r>
                        <a:rPr lang="en-ID" dirty="0" err="1"/>
                        <a:t>estimasi</a:t>
                      </a:r>
                      <a:r>
                        <a:rPr lang="en-ID" dirty="0"/>
                        <a:t> </a:t>
                      </a:r>
                      <a:r>
                        <a:rPr lang="en-ID" dirty="0" err="1"/>
                        <a:t>waktu</a:t>
                      </a:r>
                      <a:r>
                        <a:rPr lang="en-ID" dirty="0"/>
                        <a:t> yang </a:t>
                      </a:r>
                      <a:r>
                        <a:rPr lang="en-ID" dirty="0" err="1"/>
                        <a:t>dibutuhkan</a:t>
                      </a:r>
                      <a:r>
                        <a:rPr lang="en-ID" dirty="0"/>
                        <a:t> </a:t>
                      </a:r>
                      <a:r>
                        <a:rPr lang="en-ID" dirty="0" err="1"/>
                        <a:t>saat</a:t>
                      </a:r>
                      <a:r>
                        <a:rPr lang="en-ID" dirty="0"/>
                        <a:t> </a:t>
                      </a:r>
                      <a:r>
                        <a:rPr lang="en-ID" dirty="0" err="1"/>
                        <a:t>memasak</a:t>
                      </a:r>
                      <a:r>
                        <a:rPr lang="en-ID" dirty="0"/>
                        <a:t>, dan </a:t>
                      </a:r>
                      <a:r>
                        <a:rPr lang="en-ID" dirty="0" err="1"/>
                        <a:t>catatan</a:t>
                      </a:r>
                      <a:r>
                        <a:rPr lang="en-ID" dirty="0"/>
                        <a:t> </a:t>
                      </a:r>
                      <a:r>
                        <a:rPr lang="en-ID" dirty="0" err="1"/>
                        <a:t>pribadi</a:t>
                      </a:r>
                      <a:r>
                        <a:rPr lang="en-ID" dirty="0"/>
                        <a:t> </a:t>
                      </a:r>
                      <a:r>
                        <a:rPr lang="en-ID" dirty="0" err="1"/>
                        <a:t>dari</a:t>
                      </a:r>
                      <a:r>
                        <a:rPr lang="en-ID" dirty="0"/>
                        <a:t> </a:t>
                      </a:r>
                      <a:r>
                        <a:rPr lang="en-ID" dirty="0" err="1"/>
                        <a:t>sebuah</a:t>
                      </a:r>
                      <a:r>
                        <a:rPr lang="en-ID" dirty="0"/>
                        <a:t> </a:t>
                      </a:r>
                      <a:r>
                        <a:rPr lang="en-ID" dirty="0" err="1"/>
                        <a:t>resep</a:t>
                      </a:r>
                      <a:r>
                        <a:rPr lang="en-ID" dirty="0"/>
                        <a:t> </a:t>
                      </a:r>
                      <a:r>
                        <a:rPr lang="en-ID" dirty="0" err="1"/>
                        <a:t>sehingga</a:t>
                      </a:r>
                      <a:r>
                        <a:rPr lang="en-ID" dirty="0"/>
                        <a:t> </a:t>
                      </a:r>
                      <a:r>
                        <a:rPr lang="en-ID" dirty="0" err="1"/>
                        <a:t>ia</a:t>
                      </a:r>
                      <a:r>
                        <a:rPr lang="en-ID" dirty="0"/>
                        <a:t> </a:t>
                      </a:r>
                      <a:r>
                        <a:rPr lang="en-ID" dirty="0" err="1"/>
                        <a:t>dapat</a:t>
                      </a:r>
                      <a:r>
                        <a:rPr lang="en-ID" dirty="0"/>
                        <a:t> </a:t>
                      </a:r>
                      <a:r>
                        <a:rPr lang="en-ID" dirty="0" err="1"/>
                        <a:t>mencatat</a:t>
                      </a:r>
                      <a:r>
                        <a:rPr lang="en-ID" dirty="0"/>
                        <a:t> </a:t>
                      </a:r>
                      <a:r>
                        <a:rPr lang="en-ID" dirty="0" err="1"/>
                        <a:t>pendapatnya</a:t>
                      </a:r>
                      <a:r>
                        <a:rPr lang="en-ID" dirty="0"/>
                        <a:t> </a:t>
                      </a:r>
                      <a:r>
                        <a:rPr lang="en-ID" dirty="0" err="1"/>
                        <a:t>tentang</a:t>
                      </a:r>
                      <a:r>
                        <a:rPr lang="en-ID" dirty="0"/>
                        <a:t> </a:t>
                      </a:r>
                      <a:r>
                        <a:rPr lang="en-ID" dirty="0" err="1"/>
                        <a:t>suatu</a:t>
                      </a:r>
                      <a:r>
                        <a:rPr lang="en-ID" dirty="0"/>
                        <a:t> </a:t>
                      </a:r>
                      <a:r>
                        <a:rPr lang="en-ID" dirty="0" err="1"/>
                        <a:t>resep</a:t>
                      </a:r>
                      <a:r>
                        <a:rPr lang="en-ID" dirty="0"/>
                        <a:t> </a:t>
                      </a:r>
                      <a:r>
                        <a:rPr lang="en-ID" dirty="0" err="1"/>
                        <a:t>untuk</a:t>
                      </a:r>
                      <a:r>
                        <a:rPr lang="en-ID" dirty="0"/>
                        <a:t> </a:t>
                      </a:r>
                      <a:r>
                        <a:rPr lang="en-ID" dirty="0" err="1"/>
                        <a:t>dirinya</a:t>
                      </a:r>
                      <a:r>
                        <a:rPr lang="en-ID" dirty="0"/>
                        <a:t> </a:t>
                      </a:r>
                      <a:r>
                        <a:rPr lang="en-ID" dirty="0" err="1"/>
                        <a:t>sendiri</a:t>
                      </a:r>
                      <a:r>
                        <a:rPr lang="en-ID" dirty="0"/>
                        <a:t>. </a:t>
                      </a:r>
                      <a:r>
                        <a:rPr lang="en-ID" dirty="0" err="1"/>
                        <a:t>Ia</a:t>
                      </a:r>
                      <a:r>
                        <a:rPr lang="en-ID" dirty="0"/>
                        <a:t> juga </a:t>
                      </a:r>
                      <a:r>
                        <a:rPr lang="en-ID" dirty="0" err="1"/>
                        <a:t>menginginkan</a:t>
                      </a:r>
                      <a:r>
                        <a:rPr lang="en-ID" dirty="0"/>
                        <a:t> </a:t>
                      </a:r>
                      <a:r>
                        <a:rPr lang="en-ID" dirty="0" err="1"/>
                        <a:t>aplikasi</a:t>
                      </a:r>
                      <a:r>
                        <a:rPr lang="en-ID" dirty="0"/>
                        <a:t> </a:t>
                      </a:r>
                      <a:r>
                        <a:rPr lang="en-ID" dirty="0" err="1"/>
                        <a:t>resep</a:t>
                      </a:r>
                      <a:r>
                        <a:rPr lang="en-ID" dirty="0"/>
                        <a:t> yang </a:t>
                      </a:r>
                      <a:r>
                        <a:rPr lang="en-ID" dirty="0" err="1"/>
                        <a:t>menyediakan</a:t>
                      </a:r>
                      <a:r>
                        <a:rPr lang="en-ID" dirty="0"/>
                        <a:t> </a:t>
                      </a:r>
                      <a:r>
                        <a:rPr lang="en-ID" dirty="0" err="1"/>
                        <a:t>fitur</a:t>
                      </a:r>
                      <a:r>
                        <a:rPr lang="en-ID" dirty="0"/>
                        <a:t> </a:t>
                      </a:r>
                      <a:r>
                        <a:rPr lang="en-ID" dirty="0" err="1"/>
                        <a:t>terkait</a:t>
                      </a:r>
                      <a:r>
                        <a:rPr lang="en-ID" dirty="0"/>
                        <a:t> </a:t>
                      </a:r>
                      <a:r>
                        <a:rPr lang="en-ID" dirty="0" err="1"/>
                        <a:t>manajemen</a:t>
                      </a:r>
                      <a:r>
                        <a:rPr lang="en-ID" dirty="0"/>
                        <a:t> </a:t>
                      </a:r>
                      <a:r>
                        <a:rPr lang="en-ID" dirty="0" err="1"/>
                        <a:t>akun</a:t>
                      </a:r>
                      <a:r>
                        <a:rPr lang="en-ID" dirty="0"/>
                        <a:t> </a:t>
                      </a:r>
                      <a:r>
                        <a:rPr lang="en-ID" dirty="0" err="1"/>
                        <a:t>seperti</a:t>
                      </a:r>
                      <a:r>
                        <a:rPr lang="en-ID" dirty="0"/>
                        <a:t> </a:t>
                      </a:r>
                      <a:r>
                        <a:rPr lang="en-ID" dirty="0" err="1"/>
                        <a:t>mengubah</a:t>
                      </a:r>
                      <a:r>
                        <a:rPr lang="en-ID" dirty="0"/>
                        <a:t> </a:t>
                      </a:r>
                      <a:r>
                        <a:rPr lang="en-ID" dirty="0" err="1"/>
                        <a:t>nama</a:t>
                      </a:r>
                      <a:r>
                        <a:rPr lang="en-ID" dirty="0"/>
                        <a:t> </a:t>
                      </a:r>
                      <a:r>
                        <a:rPr lang="en-ID" dirty="0" err="1"/>
                        <a:t>pengguna</a:t>
                      </a:r>
                      <a:r>
                        <a:rPr lang="en-ID" dirty="0"/>
                        <a:t>, email </a:t>
                      </a:r>
                      <a:r>
                        <a:rPr lang="en-ID" dirty="0" err="1"/>
                        <a:t>pengguna</a:t>
                      </a:r>
                      <a:r>
                        <a:rPr lang="en-ID" dirty="0"/>
                        <a:t>, password, dan </a:t>
                      </a:r>
                      <a:r>
                        <a:rPr lang="en-ID" dirty="0" err="1"/>
                        <a:t>fitur</a:t>
                      </a:r>
                      <a:r>
                        <a:rPr lang="en-ID" dirty="0"/>
                        <a:t> </a:t>
                      </a:r>
                      <a:r>
                        <a:rPr lang="en-ID" dirty="0" err="1"/>
                        <a:t>lupa</a:t>
                      </a:r>
                      <a:r>
                        <a:rPr lang="en-ID" dirty="0"/>
                        <a:t> password </a:t>
                      </a:r>
                      <a:r>
                        <a:rPr lang="en-ID" dirty="0" err="1"/>
                        <a:t>jika</a:t>
                      </a:r>
                      <a:r>
                        <a:rPr lang="en-ID" dirty="0"/>
                        <a:t> </a:t>
                      </a:r>
                      <a:r>
                        <a:rPr lang="en-ID" dirty="0" err="1"/>
                        <a:t>sewaktu-waktu</a:t>
                      </a:r>
                      <a:r>
                        <a:rPr lang="en-ID" dirty="0"/>
                        <a:t> </a:t>
                      </a:r>
                      <a:r>
                        <a:rPr lang="en-ID" dirty="0" err="1"/>
                        <a:t>ia</a:t>
                      </a:r>
                      <a:r>
                        <a:rPr lang="en-ID" dirty="0"/>
                        <a:t> </a:t>
                      </a:r>
                      <a:r>
                        <a:rPr lang="en-ID" dirty="0" err="1"/>
                        <a:t>lupa</a:t>
                      </a:r>
                      <a:r>
                        <a:rPr lang="en-ID" dirty="0"/>
                        <a:t> </a:t>
                      </a:r>
                      <a:r>
                        <a:rPr lang="en-ID" dirty="0" err="1"/>
                        <a:t>akan</a:t>
                      </a:r>
                      <a:r>
                        <a:rPr lang="en-ID" dirty="0"/>
                        <a:t> </a:t>
                      </a:r>
                      <a:r>
                        <a:rPr lang="en-ID" dirty="0" err="1"/>
                        <a:t>passwordnya</a:t>
                      </a:r>
                      <a:r>
                        <a:rPr lang="en-ID" dirty="0"/>
                        <a:t>. </a:t>
                      </a:r>
                      <a:r>
                        <a:rPr lang="en-ID" dirty="0" err="1"/>
                        <a:t>Ia</a:t>
                      </a:r>
                      <a:r>
                        <a:rPr lang="en-ID" dirty="0"/>
                        <a:t> </a:t>
                      </a:r>
                      <a:r>
                        <a:rPr lang="en-ID" dirty="0" err="1"/>
                        <a:t>bertanya</a:t>
                      </a:r>
                      <a:r>
                        <a:rPr lang="en-ID" dirty="0"/>
                        <a:t> </a:t>
                      </a:r>
                      <a:r>
                        <a:rPr lang="en-ID" dirty="0" err="1"/>
                        <a:t>kepada</a:t>
                      </a:r>
                      <a:r>
                        <a:rPr lang="en-ID" dirty="0"/>
                        <a:t> </a:t>
                      </a:r>
                      <a:r>
                        <a:rPr lang="en-ID" dirty="0" err="1"/>
                        <a:t>temannya</a:t>
                      </a:r>
                      <a:r>
                        <a:rPr lang="en-ID" dirty="0"/>
                        <a:t> Ziyad </a:t>
                      </a:r>
                      <a:r>
                        <a:rPr lang="en-ID" dirty="0" err="1"/>
                        <a:t>apakah</a:t>
                      </a:r>
                      <a:r>
                        <a:rPr lang="en-ID" dirty="0"/>
                        <a:t> </a:t>
                      </a:r>
                      <a:r>
                        <a:rPr lang="en-ID" dirty="0" err="1"/>
                        <a:t>ada</a:t>
                      </a:r>
                      <a:r>
                        <a:rPr lang="en-ID" dirty="0"/>
                        <a:t> </a:t>
                      </a:r>
                      <a:r>
                        <a:rPr lang="en-ID" dirty="0" err="1"/>
                        <a:t>aplikasi</a:t>
                      </a:r>
                      <a:r>
                        <a:rPr lang="en-ID" dirty="0"/>
                        <a:t> yang </a:t>
                      </a:r>
                      <a:r>
                        <a:rPr lang="en-ID" dirty="0" err="1"/>
                        <a:t>memenuhi</a:t>
                      </a:r>
                      <a:r>
                        <a:rPr lang="en-ID" dirty="0"/>
                        <a:t> </a:t>
                      </a:r>
                      <a:r>
                        <a:rPr lang="en-ID" dirty="0" err="1"/>
                        <a:t>keinginanya</a:t>
                      </a:r>
                      <a:r>
                        <a:rPr lang="en-ID" dirty="0"/>
                        <a:t> </a:t>
                      </a:r>
                      <a:r>
                        <a:rPr lang="en-ID" dirty="0" err="1"/>
                        <a:t>tersebut</a:t>
                      </a:r>
                      <a:r>
                        <a:rPr lang="en-ID" dirty="0"/>
                        <a:t>. </a:t>
                      </a:r>
                      <a:r>
                        <a:rPr lang="en-ID" dirty="0" err="1"/>
                        <a:t>Tentunya</a:t>
                      </a:r>
                      <a:r>
                        <a:rPr lang="en-ID" dirty="0"/>
                        <a:t> </a:t>
                      </a:r>
                      <a:r>
                        <a:rPr lang="en-ID" dirty="0" err="1"/>
                        <a:t>aplikasi</a:t>
                      </a:r>
                      <a:r>
                        <a:rPr lang="en-ID" dirty="0"/>
                        <a:t> yang </a:t>
                      </a:r>
                      <a:r>
                        <a:rPr lang="en-ID" dirty="0" err="1"/>
                        <a:t>ia</a:t>
                      </a:r>
                      <a:r>
                        <a:rPr lang="en-ID" dirty="0"/>
                        <a:t> </a:t>
                      </a:r>
                      <a:r>
                        <a:rPr lang="en-ID" dirty="0" err="1"/>
                        <a:t>cari</a:t>
                      </a:r>
                      <a:r>
                        <a:rPr lang="en-ID" dirty="0"/>
                        <a:t> </a:t>
                      </a:r>
                      <a:r>
                        <a:rPr lang="en-ID" dirty="0" err="1"/>
                        <a:t>adalah</a:t>
                      </a:r>
                      <a:r>
                        <a:rPr lang="en-ID" dirty="0"/>
                        <a:t> yang compatible </a:t>
                      </a:r>
                      <a:r>
                        <a:rPr lang="en-ID" dirty="0" err="1"/>
                        <a:t>dengan</a:t>
                      </a:r>
                      <a:r>
                        <a:rPr lang="en-ID" dirty="0"/>
                        <a:t> handphone </a:t>
                      </a:r>
                      <a:r>
                        <a:rPr lang="en-ID" dirty="0" err="1"/>
                        <a:t>miliknya</a:t>
                      </a:r>
                      <a:r>
                        <a:rPr lang="en-ID" dirty="0"/>
                        <a:t> </a:t>
                      </a:r>
                      <a:r>
                        <a:rPr lang="en-ID" dirty="0" err="1"/>
                        <a:t>yaitu</a:t>
                      </a:r>
                      <a:r>
                        <a:rPr lang="en-ID" dirty="0"/>
                        <a:t> Asus </a:t>
                      </a:r>
                      <a:r>
                        <a:rPr lang="en-ID" dirty="0" err="1"/>
                        <a:t>Zenfone</a:t>
                      </a:r>
                      <a:r>
                        <a:rPr lang="en-ID" dirty="0"/>
                        <a:t> 2 Laser </a:t>
                      </a:r>
                      <a:r>
                        <a:rPr lang="en-ID" dirty="0" err="1"/>
                        <a:t>dengan</a:t>
                      </a:r>
                      <a:r>
                        <a:rPr lang="en-ID" dirty="0"/>
                        <a:t> </a:t>
                      </a:r>
                      <a:r>
                        <a:rPr lang="en-ID" dirty="0" err="1"/>
                        <a:t>versi</a:t>
                      </a:r>
                      <a:r>
                        <a:rPr lang="en-ID" dirty="0"/>
                        <a:t> Android 5 Lollipop </a:t>
                      </a:r>
                      <a:r>
                        <a:rPr lang="en-ID" dirty="0" err="1"/>
                        <a:t>dengan</a:t>
                      </a:r>
                      <a:r>
                        <a:rPr lang="en-ID" dirty="0"/>
                        <a:t> </a:t>
                      </a:r>
                      <a:r>
                        <a:rPr lang="en-ID" dirty="0" err="1"/>
                        <a:t>versi</a:t>
                      </a:r>
                      <a:r>
                        <a:rPr lang="en-ID" dirty="0"/>
                        <a:t> API 21. Ziyad </a:t>
                      </a:r>
                      <a:r>
                        <a:rPr lang="en-ID" dirty="0" err="1"/>
                        <a:t>merekomendasikan</a:t>
                      </a:r>
                      <a:r>
                        <a:rPr lang="en-ID" dirty="0"/>
                        <a:t> </a:t>
                      </a:r>
                      <a:r>
                        <a:rPr lang="en-ID" dirty="0" err="1"/>
                        <a:t>sebuah</a:t>
                      </a:r>
                      <a:r>
                        <a:rPr lang="en-ID" dirty="0"/>
                        <a:t> </a:t>
                      </a:r>
                      <a:r>
                        <a:rPr lang="en-ID" dirty="0" err="1"/>
                        <a:t>aplikasi</a:t>
                      </a:r>
                      <a:r>
                        <a:rPr lang="en-ID" dirty="0"/>
                        <a:t> </a:t>
                      </a:r>
                      <a:r>
                        <a:rPr lang="en-ID" dirty="0" err="1"/>
                        <a:t>resep</a:t>
                      </a:r>
                      <a:r>
                        <a:rPr lang="en-ID" dirty="0"/>
                        <a:t> yang </a:t>
                      </a:r>
                      <a:r>
                        <a:rPr lang="en-ID" dirty="0" err="1"/>
                        <a:t>dikhususkan</a:t>
                      </a:r>
                      <a:r>
                        <a:rPr lang="en-ID" dirty="0"/>
                        <a:t> </a:t>
                      </a:r>
                      <a:r>
                        <a:rPr lang="en-ID" dirty="0" err="1"/>
                        <a:t>untuk</a:t>
                      </a:r>
                      <a:r>
                        <a:rPr lang="en-ID" dirty="0"/>
                        <a:t> </a:t>
                      </a:r>
                      <a:r>
                        <a:rPr lang="en-ID" dirty="0" err="1"/>
                        <a:t>mahasiswa</a:t>
                      </a:r>
                      <a:r>
                        <a:rPr lang="en-ID" dirty="0"/>
                        <a:t>, </a:t>
                      </a:r>
                      <a:r>
                        <a:rPr lang="en-ID" dirty="0" err="1"/>
                        <a:t>dimana</a:t>
                      </a:r>
                      <a:r>
                        <a:rPr lang="en-ID" dirty="0"/>
                        <a:t> </a:t>
                      </a:r>
                      <a:r>
                        <a:rPr lang="en-ID" dirty="0" err="1"/>
                        <a:t>resep</a:t>
                      </a:r>
                      <a:r>
                        <a:rPr lang="en-ID" dirty="0"/>
                        <a:t> yang </a:t>
                      </a:r>
                      <a:r>
                        <a:rPr lang="en-ID" dirty="0" err="1"/>
                        <a:t>disajikan</a:t>
                      </a:r>
                      <a:r>
                        <a:rPr lang="en-ID" dirty="0"/>
                        <a:t> </a:t>
                      </a:r>
                      <a:r>
                        <a:rPr lang="en-ID" dirty="0" err="1"/>
                        <a:t>sederhana</a:t>
                      </a:r>
                      <a:r>
                        <a:rPr lang="en-ID" dirty="0"/>
                        <a:t>, </a:t>
                      </a:r>
                      <a:r>
                        <a:rPr lang="en-ID" dirty="0" err="1"/>
                        <a:t>disertai</a:t>
                      </a:r>
                      <a:r>
                        <a:rPr lang="en-ID" dirty="0"/>
                        <a:t> </a:t>
                      </a:r>
                      <a:r>
                        <a:rPr lang="en-ID" dirty="0" err="1"/>
                        <a:t>dengan</a:t>
                      </a:r>
                      <a:r>
                        <a:rPr lang="en-ID" dirty="0"/>
                        <a:t> </a:t>
                      </a:r>
                      <a:r>
                        <a:rPr lang="en-ID" dirty="0" err="1"/>
                        <a:t>rincian</a:t>
                      </a:r>
                      <a:r>
                        <a:rPr lang="en-ID" dirty="0"/>
                        <a:t> </a:t>
                      </a:r>
                      <a:r>
                        <a:rPr lang="en-ID" dirty="0" err="1"/>
                        <a:t>harga</a:t>
                      </a:r>
                      <a:r>
                        <a:rPr lang="en-ID" dirty="0"/>
                        <a:t> </a:t>
                      </a:r>
                      <a:r>
                        <a:rPr lang="en-ID" dirty="0" err="1"/>
                        <a:t>dari</a:t>
                      </a:r>
                      <a:r>
                        <a:rPr lang="en-ID" dirty="0"/>
                        <a:t> </a:t>
                      </a:r>
                      <a:r>
                        <a:rPr lang="en-ID" dirty="0" err="1"/>
                        <a:t>bahannya</a:t>
                      </a:r>
                      <a:r>
                        <a:rPr lang="en-ID" dirty="0"/>
                        <a:t>, dan </a:t>
                      </a:r>
                      <a:r>
                        <a:rPr lang="en-ID" dirty="0" err="1"/>
                        <a:t>cocok</a:t>
                      </a:r>
                      <a:r>
                        <a:rPr lang="en-ID" dirty="0"/>
                        <a:t> </a:t>
                      </a:r>
                      <a:r>
                        <a:rPr lang="en-ID" dirty="0" err="1"/>
                        <a:t>untuk</a:t>
                      </a:r>
                      <a:r>
                        <a:rPr lang="en-ID" dirty="0"/>
                        <a:t> </a:t>
                      </a:r>
                      <a:r>
                        <a:rPr lang="en-ID" dirty="0" err="1"/>
                        <a:t>mahasiswa</a:t>
                      </a:r>
                      <a:r>
                        <a:rPr lang="en-ID" dirty="0"/>
                        <a:t> yang </a:t>
                      </a:r>
                      <a:r>
                        <a:rPr lang="en-ID" dirty="0" err="1"/>
                        <a:t>ngekos</a:t>
                      </a:r>
                      <a:r>
                        <a:rPr lang="en-ID" dirty="0"/>
                        <a:t>. Miko </a:t>
                      </a:r>
                      <a:r>
                        <a:rPr lang="en-ID" dirty="0" err="1"/>
                        <a:t>menggunakan</a:t>
                      </a:r>
                      <a:r>
                        <a:rPr lang="en-ID" dirty="0"/>
                        <a:t> </a:t>
                      </a:r>
                      <a:r>
                        <a:rPr lang="en-ID" dirty="0" err="1"/>
                        <a:t>aplikasi</a:t>
                      </a:r>
                      <a:r>
                        <a:rPr lang="en-ID" dirty="0"/>
                        <a:t> </a:t>
                      </a:r>
                      <a:r>
                        <a:rPr lang="en-ID" dirty="0" err="1"/>
                        <a:t>resep</a:t>
                      </a:r>
                      <a:r>
                        <a:rPr lang="en-ID" dirty="0"/>
                        <a:t> dan </a:t>
                      </a:r>
                      <a:r>
                        <a:rPr lang="en-ID" dirty="0" err="1"/>
                        <a:t>panduan</a:t>
                      </a:r>
                      <a:r>
                        <a:rPr lang="en-ID" dirty="0"/>
                        <a:t> </a:t>
                      </a:r>
                      <a:r>
                        <a:rPr lang="en-ID" dirty="0" err="1"/>
                        <a:t>masakan</a:t>
                      </a:r>
                      <a:r>
                        <a:rPr lang="en-ID" dirty="0"/>
                        <a:t> </a:t>
                      </a:r>
                      <a:r>
                        <a:rPr lang="en-ID" dirty="0" err="1"/>
                        <a:t>untuk</a:t>
                      </a:r>
                      <a:r>
                        <a:rPr lang="en-ID" dirty="0"/>
                        <a:t> </a:t>
                      </a:r>
                      <a:r>
                        <a:rPr lang="en-ID" dirty="0" err="1"/>
                        <a:t>mahasiswa</a:t>
                      </a:r>
                      <a:r>
                        <a:rPr lang="en-ID" dirty="0"/>
                        <a:t> </a:t>
                      </a:r>
                      <a:r>
                        <a:rPr lang="en-ID" dirty="0" err="1"/>
                        <a:t>tersebut</a:t>
                      </a:r>
                      <a:r>
                        <a:rPr lang="en-ID" dirty="0"/>
                        <a:t> dan </a:t>
                      </a:r>
                      <a:r>
                        <a:rPr lang="en-ID" dirty="0" err="1"/>
                        <a:t>menggunakan</a:t>
                      </a:r>
                      <a:r>
                        <a:rPr lang="en-ID" dirty="0"/>
                        <a:t> </a:t>
                      </a:r>
                      <a:r>
                        <a:rPr lang="en-ID" dirty="0" err="1"/>
                        <a:t>resep</a:t>
                      </a:r>
                      <a:r>
                        <a:rPr lang="en-ID" dirty="0"/>
                        <a:t> di </a:t>
                      </a:r>
                      <a:r>
                        <a:rPr lang="en-ID" dirty="0" err="1"/>
                        <a:t>sana</a:t>
                      </a:r>
                      <a:r>
                        <a:rPr lang="en-ID" dirty="0"/>
                        <a:t> </a:t>
                      </a:r>
                      <a:r>
                        <a:rPr lang="en-ID" dirty="0" err="1"/>
                        <a:t>untuk</a:t>
                      </a:r>
                      <a:r>
                        <a:rPr lang="en-ID" dirty="0"/>
                        <a:t> </a:t>
                      </a:r>
                      <a:r>
                        <a:rPr lang="en-ID" dirty="0" err="1"/>
                        <a:t>memasak</a:t>
                      </a:r>
                      <a:r>
                        <a:rPr lang="en-ID" dirty="0"/>
                        <a:t> nasi goreng </a:t>
                      </a:r>
                      <a:r>
                        <a:rPr lang="en-ID" dirty="0" err="1"/>
                        <a:t>dengan</a:t>
                      </a:r>
                      <a:r>
                        <a:rPr lang="en-ID" dirty="0"/>
                        <a:t> </a:t>
                      </a:r>
                      <a:r>
                        <a:rPr lang="en-ID" dirty="0" err="1"/>
                        <a:t>varian</a:t>
                      </a:r>
                      <a:r>
                        <a:rPr lang="en-ID" dirty="0"/>
                        <a:t> yang </a:t>
                      </a:r>
                      <a:r>
                        <a:rPr lang="en-ID" dirty="0" err="1"/>
                        <a:t>sesuai</a:t>
                      </a:r>
                      <a:r>
                        <a:rPr lang="en-ID" dirty="0"/>
                        <a:t> </a:t>
                      </a:r>
                      <a:r>
                        <a:rPr lang="en-ID" dirty="0" err="1"/>
                        <a:t>dengan</a:t>
                      </a:r>
                      <a:r>
                        <a:rPr lang="en-ID" dirty="0"/>
                        <a:t> </a:t>
                      </a:r>
                      <a:r>
                        <a:rPr lang="en-ID" dirty="0" err="1"/>
                        <a:t>ketersediaan</a:t>
                      </a:r>
                      <a:r>
                        <a:rPr lang="en-ID" dirty="0"/>
                        <a:t> </a:t>
                      </a:r>
                      <a:r>
                        <a:rPr lang="en-ID" dirty="0" err="1"/>
                        <a:t>bahan</a:t>
                      </a:r>
                      <a:r>
                        <a:rPr lang="en-ID" dirty="0"/>
                        <a:t> yang </a:t>
                      </a:r>
                      <a:r>
                        <a:rPr lang="en-ID" dirty="0" err="1"/>
                        <a:t>ia</a:t>
                      </a:r>
                      <a:r>
                        <a:rPr lang="en-ID" dirty="0"/>
                        <a:t> punya.</a:t>
                      </a:r>
                    </a:p>
                  </a:txBody>
                  <a:tcPr/>
                </a:tc>
                <a:extLst>
                  <a:ext uri="{0D108BD9-81ED-4DB2-BD59-A6C34878D82A}">
                    <a16:rowId xmlns:a16="http://schemas.microsoft.com/office/drawing/2014/main" val="1622677032"/>
                  </a:ext>
                </a:extLst>
              </a:tr>
            </a:tbl>
          </a:graphicData>
        </a:graphic>
      </p:graphicFrame>
    </p:spTree>
    <p:extLst>
      <p:ext uri="{BB962C8B-B14F-4D97-AF65-F5344CB8AC3E}">
        <p14:creationId xmlns:p14="http://schemas.microsoft.com/office/powerpoint/2010/main" val="18219627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2579593444"/>
              </p:ext>
            </p:extLst>
          </p:nvPr>
        </p:nvGraphicFramePr>
        <p:xfrm>
          <a:off x="914400" y="1527386"/>
          <a:ext cx="9555480" cy="4171633"/>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baru, saya ingin dapat melakukan pendaftaran pada sistem sebagai Mahasiswa Kos dengan membuat username,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menyimpan data akun saya.</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61731246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2.</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masuk ke dalam sistem sebagai Mahasiswa Kos dengan memasukkan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dan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sehingga sistem dapat mengautentikasi saya.</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3229528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3.</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a:t>
                      </a:r>
                      <a:r>
                        <a:rPr lang="en-ID" i="1">
                          <a:effectLst/>
                          <a:latin typeface="Times New Roman" panose="02020603050405020304" pitchFamily="18" charset="0"/>
                          <a:ea typeface="SimSun" panose="02010600030101010101" pitchFamily="2" charset="-122"/>
                          <a:cs typeface="Times New Roman" panose="02020603050405020304" pitchFamily="18" charset="0"/>
                        </a:rPr>
                        <a:t>password</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menjaga akun saya tetap aman.</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46062712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4.</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terdaftar, saya ingin dapat mengganti nama dan </a:t>
                      </a:r>
                      <a:r>
                        <a:rPr lang="en-ID" i="1">
                          <a:effectLst/>
                          <a:latin typeface="Times New Roman" panose="02020603050405020304" pitchFamily="18" charset="0"/>
                          <a:ea typeface="SimSun" panose="02010600030101010101" pitchFamily="2" charset="-122"/>
                          <a:cs typeface="Times New Roman" panose="02020603050405020304" pitchFamily="18" charset="0"/>
                        </a:rPr>
                        <a:t>email</a:t>
                      </a:r>
                      <a:r>
                        <a:rPr lang="en-ID">
                          <a:effectLst/>
                          <a:latin typeface="Times New Roman" panose="02020603050405020304" pitchFamily="18" charset="0"/>
                          <a:ea typeface="SimSun" panose="02010600030101010101" pitchFamily="2" charset="-122"/>
                          <a:cs typeface="Times New Roman" panose="02020603050405020304" pitchFamily="18" charset="0"/>
                        </a:rPr>
                        <a:t> akun sehingga informasi akun saya dapat diperbaharui.</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62661902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5.</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terdaftar</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meminta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password</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baru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kehilangan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akses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ke</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akun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permanen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jika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lupa</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474253822"/>
                  </a:ext>
                </a:extLst>
              </a:tr>
            </a:tbl>
          </a:graphicData>
        </a:graphic>
      </p:graphicFrame>
    </p:spTree>
    <p:extLst>
      <p:ext uri="{BB962C8B-B14F-4D97-AF65-F5344CB8AC3E}">
        <p14:creationId xmlns:p14="http://schemas.microsoft.com/office/powerpoint/2010/main" val="34694194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835614253"/>
              </p:ext>
            </p:extLst>
          </p:nvPr>
        </p:nvGraphicFramePr>
        <p:xfrm>
          <a:off x="914400" y="1527386"/>
          <a:ext cx="9555480" cy="4797109"/>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6.</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melihat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daftar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sesuai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untuk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mahasiswa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dimana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sederhana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tidak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rumit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disertai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takaran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jelas</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61731246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7.</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menemukan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cari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3229528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8.</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saya ingin mendapatkan rekomendasi resep masakan berdasarkan harga sehingga saya mendapatkan rekomendasi dalam menentukan resep yang ingin saya masak.</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46062712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9.</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saja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suatu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harga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dari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tiap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bahan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langkah-langkah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estimasi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waktu</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dibutuhkan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beserta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err="1">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memasak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secara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lengkap</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62661902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10.</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yang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telah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masuk</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menambahkan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a:t>
                      </a:r>
                      <a:r>
                        <a:rPr lang="en-ID" dirty="0">
                          <a:effectLst/>
                          <a:latin typeface="Times New Roman" panose="02020603050405020304" pitchFamily="18" charset="0"/>
                          <a:ea typeface="SimSun" panose="02010600030101010101" pitchFamily="2" charset="-122"/>
                          <a:cs typeface="Times New Roman" panose="02020603050405020304" pitchFamily="18" charset="0"/>
                        </a:rPr>
                        <a:t> dan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review</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sebuah</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lain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mengetahui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penilaian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terhadap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tersebut</a:t>
                      </a:r>
                      <a:r>
                        <a:rPr lang="en-ID" dirty="0">
                          <a:effectLst/>
                          <a:latin typeface="Times New Roman" panose="02020603050405020304" pitchFamily="18" charset="0"/>
                          <a:ea typeface="SimSun" panose="02010600030101010101" pitchFamily="2" charset="-122"/>
                          <a:cs typeface="Times New Roman" panose="02020603050405020304" pitchFamily="18" charset="0"/>
                        </a:rPr>
                        <a:t>.</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474253822"/>
                  </a:ext>
                </a:extLst>
              </a:tr>
            </a:tbl>
          </a:graphicData>
        </a:graphic>
      </p:graphicFrame>
    </p:spTree>
    <p:extLst>
      <p:ext uri="{BB962C8B-B14F-4D97-AF65-F5344CB8AC3E}">
        <p14:creationId xmlns:p14="http://schemas.microsoft.com/office/powerpoint/2010/main" val="32747365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User Story</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2988052876"/>
              </p:ext>
            </p:extLst>
          </p:nvPr>
        </p:nvGraphicFramePr>
        <p:xfrm>
          <a:off x="914400" y="1527386"/>
          <a:ext cx="9555480" cy="3858896"/>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11.</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menyimpan resep sehingga saya dapat menemukannya secara mudah apabila ingin melihatnya lagi.</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61731246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12.</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menghapus resep dari resep yang tersimpan sehingga saya dapat menghilangkannya dari daftar resep tersimpan.</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3229528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13.</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menambahkan catatan pribadi dari tiap resep sehingga saya dapat mencatat pendapatnya tentang suatu resep untuk dirinya sendiri. </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46062712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14.</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Sebagai pengguna yang telah masuk, saya ingin dapat keluar dari akun saya. </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62661902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15.</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ingin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aplikasi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ini</a:t>
                      </a:r>
                      <a:r>
                        <a:rPr lang="en-ID" dirty="0">
                          <a:effectLst/>
                          <a:latin typeface="Times New Roman" panose="02020603050405020304" pitchFamily="18" charset="0"/>
                          <a:ea typeface="SimSun" panose="02010600030101010101" pitchFamily="2" charset="-122"/>
                          <a:cs typeface="Times New Roman" panose="02020603050405020304" pitchFamily="18" charset="0"/>
                        </a:rPr>
                        <a:t> pada minimum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API 21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sehingga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saya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sebagai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pengguna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handphone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dengan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versi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Android 5 Lollipop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dapat</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menggunakannya</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474253822"/>
                  </a:ext>
                </a:extLst>
              </a:tr>
            </a:tbl>
          </a:graphicData>
        </a:graphic>
      </p:graphicFrame>
    </p:spTree>
    <p:extLst>
      <p:ext uri="{BB962C8B-B14F-4D97-AF65-F5344CB8AC3E}">
        <p14:creationId xmlns:p14="http://schemas.microsoft.com/office/powerpoint/2010/main" val="37568013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Feature</a:t>
            </a:r>
            <a:r>
              <a:rPr lang="id-ID" dirty="0"/>
              <a:t>/Fitur</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883956294"/>
              </p:ext>
            </p:extLst>
          </p:nvPr>
        </p:nvGraphicFramePr>
        <p:xfrm>
          <a:off x="914400" y="1527386"/>
          <a:ext cx="9555480" cy="4219580"/>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a:t>
                      </a:r>
                      <a:r>
                        <a:rPr lang="en-ID" i="1">
                          <a:effectLst/>
                          <a:latin typeface="Times New Roman" panose="02020603050405020304" pitchFamily="18" charset="0"/>
                          <a:ea typeface="SimSun" panose="02010600030101010101" pitchFamily="2" charset="-122"/>
                          <a:cs typeface="Times New Roman" panose="02020603050405020304" pitchFamily="18" charset="0"/>
                        </a:rPr>
                        <a:t>register</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617312462"/>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2.</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a:t>
                      </a:r>
                      <a:r>
                        <a:rPr lang="en-ID" i="1">
                          <a:effectLst/>
                          <a:latin typeface="Times New Roman" panose="02020603050405020304" pitchFamily="18" charset="0"/>
                          <a:ea typeface="SimSun" panose="02010600030101010101" pitchFamily="2" charset="-122"/>
                          <a:cs typeface="Times New Roman" panose="02020603050405020304" pitchFamily="18" charset="0"/>
                        </a:rPr>
                        <a:t>login</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03229528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3.</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ganti</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password</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46062712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4.</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ubah profil</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62661902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5.</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reset password</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474253822"/>
                  </a:ext>
                </a:extLst>
              </a:tr>
              <a:tr h="370840">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6.</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menampilkan daftar resep</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9810478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7.</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pencarian resep</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3695107683"/>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8.</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sv-SE">
                          <a:effectLst/>
                          <a:latin typeface="Times New Roman" panose="02020603050405020304" pitchFamily="18" charset="0"/>
                          <a:ea typeface="SimSun" panose="02010600030101010101" pitchFamily="2" charset="-122"/>
                          <a:cs typeface="Times New Roman" panose="02020603050405020304" pitchFamily="18" charset="0"/>
                        </a:rPr>
                        <a:t>Fitur menampilkan rekomendasi resep masakan berdasarkan harga</a:t>
                      </a:r>
                      <a:endParaRPr lang="sv-SE">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73099373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9.</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menampilkan detail resep</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3277610639"/>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10.</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menambahkan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rating </a:t>
                      </a:r>
                      <a:r>
                        <a:rPr lang="en-ID" dirty="0">
                          <a:effectLst/>
                          <a:latin typeface="Times New Roman" panose="02020603050405020304" pitchFamily="18" charset="0"/>
                          <a:ea typeface="SimSun" panose="02010600030101010101" pitchFamily="2" charset="-122"/>
                          <a:cs typeface="Times New Roman" panose="02020603050405020304" pitchFamily="18" charset="0"/>
                        </a:rPr>
                        <a:t>dan </a:t>
                      </a:r>
                      <a:r>
                        <a:rPr lang="en-ID" i="1" dirty="0">
                          <a:effectLst/>
                          <a:latin typeface="Times New Roman" panose="02020603050405020304" pitchFamily="18" charset="0"/>
                          <a:ea typeface="SimSun" panose="02010600030101010101" pitchFamily="2" charset="-122"/>
                          <a:cs typeface="Times New Roman" panose="02020603050405020304" pitchFamily="18" charset="0"/>
                        </a:rPr>
                        <a:t>review</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148191561"/>
                  </a:ext>
                </a:extLst>
              </a:tr>
            </a:tbl>
          </a:graphicData>
        </a:graphic>
      </p:graphicFrame>
    </p:spTree>
    <p:extLst>
      <p:ext uri="{BB962C8B-B14F-4D97-AF65-F5344CB8AC3E}">
        <p14:creationId xmlns:p14="http://schemas.microsoft.com/office/powerpoint/2010/main" val="8420612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Feature</a:t>
            </a:r>
            <a:r>
              <a:rPr lang="id-ID" dirty="0"/>
              <a:t> /Fitur</a:t>
            </a:r>
            <a:endParaRPr lang="en-US" i="1" dirty="0"/>
          </a:p>
        </p:txBody>
      </p:sp>
      <p:graphicFrame>
        <p:nvGraphicFramePr>
          <p:cNvPr id="4" name="Table 4">
            <a:extLst>
              <a:ext uri="{FF2B5EF4-FFF2-40B4-BE49-F238E27FC236}">
                <a16:creationId xmlns:a16="http://schemas.microsoft.com/office/drawing/2014/main" id="{79D78ECA-A1AC-4F79-B15A-4B0889593E5A}"/>
              </a:ext>
            </a:extLst>
          </p:cNvPr>
          <p:cNvGraphicFramePr>
            <a:graphicFrameLocks noGrp="1"/>
          </p:cNvGraphicFramePr>
          <p:nvPr>
            <p:extLst>
              <p:ext uri="{D42A27DB-BD31-4B8C-83A1-F6EECF244321}">
                <p14:modId xmlns:p14="http://schemas.microsoft.com/office/powerpoint/2010/main" val="2673496635"/>
              </p:ext>
            </p:extLst>
          </p:nvPr>
        </p:nvGraphicFramePr>
        <p:xfrm>
          <a:off x="914400" y="1527386"/>
          <a:ext cx="9555480" cy="2295210"/>
        </p:xfrm>
        <a:graphic>
          <a:graphicData uri="http://schemas.openxmlformats.org/drawingml/2006/table">
            <a:tbl>
              <a:tblPr firstRow="1" bandRow="1">
                <a:tableStyleId>{5C22544A-7EE6-4342-B048-85BDC9FD1C3A}</a:tableStyleId>
              </a:tblPr>
              <a:tblGrid>
                <a:gridCol w="640080">
                  <a:extLst>
                    <a:ext uri="{9D8B030D-6E8A-4147-A177-3AD203B41FA5}">
                      <a16:colId xmlns:a16="http://schemas.microsoft.com/office/drawing/2014/main" val="259954977"/>
                    </a:ext>
                  </a:extLst>
                </a:gridCol>
                <a:gridCol w="8915400">
                  <a:extLst>
                    <a:ext uri="{9D8B030D-6E8A-4147-A177-3AD203B41FA5}">
                      <a16:colId xmlns:a16="http://schemas.microsoft.com/office/drawing/2014/main" val="2810708377"/>
                    </a:ext>
                  </a:extLst>
                </a:gridCol>
              </a:tblGrid>
              <a:tr h="370840">
                <a:tc>
                  <a:txBody>
                    <a:bodyPr/>
                    <a:lstStyle/>
                    <a:p>
                      <a:r>
                        <a:rPr lang="id-ID" dirty="0"/>
                        <a:t>No</a:t>
                      </a:r>
                      <a:endParaRPr lang="en-ID" dirty="0"/>
                    </a:p>
                  </a:txBody>
                  <a:tcPr/>
                </a:tc>
                <a:tc>
                  <a:txBody>
                    <a:bodyPr/>
                    <a:lstStyle/>
                    <a:p>
                      <a:r>
                        <a:rPr lang="id-ID" i="1" dirty="0"/>
                        <a:t>User Story</a:t>
                      </a:r>
                      <a:endParaRPr lang="en-ID" i="1" dirty="0"/>
                    </a:p>
                  </a:txBody>
                  <a:tcPr/>
                </a:tc>
                <a:extLst>
                  <a:ext uri="{0D108BD9-81ED-4DB2-BD59-A6C34878D82A}">
                    <a16:rowId xmlns:a16="http://schemas.microsoft.com/office/drawing/2014/main" val="2145477282"/>
                  </a:ext>
                </a:extLst>
              </a:tr>
              <a:tr h="370840">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11.</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simpan</a:t>
                      </a:r>
                      <a:r>
                        <a:rPr lang="en-ID" dirty="0">
                          <a:effectLst/>
                          <a:latin typeface="Times New Roman" panose="02020603050405020304" pitchFamily="18" charset="0"/>
                          <a:ea typeface="SimSun" panose="02010600030101010101" pitchFamily="2" charset="-122"/>
                          <a:cs typeface="Times New Roman" panose="02020603050405020304" pitchFamily="18" charset="0"/>
                        </a:rPr>
                        <a:t> </a:t>
                      </a:r>
                      <a:r>
                        <a:rPr lang="en-ID" dirty="0" err="1">
                          <a:effectLst/>
                          <a:latin typeface="Times New Roman" panose="02020603050405020304" pitchFamily="18" charset="0"/>
                          <a:ea typeface="SimSun" panose="02010600030101010101" pitchFamily="2" charset="-122"/>
                          <a:cs typeface="Times New Roman" panose="02020603050405020304" pitchFamily="18" charset="0"/>
                        </a:rPr>
                        <a:t>resep</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62309630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12.</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hapus resep tersimpan</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157342861"/>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13.</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tambah catatan pribadi pada resep</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3674118468"/>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14.</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Fitur </a:t>
                      </a:r>
                      <a:r>
                        <a:rPr lang="en-ID" i="1">
                          <a:effectLst/>
                          <a:latin typeface="Times New Roman" panose="02020603050405020304" pitchFamily="18" charset="0"/>
                          <a:ea typeface="SimSun" panose="02010600030101010101" pitchFamily="2" charset="-122"/>
                          <a:cs typeface="Times New Roman" panose="02020603050405020304" pitchFamily="18" charset="0"/>
                        </a:rPr>
                        <a:t>logout</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3358206986"/>
                  </a:ext>
                </a:extLst>
              </a:tr>
              <a:tr h="370840">
                <a:tc>
                  <a:txBody>
                    <a:bodyPr/>
                    <a:lstStyle/>
                    <a:p>
                      <a:pPr marL="0" marR="0" algn="just">
                        <a:lnSpc>
                          <a:spcPct val="114000"/>
                        </a:lnSpc>
                        <a:spcBef>
                          <a:spcPts val="0"/>
                        </a:spcBef>
                        <a:spcAft>
                          <a:spcPts val="0"/>
                        </a:spcAft>
                      </a:pPr>
                      <a:r>
                        <a:rPr lang="en-ID">
                          <a:effectLst/>
                          <a:latin typeface="Times New Roman" panose="02020603050405020304" pitchFamily="18" charset="0"/>
                          <a:ea typeface="SimSun" panose="02010600030101010101" pitchFamily="2" charset="-122"/>
                          <a:cs typeface="Times New Roman" panose="02020603050405020304" pitchFamily="18" charset="0"/>
                        </a:rPr>
                        <a:t>15.</a:t>
                      </a:r>
                      <a:endParaRPr lang="en-ID">
                        <a:effectLst/>
                        <a:latin typeface="Calibri" panose="020F0502020204030204" pitchFamily="34" charset="0"/>
                        <a:ea typeface="SimSun" panose="02010600030101010101" pitchFamily="2" charset="-122"/>
                        <a:cs typeface="Times New Roman" panose="02020603050405020304" pitchFamily="18" charset="0"/>
                      </a:endParaRPr>
                    </a:p>
                  </a:txBody>
                  <a:tcPr/>
                </a:tc>
                <a:tc>
                  <a:txBody>
                    <a:bodyPr/>
                    <a:lstStyle/>
                    <a:p>
                      <a:pPr marL="0" marR="0" algn="just">
                        <a:lnSpc>
                          <a:spcPct val="114000"/>
                        </a:lnSpc>
                        <a:spcBef>
                          <a:spcPts val="0"/>
                        </a:spcBef>
                        <a:spcAft>
                          <a:spcPts val="0"/>
                        </a:spcAft>
                      </a:pPr>
                      <a:r>
                        <a:rPr lang="en-ID" dirty="0">
                          <a:effectLst/>
                          <a:latin typeface="Times New Roman" panose="02020603050405020304" pitchFamily="18" charset="0"/>
                          <a:ea typeface="SimSun" panose="02010600030101010101" pitchFamily="2" charset="-122"/>
                          <a:cs typeface="Times New Roman" panose="02020603050405020304" pitchFamily="18" charset="0"/>
                        </a:rPr>
                        <a:t>Fitur minimum Android 5 Lollipop API 21</a:t>
                      </a:r>
                      <a:endParaRPr lang="en-ID" dirty="0">
                        <a:effectLst/>
                        <a:latin typeface="Calibri" panose="020F0502020204030204" pitchFamily="34" charset="0"/>
                        <a:ea typeface="SimSun" panose="02010600030101010101" pitchFamily="2" charset="-122"/>
                        <a:cs typeface="Times New Roman" panose="02020603050405020304" pitchFamily="18" charset="0"/>
                      </a:endParaRPr>
                    </a:p>
                  </a:txBody>
                  <a:tcPr/>
                </a:tc>
                <a:extLst>
                  <a:ext uri="{0D108BD9-81ED-4DB2-BD59-A6C34878D82A}">
                    <a16:rowId xmlns:a16="http://schemas.microsoft.com/office/drawing/2014/main" val="2506720388"/>
                  </a:ext>
                </a:extLst>
              </a:tr>
            </a:tbl>
          </a:graphicData>
        </a:graphic>
      </p:graphicFrame>
    </p:spTree>
    <p:extLst>
      <p:ext uri="{BB962C8B-B14F-4D97-AF65-F5344CB8AC3E}">
        <p14:creationId xmlns:p14="http://schemas.microsoft.com/office/powerpoint/2010/main" val="24758668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Beberapa Contoh </a:t>
            </a:r>
            <a:r>
              <a:rPr lang="id-ID" i="1" dirty="0"/>
              <a:t>Feature</a:t>
            </a:r>
            <a:r>
              <a:rPr lang="id-ID" dirty="0"/>
              <a:t>/Fitur</a:t>
            </a:r>
            <a:endParaRPr lang="en-US" i="1" dirty="0"/>
          </a:p>
        </p:txBody>
      </p:sp>
      <p:grpSp>
        <p:nvGrpSpPr>
          <p:cNvPr id="5" name="Canvas 199">
            <a:extLst>
              <a:ext uri="{FF2B5EF4-FFF2-40B4-BE49-F238E27FC236}">
                <a16:creationId xmlns:a16="http://schemas.microsoft.com/office/drawing/2014/main" id="{61F9DE1B-CD6E-4AA0-8F3C-5EB39C1EA860}"/>
              </a:ext>
            </a:extLst>
          </p:cNvPr>
          <p:cNvGrpSpPr/>
          <p:nvPr/>
        </p:nvGrpSpPr>
        <p:grpSpPr>
          <a:xfrm>
            <a:off x="323529" y="1316956"/>
            <a:ext cx="3089492" cy="4224087"/>
            <a:chOff x="0" y="0"/>
            <a:chExt cx="5039995" cy="6210300"/>
          </a:xfrm>
        </p:grpSpPr>
        <p:sp>
          <p:nvSpPr>
            <p:cNvPr id="6" name="Canvas 199">
              <a:extLst>
                <a:ext uri="{FF2B5EF4-FFF2-40B4-BE49-F238E27FC236}">
                  <a16:creationId xmlns:a16="http://schemas.microsoft.com/office/drawing/2014/main" id="{00BF54D6-C3B9-41CE-A0C7-5B4DC88E3C6D}"/>
                </a:ext>
              </a:extLst>
            </p:cNvPr>
            <p:cNvSpPr/>
            <p:nvPr/>
          </p:nvSpPr>
          <p:spPr>
            <a:xfrm>
              <a:off x="0" y="0"/>
              <a:ext cx="5039995" cy="6210300"/>
            </a:xfrm>
          </p:spPr>
        </p:sp>
        <p:sp>
          <p:nvSpPr>
            <p:cNvPr id="7" name="Text Box 57">
              <a:extLst>
                <a:ext uri="{FF2B5EF4-FFF2-40B4-BE49-F238E27FC236}">
                  <a16:creationId xmlns:a16="http://schemas.microsoft.com/office/drawing/2014/main" id="{496BDF09-EE9E-41A2-BDA2-642E059FCE68}"/>
                </a:ext>
              </a:extLst>
            </p:cNvPr>
            <p:cNvSpPr txBox="1"/>
            <p:nvPr/>
          </p:nvSpPr>
          <p:spPr>
            <a:xfrm>
              <a:off x="179705" y="8909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Input</a:t>
              </a:r>
            </a:p>
            <a:p>
              <a:pPr algn="l">
                <a:spcAft>
                  <a:spcPts val="600"/>
                </a:spcAft>
              </a:pPr>
              <a:r>
                <a:rPr lang="en-US" altLang="zh-CN" sz="1000" kern="100">
                  <a:latin typeface="Calibri"/>
                  <a:ea typeface="Calibri"/>
                  <a:cs typeface="Arial"/>
                  <a:sym typeface="Times New Roman"/>
                </a:rPr>
                <a:t>Tamu mengisi kolom pencarian.</a:t>
              </a:r>
            </a:p>
          </p:txBody>
        </p:sp>
        <p:sp>
          <p:nvSpPr>
            <p:cNvPr id="8" name="Text Box 59">
              <a:extLst>
                <a:ext uri="{FF2B5EF4-FFF2-40B4-BE49-F238E27FC236}">
                  <a16:creationId xmlns:a16="http://schemas.microsoft.com/office/drawing/2014/main" id="{621C621C-361C-4963-B9C8-DD355521B085}"/>
                </a:ext>
              </a:extLst>
            </p:cNvPr>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Activation</a:t>
              </a:r>
            </a:p>
            <a:p>
              <a:pPr algn="l">
                <a:spcAft>
                  <a:spcPts val="600"/>
                </a:spcAft>
              </a:pPr>
              <a:r>
                <a:rPr lang="en-US" altLang="zh-CN" sz="1000" kern="100">
                  <a:latin typeface="Calibri"/>
                  <a:ea typeface="Calibri"/>
                  <a:cs typeface="Arial"/>
                  <a:sym typeface="Times New Roman"/>
                </a:rPr>
                <a:t>Tamu menekan tombol cari.</a:t>
              </a:r>
            </a:p>
          </p:txBody>
        </p:sp>
        <p:sp>
          <p:nvSpPr>
            <p:cNvPr id="9" name="Text Box 60">
              <a:extLst>
                <a:ext uri="{FF2B5EF4-FFF2-40B4-BE49-F238E27FC236}">
                  <a16:creationId xmlns:a16="http://schemas.microsoft.com/office/drawing/2014/main" id="{C3E6CF1F-4DF1-40F7-8BD5-35F8477F28EC}"/>
                </a:ext>
              </a:extLst>
            </p:cNvPr>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Action</a:t>
              </a:r>
            </a:p>
            <a:p>
              <a:pPr algn="l">
                <a:spcAft>
                  <a:spcPts val="600"/>
                </a:spcAft>
              </a:pPr>
              <a:r>
                <a:rPr lang="en-US" altLang="zh-CN" sz="1000" kern="100">
                  <a:latin typeface="Calibri"/>
                  <a:ea typeface="Calibri"/>
                  <a:cs typeface="Arial"/>
                  <a:sym typeface="Times New Roman"/>
                </a:rPr>
                <a:t>Sistem mengunduh data resep masakan yang sesuai dengan isi pencarian.</a:t>
              </a:r>
            </a:p>
          </p:txBody>
        </p:sp>
        <p:sp>
          <p:nvSpPr>
            <p:cNvPr id="10" name="Text Box 62">
              <a:extLst>
                <a:ext uri="{FF2B5EF4-FFF2-40B4-BE49-F238E27FC236}">
                  <a16:creationId xmlns:a16="http://schemas.microsoft.com/office/drawing/2014/main" id="{9C0BC2FB-A38F-47AB-AD3E-74FB5407B68E}"/>
                </a:ext>
              </a:extLst>
            </p:cNvPr>
            <p:cNvSpPr txBox="1"/>
            <p:nvPr/>
          </p:nvSpPr>
          <p:spPr>
            <a:xfrm>
              <a:off x="2550795" y="45485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Output</a:t>
              </a:r>
            </a:p>
            <a:p>
              <a:pPr algn="l">
                <a:spcAft>
                  <a:spcPts val="600"/>
                </a:spcAft>
              </a:pPr>
              <a:r>
                <a:rPr lang="en-US" altLang="zh-CN" sz="1000" kern="100">
                  <a:latin typeface="Calibri"/>
                  <a:ea typeface="Calibri"/>
                  <a:cs typeface="Arial"/>
                  <a:sym typeface="Times New Roman"/>
                </a:rPr>
                <a:t>Daftar resep masakan yang sesuai dengan isi pencarian telah ditampilkan. </a:t>
              </a:r>
            </a:p>
          </p:txBody>
        </p:sp>
        <p:cxnSp>
          <p:nvCxnSpPr>
            <p:cNvPr id="11" name="Curved Connector 63">
              <a:extLst>
                <a:ext uri="{FF2B5EF4-FFF2-40B4-BE49-F238E27FC236}">
                  <a16:creationId xmlns:a16="http://schemas.microsoft.com/office/drawing/2014/main" id="{1AF890F2-F983-4015-9B81-6125A2D17995}"/>
                </a:ext>
              </a:extLst>
            </p:cNvPr>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2" name="Curved Connector 65">
              <a:extLst>
                <a:ext uri="{FF2B5EF4-FFF2-40B4-BE49-F238E27FC236}">
                  <a16:creationId xmlns:a16="http://schemas.microsoft.com/office/drawing/2014/main" id="{B65D86F9-7F81-4D40-9952-18788CDC6C27}"/>
                </a:ext>
              </a:extLst>
            </p:cNvPr>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13" name="Curved Connector 93">
              <a:extLst>
                <a:ext uri="{FF2B5EF4-FFF2-40B4-BE49-F238E27FC236}">
                  <a16:creationId xmlns:a16="http://schemas.microsoft.com/office/drawing/2014/main" id="{8B7361AE-60A5-455E-8ADA-AC56EA085BF2}"/>
                </a:ext>
              </a:extLst>
            </p:cNvPr>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14" name="Text Box 101">
              <a:extLst>
                <a:ext uri="{FF2B5EF4-FFF2-40B4-BE49-F238E27FC236}">
                  <a16:creationId xmlns:a16="http://schemas.microsoft.com/office/drawing/2014/main" id="{476BB588-5C6F-48E7-B4BC-5BBD165FE3C6}"/>
                </a:ext>
              </a:extLst>
            </p:cNvPr>
            <p:cNvSpPr txBox="1"/>
            <p:nvPr/>
          </p:nvSpPr>
          <p:spPr>
            <a:xfrm>
              <a:off x="342900" y="199390"/>
              <a:ext cx="4417060"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Fitur pencarian resep</a:t>
              </a:r>
            </a:p>
          </p:txBody>
        </p:sp>
      </p:grpSp>
      <p:grpSp>
        <p:nvGrpSpPr>
          <p:cNvPr id="15" name="Canvas 87">
            <a:extLst>
              <a:ext uri="{FF2B5EF4-FFF2-40B4-BE49-F238E27FC236}">
                <a16:creationId xmlns:a16="http://schemas.microsoft.com/office/drawing/2014/main" id="{A8E25291-9812-4577-B584-3EDD1245A15F}"/>
              </a:ext>
            </a:extLst>
          </p:cNvPr>
          <p:cNvGrpSpPr/>
          <p:nvPr/>
        </p:nvGrpSpPr>
        <p:grpSpPr>
          <a:xfrm>
            <a:off x="3413021" y="1146779"/>
            <a:ext cx="3787326" cy="5075823"/>
            <a:chOff x="0" y="0"/>
            <a:chExt cx="5039995" cy="6210300"/>
          </a:xfrm>
        </p:grpSpPr>
        <p:sp>
          <p:nvSpPr>
            <p:cNvPr id="16" name="Canvas 87">
              <a:extLst>
                <a:ext uri="{FF2B5EF4-FFF2-40B4-BE49-F238E27FC236}">
                  <a16:creationId xmlns:a16="http://schemas.microsoft.com/office/drawing/2014/main" id="{2E71556B-DE90-4492-8B28-2D50280A96C0}"/>
                </a:ext>
              </a:extLst>
            </p:cNvPr>
            <p:cNvSpPr/>
            <p:nvPr/>
          </p:nvSpPr>
          <p:spPr>
            <a:xfrm>
              <a:off x="0" y="0"/>
              <a:ext cx="5039995" cy="6210300"/>
            </a:xfrm>
          </p:spPr>
        </p:sp>
        <p:sp>
          <p:nvSpPr>
            <p:cNvPr id="17" name="Text Box 57">
              <a:extLst>
                <a:ext uri="{FF2B5EF4-FFF2-40B4-BE49-F238E27FC236}">
                  <a16:creationId xmlns:a16="http://schemas.microsoft.com/office/drawing/2014/main" id="{C3CB0337-2E1C-4B6E-9065-95B7E66CD95C}"/>
                </a:ext>
              </a:extLst>
            </p:cNvPr>
            <p:cNvSpPr txBox="1"/>
            <p:nvPr/>
          </p:nvSpPr>
          <p:spPr>
            <a:xfrm>
              <a:off x="179705" y="8909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Input</a:t>
              </a:r>
            </a:p>
            <a:p>
              <a:pPr algn="l">
                <a:spcAft>
                  <a:spcPts val="600"/>
                </a:spcAft>
              </a:pPr>
              <a:r>
                <a:rPr lang="en-US" altLang="zh-CN" sz="1000" kern="100">
                  <a:latin typeface="Calibri"/>
                  <a:ea typeface="Calibri"/>
                  <a:cs typeface="Arial"/>
                  <a:sym typeface="Times New Roman"/>
                </a:rPr>
                <a:t>Tamu membuka aplikasi.</a:t>
              </a:r>
            </a:p>
          </p:txBody>
        </p:sp>
        <p:sp>
          <p:nvSpPr>
            <p:cNvPr id="18" name="Text Box 59">
              <a:extLst>
                <a:ext uri="{FF2B5EF4-FFF2-40B4-BE49-F238E27FC236}">
                  <a16:creationId xmlns:a16="http://schemas.microsoft.com/office/drawing/2014/main" id="{F89CD215-BDE9-4881-A7EF-03FBB7231205}"/>
                </a:ext>
              </a:extLst>
            </p:cNvPr>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Activation</a:t>
              </a:r>
            </a:p>
            <a:p>
              <a:pPr algn="l">
                <a:spcAft>
                  <a:spcPts val="600"/>
                </a:spcAft>
              </a:pPr>
              <a:r>
                <a:rPr lang="en-US" altLang="zh-CN" sz="1000" kern="100">
                  <a:latin typeface="Calibri"/>
                  <a:ea typeface="Calibri"/>
                  <a:cs typeface="Arial"/>
                  <a:sym typeface="Times New Roman"/>
                </a:rPr>
                <a:t>Tamu terkoneksi dengan internet.</a:t>
              </a:r>
            </a:p>
          </p:txBody>
        </p:sp>
        <p:sp>
          <p:nvSpPr>
            <p:cNvPr id="19" name="Text Box 60">
              <a:extLst>
                <a:ext uri="{FF2B5EF4-FFF2-40B4-BE49-F238E27FC236}">
                  <a16:creationId xmlns:a16="http://schemas.microsoft.com/office/drawing/2014/main" id="{9B0C28DA-7D36-46D6-A638-4BC2A8A8CDAF}"/>
                </a:ext>
              </a:extLst>
            </p:cNvPr>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Action</a:t>
              </a:r>
            </a:p>
            <a:p>
              <a:pPr algn="l">
                <a:spcAft>
                  <a:spcPts val="600"/>
                </a:spcAft>
              </a:pPr>
              <a:r>
                <a:rPr lang="en-US" altLang="zh-CN" sz="1000" kern="100">
                  <a:latin typeface="Calibri"/>
                  <a:ea typeface="Calibri"/>
                  <a:cs typeface="Arial"/>
                  <a:sym typeface="Times New Roman"/>
                </a:rPr>
                <a:t>Sistem mengunduh data untuk ditampilkan dalam aplikasi.</a:t>
              </a:r>
            </a:p>
          </p:txBody>
        </p:sp>
        <p:sp>
          <p:nvSpPr>
            <p:cNvPr id="20" name="Text Box 62">
              <a:extLst>
                <a:ext uri="{FF2B5EF4-FFF2-40B4-BE49-F238E27FC236}">
                  <a16:creationId xmlns:a16="http://schemas.microsoft.com/office/drawing/2014/main" id="{A8F6C456-8BA2-4DC8-9A9E-69D9013EBE63}"/>
                </a:ext>
              </a:extLst>
            </p:cNvPr>
            <p:cNvSpPr txBox="1"/>
            <p:nvPr/>
          </p:nvSpPr>
          <p:spPr>
            <a:xfrm>
              <a:off x="2550795" y="4548505"/>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Output</a:t>
              </a:r>
            </a:p>
            <a:p>
              <a:pPr algn="l">
                <a:spcAft>
                  <a:spcPts val="600"/>
                </a:spcAft>
              </a:pPr>
              <a:r>
                <a:rPr lang="en-US" altLang="zh-CN" sz="1000" kern="100">
                  <a:latin typeface="Calibri"/>
                  <a:ea typeface="Calibri"/>
                  <a:cs typeface="Arial"/>
                  <a:sym typeface="Times New Roman"/>
                </a:rPr>
                <a:t>Daftar resep masakan telah ditampilkan. Tiap resep yang ditampilkan terdiri atas nama resep, gambar masakan, </a:t>
              </a:r>
              <a:r>
                <a:rPr lang="en-US" altLang="zh-CN" sz="1000" i="1" kern="100">
                  <a:latin typeface="Calibri"/>
                  <a:ea typeface="Calibri"/>
                  <a:cs typeface="Arial"/>
                  <a:sym typeface="Times New Roman"/>
                </a:rPr>
                <a:t>rating</a:t>
              </a:r>
              <a:r>
                <a:rPr lang="en-US" altLang="zh-CN" sz="1000" kern="100">
                  <a:latin typeface="Calibri"/>
                  <a:ea typeface="Calibri"/>
                  <a:cs typeface="Arial"/>
                  <a:sym typeface="Times New Roman"/>
                </a:rPr>
                <a:t>, danestimasi harga pembuatan masakan.</a:t>
              </a:r>
            </a:p>
          </p:txBody>
        </p:sp>
        <p:cxnSp>
          <p:nvCxnSpPr>
            <p:cNvPr id="21" name="Curved Connector 63">
              <a:extLst>
                <a:ext uri="{FF2B5EF4-FFF2-40B4-BE49-F238E27FC236}">
                  <a16:creationId xmlns:a16="http://schemas.microsoft.com/office/drawing/2014/main" id="{479EDF28-B4DB-4F5F-BE76-100C9DC2C504}"/>
                </a:ext>
              </a:extLst>
            </p:cNvPr>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2" name="Curved Connector 65">
              <a:extLst>
                <a:ext uri="{FF2B5EF4-FFF2-40B4-BE49-F238E27FC236}">
                  <a16:creationId xmlns:a16="http://schemas.microsoft.com/office/drawing/2014/main" id="{183190F6-5035-4558-9447-AD47F853F8DE}"/>
                </a:ext>
              </a:extLst>
            </p:cNvPr>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23" name="Curved Connector 93">
              <a:extLst>
                <a:ext uri="{FF2B5EF4-FFF2-40B4-BE49-F238E27FC236}">
                  <a16:creationId xmlns:a16="http://schemas.microsoft.com/office/drawing/2014/main" id="{2F1CFE31-FECD-4150-AF67-8BEBA1427926}"/>
                </a:ext>
              </a:extLst>
            </p:cNvPr>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24" name="Text Box 101">
              <a:extLst>
                <a:ext uri="{FF2B5EF4-FFF2-40B4-BE49-F238E27FC236}">
                  <a16:creationId xmlns:a16="http://schemas.microsoft.com/office/drawing/2014/main" id="{EE946135-AB0F-4B50-87EB-D3F1DB69CCFD}"/>
                </a:ext>
              </a:extLst>
            </p:cNvPr>
            <p:cNvSpPr txBox="1"/>
            <p:nvPr/>
          </p:nvSpPr>
          <p:spPr>
            <a:xfrm>
              <a:off x="562610" y="199390"/>
              <a:ext cx="4011295"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Fitur menampilkan daftar resep</a:t>
              </a:r>
            </a:p>
          </p:txBody>
        </p:sp>
      </p:grpSp>
      <p:grpSp>
        <p:nvGrpSpPr>
          <p:cNvPr id="25" name="Canvas 163">
            <a:extLst>
              <a:ext uri="{FF2B5EF4-FFF2-40B4-BE49-F238E27FC236}">
                <a16:creationId xmlns:a16="http://schemas.microsoft.com/office/drawing/2014/main" id="{80BCF5AD-5F77-449A-87E7-0FE00EEBAD48}"/>
              </a:ext>
            </a:extLst>
          </p:cNvPr>
          <p:cNvGrpSpPr/>
          <p:nvPr/>
        </p:nvGrpSpPr>
        <p:grpSpPr>
          <a:xfrm>
            <a:off x="7260471" y="1260958"/>
            <a:ext cx="3795153" cy="4961644"/>
            <a:chOff x="0" y="0"/>
            <a:chExt cx="5039995" cy="7637836"/>
          </a:xfrm>
        </p:grpSpPr>
        <p:sp>
          <p:nvSpPr>
            <p:cNvPr id="26" name="Canvas 163">
              <a:extLst>
                <a:ext uri="{FF2B5EF4-FFF2-40B4-BE49-F238E27FC236}">
                  <a16:creationId xmlns:a16="http://schemas.microsoft.com/office/drawing/2014/main" id="{7DEAF6AC-08F2-4985-AF74-B14C5D7881AD}"/>
                </a:ext>
              </a:extLst>
            </p:cNvPr>
            <p:cNvSpPr/>
            <p:nvPr/>
          </p:nvSpPr>
          <p:spPr>
            <a:xfrm>
              <a:off x="0" y="0"/>
              <a:ext cx="5039995" cy="6210300"/>
            </a:xfrm>
          </p:spPr>
        </p:sp>
        <p:sp>
          <p:nvSpPr>
            <p:cNvPr id="27" name="Text Box 57">
              <a:extLst>
                <a:ext uri="{FF2B5EF4-FFF2-40B4-BE49-F238E27FC236}">
                  <a16:creationId xmlns:a16="http://schemas.microsoft.com/office/drawing/2014/main" id="{48BE4377-950D-41E8-8990-90099A7DA8EA}"/>
                </a:ext>
              </a:extLst>
            </p:cNvPr>
            <p:cNvSpPr txBox="1"/>
            <p:nvPr/>
          </p:nvSpPr>
          <p:spPr>
            <a:xfrm>
              <a:off x="179705" y="890905"/>
              <a:ext cx="2297431"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Input</a:t>
              </a:r>
            </a:p>
            <a:p>
              <a:pPr algn="l">
                <a:spcAft>
                  <a:spcPts val="600"/>
                </a:spcAft>
              </a:pPr>
              <a:r>
                <a:rPr lang="en-US" altLang="zh-CN" sz="1000" kern="100">
                  <a:latin typeface="Calibri"/>
                  <a:ea typeface="Calibri"/>
                  <a:cs typeface="Arial"/>
                  <a:sym typeface="Times New Roman"/>
                </a:rPr>
                <a:t>Tamu memilih salah satu resep.</a:t>
              </a:r>
            </a:p>
          </p:txBody>
        </p:sp>
        <p:sp>
          <p:nvSpPr>
            <p:cNvPr id="28" name="Text Box 59">
              <a:extLst>
                <a:ext uri="{FF2B5EF4-FFF2-40B4-BE49-F238E27FC236}">
                  <a16:creationId xmlns:a16="http://schemas.microsoft.com/office/drawing/2014/main" id="{220706CE-F69A-4040-83E5-146903A85677}"/>
                </a:ext>
              </a:extLst>
            </p:cNvPr>
            <p:cNvSpPr txBox="1"/>
            <p:nvPr/>
          </p:nvSpPr>
          <p:spPr>
            <a:xfrm>
              <a:off x="2642870" y="79756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Activation</a:t>
              </a:r>
            </a:p>
            <a:p>
              <a:pPr algn="l">
                <a:spcAft>
                  <a:spcPts val="600"/>
                </a:spcAft>
              </a:pPr>
              <a:r>
                <a:rPr lang="en-US" altLang="zh-CN" sz="1000" kern="100">
                  <a:latin typeface="Calibri"/>
                  <a:ea typeface="Calibri"/>
                  <a:cs typeface="Arial"/>
                  <a:sym typeface="Times New Roman"/>
                </a:rPr>
                <a:t>Tamu Kos men-click salah satu resep tersebut.</a:t>
              </a:r>
            </a:p>
          </p:txBody>
        </p:sp>
        <p:sp>
          <p:nvSpPr>
            <p:cNvPr id="29" name="Text Box 60">
              <a:extLst>
                <a:ext uri="{FF2B5EF4-FFF2-40B4-BE49-F238E27FC236}">
                  <a16:creationId xmlns:a16="http://schemas.microsoft.com/office/drawing/2014/main" id="{A2FB3306-88C7-4B58-B5D9-3ED892F58E31}"/>
                </a:ext>
              </a:extLst>
            </p:cNvPr>
            <p:cNvSpPr txBox="1"/>
            <p:nvPr/>
          </p:nvSpPr>
          <p:spPr>
            <a:xfrm>
              <a:off x="1305560" y="2720340"/>
              <a:ext cx="2297430" cy="152209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Action</a:t>
              </a:r>
            </a:p>
            <a:p>
              <a:pPr algn="l">
                <a:spcAft>
                  <a:spcPts val="600"/>
                </a:spcAft>
              </a:pPr>
              <a:r>
                <a:rPr lang="en-US" altLang="zh-CN" sz="1000" kern="100">
                  <a:latin typeface="Calibri"/>
                  <a:ea typeface="Calibri"/>
                  <a:cs typeface="Arial"/>
                  <a:sym typeface="Times New Roman"/>
                </a:rPr>
                <a:t>Sistem membawa resep yang dipilih untuk ditampilkan lebih detailnya di halaman detail resep.</a:t>
              </a:r>
            </a:p>
          </p:txBody>
        </p:sp>
        <p:sp>
          <p:nvSpPr>
            <p:cNvPr id="30" name="Text Box 62">
              <a:extLst>
                <a:ext uri="{FF2B5EF4-FFF2-40B4-BE49-F238E27FC236}">
                  <a16:creationId xmlns:a16="http://schemas.microsoft.com/office/drawing/2014/main" id="{BABB1B69-2352-42B4-B28E-E2E1AAA32FA8}"/>
                </a:ext>
              </a:extLst>
            </p:cNvPr>
            <p:cNvSpPr txBox="1"/>
            <p:nvPr/>
          </p:nvSpPr>
          <p:spPr>
            <a:xfrm>
              <a:off x="2550795" y="4548505"/>
              <a:ext cx="2297431" cy="3089331"/>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l">
                <a:spcAft>
                  <a:spcPts val="600"/>
                </a:spcAft>
              </a:pPr>
              <a:r>
                <a:rPr lang="en-US" altLang="zh-CN" sz="1000" b="1" i="1" kern="100">
                  <a:latin typeface="Calibri"/>
                  <a:ea typeface="Calibri"/>
                  <a:cs typeface="Arial"/>
                  <a:sym typeface="Times New Roman"/>
                </a:rPr>
                <a:t>Output</a:t>
              </a:r>
            </a:p>
            <a:p>
              <a:pPr algn="l">
                <a:spcAft>
                  <a:spcPts val="600"/>
                </a:spcAft>
              </a:pPr>
              <a:r>
                <a:rPr lang="en-US" altLang="zh-CN" sz="1000" kern="100">
                  <a:latin typeface="Calibri"/>
                  <a:ea typeface="Calibri"/>
                  <a:cs typeface="Arial"/>
                  <a:sym typeface="Times New Roman"/>
                </a:rPr>
                <a:t>Detail dari resep telah ditampilkan. Detail tersebut terdiri dari nama resep, gambar masakan, bahan-bahan yang dibutuhkan, harga dari tiap bahan, harga total dari resep tersebut, estimasi waktu yang dibutuhkan, </a:t>
              </a:r>
              <a:r>
                <a:rPr lang="en-US" altLang="zh-CN" sz="1000" i="1" kern="100">
                  <a:latin typeface="Calibri"/>
                  <a:ea typeface="Calibri"/>
                  <a:cs typeface="Arial"/>
                  <a:sym typeface="Times New Roman"/>
                </a:rPr>
                <a:t>rating</a:t>
              </a:r>
              <a:r>
                <a:rPr lang="en-US" altLang="zh-CN" sz="1000" kern="100">
                  <a:latin typeface="Calibri"/>
                  <a:ea typeface="Calibri"/>
                  <a:cs typeface="Arial"/>
                  <a:sym typeface="Times New Roman"/>
                </a:rPr>
                <a:t> dan </a:t>
              </a:r>
              <a:r>
                <a:rPr lang="en-US" altLang="zh-CN" sz="1000" i="1" kern="100">
                  <a:latin typeface="Calibri"/>
                  <a:ea typeface="Calibri"/>
                  <a:cs typeface="Arial"/>
                  <a:sym typeface="Times New Roman"/>
                </a:rPr>
                <a:t>review</a:t>
              </a:r>
              <a:r>
                <a:rPr lang="en-US" altLang="zh-CN" sz="1000" kern="100">
                  <a:latin typeface="Calibri"/>
                  <a:ea typeface="Calibri"/>
                  <a:cs typeface="Arial"/>
                  <a:sym typeface="Times New Roman"/>
                </a:rPr>
                <a:t>, dan langkah-langkah memasaknya.</a:t>
              </a:r>
            </a:p>
          </p:txBody>
        </p:sp>
        <p:cxnSp>
          <p:nvCxnSpPr>
            <p:cNvPr id="31" name="Curved Connector 63">
              <a:extLst>
                <a:ext uri="{FF2B5EF4-FFF2-40B4-BE49-F238E27FC236}">
                  <a16:creationId xmlns:a16="http://schemas.microsoft.com/office/drawing/2014/main" id="{E7A55F4E-6F11-4C99-ADFC-AC2B22274C95}"/>
                </a:ext>
              </a:extLst>
            </p:cNvPr>
            <p:cNvCxnSpPr/>
            <p:nvPr/>
          </p:nvCxnSpPr>
          <p:spPr>
            <a:xfrm rot="5400000" flipV="1">
              <a:off x="381000" y="2557145"/>
              <a:ext cx="1067435" cy="7816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2" name="Curved Connector 65">
              <a:extLst>
                <a:ext uri="{FF2B5EF4-FFF2-40B4-BE49-F238E27FC236}">
                  <a16:creationId xmlns:a16="http://schemas.microsoft.com/office/drawing/2014/main" id="{1CD4A818-312C-4FD8-95E9-E914F524F3AF}"/>
                </a:ext>
              </a:extLst>
            </p:cNvPr>
            <p:cNvCxnSpPr/>
            <p:nvPr/>
          </p:nvCxnSpPr>
          <p:spPr>
            <a:xfrm rot="5400000">
              <a:off x="3456305" y="2476500"/>
              <a:ext cx="1151255" cy="85788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cxnSp>
          <p:nvCxnSpPr>
            <p:cNvPr id="33" name="Curved Connector 93">
              <a:extLst>
                <a:ext uri="{FF2B5EF4-FFF2-40B4-BE49-F238E27FC236}">
                  <a16:creationId xmlns:a16="http://schemas.microsoft.com/office/drawing/2014/main" id="{27EAD3E0-6AC4-4F37-93E4-620C3DCD8215}"/>
                </a:ext>
              </a:extLst>
            </p:cNvPr>
            <p:cNvCxnSpPr/>
            <p:nvPr/>
          </p:nvCxnSpPr>
          <p:spPr>
            <a:xfrm rot="5400000" flipV="1">
              <a:off x="1629410" y="4388485"/>
              <a:ext cx="1070610" cy="771525"/>
            </a:xfrm>
            <a:prstGeom prst="curvedConnector2">
              <a:avLst/>
            </a:prstGeom>
            <a:ln w="28575" cmpd="sng">
              <a:solidFill>
                <a:schemeClr val="accent1">
                  <a:shade val="50000"/>
                </a:schemeClr>
              </a:solidFill>
              <a:prstDash val="solid"/>
              <a:tailEnd type="arrow"/>
            </a:ln>
          </p:spPr>
          <p:style>
            <a:lnRef idx="1">
              <a:schemeClr val="accent1"/>
            </a:lnRef>
            <a:fillRef idx="0">
              <a:schemeClr val="accent1"/>
            </a:fillRef>
            <a:effectRef idx="0">
              <a:schemeClr val="accent1"/>
            </a:effectRef>
            <a:fontRef idx="minor">
              <a:schemeClr val="tx1"/>
            </a:fontRef>
          </p:style>
        </p:cxnSp>
        <p:sp>
          <p:nvSpPr>
            <p:cNvPr id="34" name="Text Box 101">
              <a:extLst>
                <a:ext uri="{FF2B5EF4-FFF2-40B4-BE49-F238E27FC236}">
                  <a16:creationId xmlns:a16="http://schemas.microsoft.com/office/drawing/2014/main" id="{C9B61D43-BDDE-40E8-9F24-69A217AA56B6}"/>
                </a:ext>
              </a:extLst>
            </p:cNvPr>
            <p:cNvSpPr txBox="1"/>
            <p:nvPr/>
          </p:nvSpPr>
          <p:spPr>
            <a:xfrm>
              <a:off x="342900" y="199390"/>
              <a:ext cx="4417060" cy="43053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Fitur menampilkan detail resep</a:t>
              </a:r>
            </a:p>
          </p:txBody>
        </p:sp>
      </p:grpSp>
    </p:spTree>
    <p:extLst>
      <p:ext uri="{BB962C8B-B14F-4D97-AF65-F5344CB8AC3E}">
        <p14:creationId xmlns:p14="http://schemas.microsoft.com/office/powerpoint/2010/main" val="6238012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Information Architecture </a:t>
            </a:r>
            <a:r>
              <a:rPr lang="id-ID" dirty="0"/>
              <a:t>Sistem</a:t>
            </a:r>
            <a:endParaRPr lang="en-US" i="1" dirty="0"/>
          </a:p>
        </p:txBody>
      </p:sp>
      <p:pic>
        <p:nvPicPr>
          <p:cNvPr id="4" name="Picture 3" descr="i a 2">
            <a:extLst>
              <a:ext uri="{FF2B5EF4-FFF2-40B4-BE49-F238E27FC236}">
                <a16:creationId xmlns:a16="http://schemas.microsoft.com/office/drawing/2014/main" id="{798DA321-6310-46D2-B064-F6229FD6E82F}"/>
              </a:ext>
            </a:extLst>
          </p:cNvPr>
          <p:cNvPicPr>
            <a:picLocks noChangeAspect="1"/>
          </p:cNvPicPr>
          <p:nvPr/>
        </p:nvPicPr>
        <p:blipFill>
          <a:blip r:embed="rId2"/>
          <a:stretch>
            <a:fillRect/>
          </a:stretch>
        </p:blipFill>
        <p:spPr>
          <a:xfrm>
            <a:off x="3893820" y="1355546"/>
            <a:ext cx="4404359" cy="5162945"/>
          </a:xfrm>
          <a:prstGeom prst="rect">
            <a:avLst/>
          </a:prstGeom>
        </p:spPr>
      </p:pic>
    </p:spTree>
    <p:extLst>
      <p:ext uri="{BB962C8B-B14F-4D97-AF65-F5344CB8AC3E}">
        <p14:creationId xmlns:p14="http://schemas.microsoft.com/office/powerpoint/2010/main" val="23405326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216569" y="339509"/>
            <a:ext cx="11680158" cy="724247"/>
          </a:xfrm>
          <a:prstGeom prst="rect">
            <a:avLst/>
          </a:prstGeom>
        </p:spPr>
        <p:txBody>
          <a:bodyPr/>
          <a:lstStyle/>
          <a:p>
            <a:r>
              <a:rPr lang="id-ID" dirty="0"/>
              <a:t>Beberapa Contoh Halaman</a:t>
            </a:r>
            <a:r>
              <a:rPr lang="id-ID" i="1" dirty="0"/>
              <a:t> Prototype</a:t>
            </a:r>
            <a:endParaRPr lang="en-US" i="1" dirty="0"/>
          </a:p>
        </p:txBody>
      </p:sp>
      <p:pic>
        <p:nvPicPr>
          <p:cNvPr id="3" name="Picture 2">
            <a:extLst>
              <a:ext uri="{FF2B5EF4-FFF2-40B4-BE49-F238E27FC236}">
                <a16:creationId xmlns:a16="http://schemas.microsoft.com/office/drawing/2014/main" id="{4CDFBD10-45DF-40AE-9088-3E775E004636}"/>
              </a:ext>
            </a:extLst>
          </p:cNvPr>
          <p:cNvPicPr>
            <a:picLocks noChangeAspect="1"/>
          </p:cNvPicPr>
          <p:nvPr/>
        </p:nvPicPr>
        <p:blipFill>
          <a:blip r:embed="rId2"/>
          <a:stretch>
            <a:fillRect/>
          </a:stretch>
        </p:blipFill>
        <p:spPr>
          <a:xfrm>
            <a:off x="323529" y="1478496"/>
            <a:ext cx="2268220" cy="5039995"/>
          </a:xfrm>
          <a:prstGeom prst="rect">
            <a:avLst/>
          </a:prstGeom>
          <a:noFill/>
          <a:ln>
            <a:noFill/>
          </a:ln>
        </p:spPr>
      </p:pic>
      <p:pic>
        <p:nvPicPr>
          <p:cNvPr id="4" name="Picture 3">
            <a:extLst>
              <a:ext uri="{FF2B5EF4-FFF2-40B4-BE49-F238E27FC236}">
                <a16:creationId xmlns:a16="http://schemas.microsoft.com/office/drawing/2014/main" id="{B49DED91-A938-4FBB-88A6-D2E97FDE002E}"/>
              </a:ext>
            </a:extLst>
          </p:cNvPr>
          <p:cNvPicPr>
            <a:picLocks noChangeAspect="1"/>
          </p:cNvPicPr>
          <p:nvPr/>
        </p:nvPicPr>
        <p:blipFill>
          <a:blip r:embed="rId3"/>
          <a:stretch>
            <a:fillRect/>
          </a:stretch>
        </p:blipFill>
        <p:spPr>
          <a:xfrm>
            <a:off x="3068921" y="1478495"/>
            <a:ext cx="2268220" cy="5039995"/>
          </a:xfrm>
          <a:prstGeom prst="rect">
            <a:avLst/>
          </a:prstGeom>
          <a:noFill/>
          <a:ln>
            <a:noFill/>
          </a:ln>
        </p:spPr>
      </p:pic>
      <p:pic>
        <p:nvPicPr>
          <p:cNvPr id="5" name="Picture 4">
            <a:extLst>
              <a:ext uri="{FF2B5EF4-FFF2-40B4-BE49-F238E27FC236}">
                <a16:creationId xmlns:a16="http://schemas.microsoft.com/office/drawing/2014/main" id="{4F8078C9-B10B-476B-9DCB-35DED4B4C0B8}"/>
              </a:ext>
            </a:extLst>
          </p:cNvPr>
          <p:cNvPicPr>
            <a:picLocks noChangeAspect="1"/>
          </p:cNvPicPr>
          <p:nvPr/>
        </p:nvPicPr>
        <p:blipFill>
          <a:blip r:embed="rId4"/>
          <a:srcRect b="35856"/>
          <a:stretch>
            <a:fillRect/>
          </a:stretch>
        </p:blipFill>
        <p:spPr>
          <a:xfrm>
            <a:off x="5814313" y="1478494"/>
            <a:ext cx="2266315" cy="5039995"/>
          </a:xfrm>
          <a:prstGeom prst="rect">
            <a:avLst/>
          </a:prstGeom>
          <a:noFill/>
          <a:ln>
            <a:noFill/>
          </a:ln>
        </p:spPr>
      </p:pic>
      <p:pic>
        <p:nvPicPr>
          <p:cNvPr id="6" name="Picture 5">
            <a:extLst>
              <a:ext uri="{FF2B5EF4-FFF2-40B4-BE49-F238E27FC236}">
                <a16:creationId xmlns:a16="http://schemas.microsoft.com/office/drawing/2014/main" id="{B1E3C41F-4F83-4A59-8A23-CED195DFF83C}"/>
              </a:ext>
            </a:extLst>
          </p:cNvPr>
          <p:cNvPicPr>
            <a:picLocks noChangeAspect="1"/>
          </p:cNvPicPr>
          <p:nvPr/>
        </p:nvPicPr>
        <p:blipFill>
          <a:blip r:embed="rId4"/>
          <a:srcRect t="35856"/>
          <a:stretch>
            <a:fillRect/>
          </a:stretch>
        </p:blipFill>
        <p:spPr>
          <a:xfrm>
            <a:off x="8557800" y="1478493"/>
            <a:ext cx="2266315" cy="5039995"/>
          </a:xfrm>
          <a:prstGeom prst="rect">
            <a:avLst/>
          </a:prstGeom>
          <a:noFill/>
          <a:ln>
            <a:noFill/>
          </a:ln>
        </p:spPr>
      </p:pic>
    </p:spTree>
    <p:extLst>
      <p:ext uri="{BB962C8B-B14F-4D97-AF65-F5344CB8AC3E}">
        <p14:creationId xmlns:p14="http://schemas.microsoft.com/office/powerpoint/2010/main" val="3564637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DAFTAR</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ISI</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grpSp>
        <p:nvGrpSpPr>
          <p:cNvPr id="78" name="Group 77">
            <a:extLst>
              <a:ext uri="{FF2B5EF4-FFF2-40B4-BE49-F238E27FC236}">
                <a16:creationId xmlns:a16="http://schemas.microsoft.com/office/drawing/2014/main" id="{FA07F552-0D5D-4AA0-BD70-F4530F0DC7F0}"/>
              </a:ext>
            </a:extLst>
          </p:cNvPr>
          <p:cNvGrpSpPr/>
          <p:nvPr/>
        </p:nvGrpSpPr>
        <p:grpSpPr>
          <a:xfrm>
            <a:off x="8228023" y="2232307"/>
            <a:ext cx="3434878" cy="693904"/>
            <a:chOff x="4355975" y="1331342"/>
            <a:chExt cx="3012728" cy="693904"/>
          </a:xfrm>
        </p:grpSpPr>
        <p:sp>
          <p:nvSpPr>
            <p:cNvPr id="79" name="TextBox 78">
              <a:extLst>
                <a:ext uri="{FF2B5EF4-FFF2-40B4-BE49-F238E27FC236}">
                  <a16:creationId xmlns:a16="http://schemas.microsoft.com/office/drawing/2014/main" id="{5DE3B837-BEDB-4CFA-B9DF-18DCDED5759D}"/>
                </a:ext>
              </a:extLst>
            </p:cNvPr>
            <p:cNvSpPr txBox="1"/>
            <p:nvPr/>
          </p:nvSpPr>
          <p:spPr>
            <a:xfrm>
              <a:off x="4355975" y="1331342"/>
              <a:ext cx="3012726" cy="307777"/>
            </a:xfrm>
            <a:prstGeom prst="rect">
              <a:avLst/>
            </a:prstGeom>
            <a:noFill/>
          </p:spPr>
          <p:txBody>
            <a:bodyPr wrap="square" rtlCol="0" anchor="ctr">
              <a:spAutoFit/>
            </a:bodyPr>
            <a:lstStyle/>
            <a:p>
              <a:pPr>
                <a:defRPr/>
              </a:pPr>
              <a:r>
                <a:rPr lang="id-ID" altLang="ko-KR" sz="1400" dirty="0">
                  <a:latin typeface="Arial" pitchFamily="34" charset="0"/>
                  <a:cs typeface="Arial" pitchFamily="34" charset="0"/>
                </a:rPr>
                <a:t>Pendahuluan</a:t>
              </a:r>
              <a:endParaRPr lang="ko-KR" altLang="en-US" sz="1400" dirty="0">
                <a:latin typeface="Arial" pitchFamily="34" charset="0"/>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4355977" y="1563581"/>
              <a:ext cx="301272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Latar Belakang, Rumusan Masalah, Manfaat, dan Batasan Masalah</a:t>
              </a:r>
              <a:endParaRPr lang="ko-KR" altLang="en-US" sz="1200" dirty="0">
                <a:solidFill>
                  <a:schemeClr val="tx1">
                    <a:lumMod val="75000"/>
                    <a:lumOff val="25000"/>
                  </a:schemeClr>
                </a:solidFill>
                <a:cs typeface="Arial" pitchFamily="34" charset="0"/>
              </a:endParaRPr>
            </a:p>
          </p:txBody>
        </p:sp>
      </p:gr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grpSp>
        <p:nvGrpSpPr>
          <p:cNvPr id="83" name="Group 82">
            <a:extLst>
              <a:ext uri="{FF2B5EF4-FFF2-40B4-BE49-F238E27FC236}">
                <a16:creationId xmlns:a16="http://schemas.microsoft.com/office/drawing/2014/main" id="{DCB27BA0-ADC1-4513-A778-F80DB47D80D3}"/>
              </a:ext>
            </a:extLst>
          </p:cNvPr>
          <p:cNvGrpSpPr/>
          <p:nvPr/>
        </p:nvGrpSpPr>
        <p:grpSpPr>
          <a:xfrm>
            <a:off x="8228023" y="3390631"/>
            <a:ext cx="3434878" cy="509238"/>
            <a:chOff x="4355975" y="1331342"/>
            <a:chExt cx="3012728" cy="509238"/>
          </a:xfrm>
        </p:grpSpPr>
        <p:sp>
          <p:nvSpPr>
            <p:cNvPr id="84" name="TextBox 83">
              <a:extLst>
                <a:ext uri="{FF2B5EF4-FFF2-40B4-BE49-F238E27FC236}">
                  <a16:creationId xmlns:a16="http://schemas.microsoft.com/office/drawing/2014/main" id="{9F063898-AE63-40A1-97AC-7E3DB3E26EDE}"/>
                </a:ext>
              </a:extLst>
            </p:cNvPr>
            <p:cNvSpPr txBox="1"/>
            <p:nvPr/>
          </p:nvSpPr>
          <p:spPr>
            <a:xfrm>
              <a:off x="4355975" y="1331342"/>
              <a:ext cx="3012726" cy="307777"/>
            </a:xfrm>
            <a:prstGeom prst="rect">
              <a:avLst/>
            </a:prstGeom>
            <a:noFill/>
          </p:spPr>
          <p:txBody>
            <a:bodyPr wrap="square" rtlCol="0" anchor="ctr">
              <a:spAutoFit/>
            </a:bodyPr>
            <a:lstStyle/>
            <a:p>
              <a:pPr>
                <a:defRPr/>
              </a:pPr>
              <a:r>
                <a:rPr lang="id-ID" altLang="ko-KR" sz="1400" dirty="0">
                  <a:latin typeface="Arial" pitchFamily="34" charset="0"/>
                  <a:cs typeface="Arial" pitchFamily="34" charset="0"/>
                </a:rPr>
                <a:t>Landasan Kepustakaan</a:t>
              </a:r>
              <a:endParaRPr lang="ko-KR" altLang="en-US" sz="1400" dirty="0">
                <a:latin typeface="Arial" pitchFamily="34" charset="0"/>
                <a:cs typeface="Arial" pitchFamily="34" charset="0"/>
              </a:endParaRPr>
            </a:p>
          </p:txBody>
        </p:sp>
        <p:sp>
          <p:nvSpPr>
            <p:cNvPr id="85" name="TextBox 84">
              <a:extLst>
                <a:ext uri="{FF2B5EF4-FFF2-40B4-BE49-F238E27FC236}">
                  <a16:creationId xmlns:a16="http://schemas.microsoft.com/office/drawing/2014/main" id="{8A171140-0AF7-48F0-A5D3-E0778BEF851B}"/>
                </a:ext>
              </a:extLst>
            </p:cNvPr>
            <p:cNvSpPr txBox="1"/>
            <p:nvPr/>
          </p:nvSpPr>
          <p:spPr>
            <a:xfrm>
              <a:off x="4355977" y="1563581"/>
              <a:ext cx="301272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Kajian Pustaka</a:t>
              </a:r>
              <a:endParaRPr lang="ko-KR" altLang="en-US" sz="1200" dirty="0">
                <a:solidFill>
                  <a:schemeClr val="tx1">
                    <a:lumMod val="75000"/>
                    <a:lumOff val="25000"/>
                  </a:schemeClr>
                </a:solidFill>
                <a:cs typeface="Arial" pitchFamily="34" charset="0"/>
              </a:endParaRPr>
            </a:p>
          </p:txBody>
        </p:sp>
      </p:gr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grpSp>
        <p:nvGrpSpPr>
          <p:cNvPr id="88" name="Group 87">
            <a:extLst>
              <a:ext uri="{FF2B5EF4-FFF2-40B4-BE49-F238E27FC236}">
                <a16:creationId xmlns:a16="http://schemas.microsoft.com/office/drawing/2014/main" id="{77DBAE9F-F793-4403-B293-137D3A09059A}"/>
              </a:ext>
            </a:extLst>
          </p:cNvPr>
          <p:cNvGrpSpPr/>
          <p:nvPr/>
        </p:nvGrpSpPr>
        <p:grpSpPr>
          <a:xfrm>
            <a:off x="8228023" y="4548955"/>
            <a:ext cx="3434878" cy="693904"/>
            <a:chOff x="4355975" y="1331342"/>
            <a:chExt cx="3012728" cy="693904"/>
          </a:xfrm>
        </p:grpSpPr>
        <p:sp>
          <p:nvSpPr>
            <p:cNvPr id="89" name="TextBox 88">
              <a:extLst>
                <a:ext uri="{FF2B5EF4-FFF2-40B4-BE49-F238E27FC236}">
                  <a16:creationId xmlns:a16="http://schemas.microsoft.com/office/drawing/2014/main" id="{F50C0978-D6C6-4343-B0DA-5FC7E774CFC0}"/>
                </a:ext>
              </a:extLst>
            </p:cNvPr>
            <p:cNvSpPr txBox="1"/>
            <p:nvPr/>
          </p:nvSpPr>
          <p:spPr>
            <a:xfrm>
              <a:off x="4355975" y="1331342"/>
              <a:ext cx="3012726" cy="307777"/>
            </a:xfrm>
            <a:prstGeom prst="rect">
              <a:avLst/>
            </a:prstGeom>
            <a:noFill/>
          </p:spPr>
          <p:txBody>
            <a:bodyPr wrap="square" rtlCol="0" anchor="ctr">
              <a:spAutoFit/>
            </a:bodyPr>
            <a:lstStyle/>
            <a:p>
              <a:pPr>
                <a:defRPr/>
              </a:pPr>
              <a:r>
                <a:rPr lang="id-ID" altLang="ko-KR" sz="1400" dirty="0">
                  <a:latin typeface="Arial" pitchFamily="34" charset="0"/>
                  <a:cs typeface="Arial" pitchFamily="34" charset="0"/>
                </a:rPr>
                <a:t>Metodologi</a:t>
              </a:r>
              <a:endParaRPr lang="ko-KR" altLang="en-US" sz="1400" dirty="0">
                <a:latin typeface="Arial" pitchFamily="34" charset="0"/>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4355977" y="1563581"/>
              <a:ext cx="301272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Metodologi Penelitian, Tipe Penelitian, Subjek, dan Lokasi Penelitian</a:t>
              </a:r>
              <a:endParaRPr lang="ko-KR" altLang="en-US" sz="1200" dirty="0">
                <a:solidFill>
                  <a:schemeClr val="tx1">
                    <a:lumMod val="75000"/>
                    <a:lumOff val="25000"/>
                  </a:schemeClr>
                </a:solidFill>
                <a:cs typeface="Arial" pitchFamily="34" charset="0"/>
              </a:endParaRPr>
            </a:p>
          </p:txBody>
        </p:sp>
      </p:gr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grpSp>
        <p:nvGrpSpPr>
          <p:cNvPr id="93" name="Group 92">
            <a:extLst>
              <a:ext uri="{FF2B5EF4-FFF2-40B4-BE49-F238E27FC236}">
                <a16:creationId xmlns:a16="http://schemas.microsoft.com/office/drawing/2014/main" id="{C118B0D6-E65F-474C-8671-907F2873A807}"/>
              </a:ext>
            </a:extLst>
          </p:cNvPr>
          <p:cNvGrpSpPr/>
          <p:nvPr/>
        </p:nvGrpSpPr>
        <p:grpSpPr>
          <a:xfrm>
            <a:off x="8228023" y="5707277"/>
            <a:ext cx="3434878" cy="693904"/>
            <a:chOff x="4355975" y="1331342"/>
            <a:chExt cx="3012728" cy="693904"/>
          </a:xfrm>
        </p:grpSpPr>
        <p:sp>
          <p:nvSpPr>
            <p:cNvPr id="94" name="TextBox 93">
              <a:extLst>
                <a:ext uri="{FF2B5EF4-FFF2-40B4-BE49-F238E27FC236}">
                  <a16:creationId xmlns:a16="http://schemas.microsoft.com/office/drawing/2014/main" id="{A6ACEF9F-E08E-4EAF-A02D-4C43A82312D3}"/>
                </a:ext>
              </a:extLst>
            </p:cNvPr>
            <p:cNvSpPr txBox="1"/>
            <p:nvPr/>
          </p:nvSpPr>
          <p:spPr>
            <a:xfrm>
              <a:off x="4355975" y="1331342"/>
              <a:ext cx="3012726" cy="307777"/>
            </a:xfrm>
            <a:prstGeom prst="rect">
              <a:avLst/>
            </a:prstGeom>
            <a:noFill/>
          </p:spPr>
          <p:txBody>
            <a:bodyPr wrap="square" rtlCol="0" anchor="ctr">
              <a:spAutoFit/>
            </a:bodyPr>
            <a:lstStyle/>
            <a:p>
              <a:r>
                <a:rPr lang="en-US" altLang="ko-KR" sz="1400" b="1" dirty="0" err="1">
                  <a:solidFill>
                    <a:schemeClr val="tx1">
                      <a:lumMod val="75000"/>
                      <a:lumOff val="25000"/>
                    </a:schemeClr>
                  </a:solidFill>
                  <a:cs typeface="Arial" pitchFamily="34" charset="0"/>
                </a:rPr>
                <a:t>Analisis</a:t>
              </a:r>
              <a:r>
                <a:rPr lang="en-US" altLang="ko-KR" sz="1400" b="1" dirty="0">
                  <a:solidFill>
                    <a:schemeClr val="tx1">
                      <a:lumMod val="75000"/>
                      <a:lumOff val="25000"/>
                    </a:schemeClr>
                  </a:solidFill>
                  <a:cs typeface="Arial" pitchFamily="34" charset="0"/>
                </a:rPr>
                <a:t> </a:t>
              </a:r>
              <a:r>
                <a:rPr lang="en-US" altLang="ko-KR" sz="1400" b="1" dirty="0" err="1">
                  <a:solidFill>
                    <a:schemeClr val="tx1">
                      <a:lumMod val="75000"/>
                      <a:lumOff val="25000"/>
                    </a:schemeClr>
                  </a:solidFill>
                  <a:cs typeface="Arial" pitchFamily="34" charset="0"/>
                </a:rPr>
                <a:t>Kebutuhan</a:t>
              </a:r>
              <a:endParaRPr lang="en-US" altLang="ko-KR" sz="1400" b="1" dirty="0">
                <a:solidFill>
                  <a:schemeClr val="tx1">
                    <a:lumMod val="75000"/>
                    <a:lumOff val="25000"/>
                  </a:schemeClr>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4355977" y="1563581"/>
              <a:ext cx="3012726" cy="461665"/>
            </a:xfrm>
            <a:prstGeom prst="rect">
              <a:avLst/>
            </a:prstGeom>
            <a:noFill/>
          </p:spPr>
          <p:txBody>
            <a:bodyPr wrap="square" rtlCol="0">
              <a:spAutoFit/>
            </a:bodyPr>
            <a:lstStyle/>
            <a:p>
              <a:r>
                <a:rPr lang="id-ID" altLang="ko-KR" sz="1200" i="1" dirty="0">
                  <a:solidFill>
                    <a:schemeClr val="tx1">
                      <a:lumMod val="75000"/>
                      <a:lumOff val="25000"/>
                    </a:schemeClr>
                  </a:solidFill>
                  <a:cs typeface="Arial" pitchFamily="34" charset="0"/>
                </a:rPr>
                <a:t>Persona, Scenario, User Story, Feature</a:t>
              </a:r>
              <a:r>
                <a:rPr lang="id-ID" altLang="ko-KR" sz="1200" dirty="0">
                  <a:solidFill>
                    <a:schemeClr val="tx1">
                      <a:lumMod val="75000"/>
                      <a:lumOff val="25000"/>
                    </a:schemeClr>
                  </a:solidFill>
                  <a:cs typeface="Arial" pitchFamily="34" charset="0"/>
                </a:rPr>
                <a:t>, </a:t>
              </a:r>
              <a:r>
                <a:rPr lang="id-ID" altLang="ko-KR" sz="1200" i="1" dirty="0">
                  <a:solidFill>
                    <a:schemeClr val="tx1">
                      <a:lumMod val="75000"/>
                      <a:lumOff val="25000"/>
                    </a:schemeClr>
                  </a:solidFill>
                  <a:cs typeface="Arial" pitchFamily="34" charset="0"/>
                </a:rPr>
                <a:t>Information Architecture </a:t>
              </a:r>
              <a:r>
                <a:rPr lang="id-ID" altLang="ko-KR" sz="1200" dirty="0">
                  <a:solidFill>
                    <a:schemeClr val="tx1">
                      <a:lumMod val="75000"/>
                      <a:lumOff val="25000"/>
                    </a:schemeClr>
                  </a:solidFill>
                  <a:cs typeface="Arial" pitchFamily="34" charset="0"/>
                </a:rPr>
                <a:t>Sistem,</a:t>
              </a:r>
              <a:r>
                <a:rPr lang="id-ID" altLang="ko-KR" sz="1200" i="1" dirty="0">
                  <a:solidFill>
                    <a:schemeClr val="tx1">
                      <a:lumMod val="75000"/>
                      <a:lumOff val="25000"/>
                    </a:schemeClr>
                  </a:solidFill>
                  <a:cs typeface="Arial" pitchFamily="34" charset="0"/>
                </a:rPr>
                <a:t> </a:t>
              </a:r>
              <a:r>
                <a:rPr lang="id-ID" altLang="ko-KR" sz="1200" dirty="0">
                  <a:solidFill>
                    <a:schemeClr val="tx1">
                      <a:lumMod val="75000"/>
                      <a:lumOff val="25000"/>
                    </a:schemeClr>
                  </a:solidFill>
                  <a:cs typeface="Arial" pitchFamily="34" charset="0"/>
                </a:rPr>
                <a:t>dan </a:t>
              </a:r>
              <a:r>
                <a:rPr lang="id-ID" altLang="ko-KR" sz="1200" i="1" dirty="0">
                  <a:solidFill>
                    <a:schemeClr val="tx1">
                      <a:lumMod val="75000"/>
                      <a:lumOff val="25000"/>
                    </a:schemeClr>
                  </a:solidFill>
                  <a:cs typeface="Arial" pitchFamily="34" charset="0"/>
                </a:rPr>
                <a:t>Prototype</a:t>
              </a:r>
              <a:endParaRPr lang="ko-KR" altLang="en-US" sz="1200" i="1" dirty="0">
                <a:solidFill>
                  <a:schemeClr val="tx1">
                    <a:lumMod val="75000"/>
                    <a:lumOff val="25000"/>
                  </a:schemeClr>
                </a:solidFill>
                <a:cs typeface="Arial" pitchFamily="34" charset="0"/>
              </a:endParaRPr>
            </a:p>
          </p:txBody>
        </p:sp>
      </p:gr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9965393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Perancangan</a:t>
            </a:r>
            <a:endParaRPr lang="en-US" dirty="0"/>
          </a:p>
        </p:txBody>
      </p:sp>
    </p:spTree>
    <p:extLst>
      <p:ext uri="{BB962C8B-B14F-4D97-AF65-F5344CB8AC3E}">
        <p14:creationId xmlns:p14="http://schemas.microsoft.com/office/powerpoint/2010/main" val="7446707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Rancangan Arsitektur Sistem</a:t>
            </a:r>
            <a:endParaRPr lang="en-US" dirty="0"/>
          </a:p>
        </p:txBody>
      </p:sp>
      <p:grpSp>
        <p:nvGrpSpPr>
          <p:cNvPr id="3" name="Canvas 70">
            <a:extLst>
              <a:ext uri="{FF2B5EF4-FFF2-40B4-BE49-F238E27FC236}">
                <a16:creationId xmlns:a16="http://schemas.microsoft.com/office/drawing/2014/main" id="{C9ED87F3-87B6-4DBB-BE3D-7B011A0518AC}"/>
              </a:ext>
            </a:extLst>
          </p:cNvPr>
          <p:cNvGrpSpPr/>
          <p:nvPr/>
        </p:nvGrpSpPr>
        <p:grpSpPr>
          <a:xfrm>
            <a:off x="3576002" y="2052637"/>
            <a:ext cx="5039995" cy="2752725"/>
            <a:chOff x="0" y="0"/>
            <a:chExt cx="5039995" cy="2752725"/>
          </a:xfrm>
        </p:grpSpPr>
        <p:sp>
          <p:nvSpPr>
            <p:cNvPr id="4" name="Canvas 70">
              <a:extLst>
                <a:ext uri="{FF2B5EF4-FFF2-40B4-BE49-F238E27FC236}">
                  <a16:creationId xmlns:a16="http://schemas.microsoft.com/office/drawing/2014/main" id="{18F23742-5C8A-495F-8A1A-4669DC611A8C}"/>
                </a:ext>
              </a:extLst>
            </p:cNvPr>
            <p:cNvSpPr/>
            <p:nvPr/>
          </p:nvSpPr>
          <p:spPr>
            <a:xfrm>
              <a:off x="0" y="0"/>
              <a:ext cx="5039995" cy="2752725"/>
            </a:xfrm>
          </p:spPr>
        </p:sp>
        <p:sp>
          <p:nvSpPr>
            <p:cNvPr id="5" name="Rectangles 318">
              <a:extLst>
                <a:ext uri="{FF2B5EF4-FFF2-40B4-BE49-F238E27FC236}">
                  <a16:creationId xmlns:a16="http://schemas.microsoft.com/office/drawing/2014/main" id="{3B3E03AB-A211-41AF-92AF-FB430644B9D0}"/>
                </a:ext>
              </a:extLst>
            </p:cNvPr>
            <p:cNvSpPr/>
            <p:nvPr/>
          </p:nvSpPr>
          <p:spPr>
            <a:xfrm>
              <a:off x="1185545" y="2016125"/>
              <a:ext cx="3688715" cy="586105"/>
            </a:xfrm>
            <a:prstGeom prst="rect">
              <a:avLst/>
            </a:prstGeom>
            <a:ln>
              <a:solidFill>
                <a:schemeClr val="accent6">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6" name="Rectangles 309">
              <a:extLst>
                <a:ext uri="{FF2B5EF4-FFF2-40B4-BE49-F238E27FC236}">
                  <a16:creationId xmlns:a16="http://schemas.microsoft.com/office/drawing/2014/main" id="{9C53F44C-3927-45C4-969A-5E17C55CAD81}"/>
                </a:ext>
              </a:extLst>
            </p:cNvPr>
            <p:cNvSpPr/>
            <p:nvPr/>
          </p:nvSpPr>
          <p:spPr>
            <a:xfrm>
              <a:off x="1124585" y="27305"/>
              <a:ext cx="3673475" cy="586105"/>
            </a:xfrm>
            <a:prstGeom prst="rect">
              <a:avLst/>
            </a:prstGeom>
            <a:ln>
              <a:solidFill>
                <a:schemeClr val="accent3">
                  <a:lumMod val="75000"/>
                </a:schemeClr>
              </a:solidFill>
              <a:prstDash val="dash"/>
            </a:ln>
          </p:spPr>
          <p:style>
            <a:lnRef idx="2">
              <a:schemeClr val="accent6"/>
            </a:lnRef>
            <a:fillRef idx="1">
              <a:schemeClr val="lt1"/>
            </a:fillRef>
            <a:effectRef idx="0">
              <a:schemeClr val="accent6"/>
            </a:effectRef>
            <a:fontRef idx="minor">
              <a:schemeClr val="dk1"/>
            </a:fontRef>
          </p:style>
        </p:sp>
        <p:sp>
          <p:nvSpPr>
            <p:cNvPr id="7" name="Rectangles 308">
              <a:extLst>
                <a:ext uri="{FF2B5EF4-FFF2-40B4-BE49-F238E27FC236}">
                  <a16:creationId xmlns:a16="http://schemas.microsoft.com/office/drawing/2014/main" id="{D49EA4C8-99F8-4814-BE20-7E5A34748141}"/>
                </a:ext>
              </a:extLst>
            </p:cNvPr>
            <p:cNvSpPr/>
            <p:nvPr/>
          </p:nvSpPr>
          <p:spPr>
            <a:xfrm>
              <a:off x="1124585" y="728980"/>
              <a:ext cx="3688715" cy="586105"/>
            </a:xfrm>
            <a:prstGeom prst="rect">
              <a:avLst/>
            </a:prstGeom>
            <a:ln>
              <a:solidFill>
                <a:schemeClr val="tx2">
                  <a:lumMod val="60000"/>
                  <a:lumOff val="40000"/>
                </a:schemeClr>
              </a:solidFill>
              <a:prstDash val="dash"/>
            </a:ln>
          </p:spPr>
          <p:style>
            <a:lnRef idx="2">
              <a:schemeClr val="accent6"/>
            </a:lnRef>
            <a:fillRef idx="1">
              <a:schemeClr val="lt1"/>
            </a:fillRef>
            <a:effectRef idx="0">
              <a:schemeClr val="accent6"/>
            </a:effectRef>
            <a:fontRef idx="minor">
              <a:schemeClr val="dk1"/>
            </a:fontRef>
          </p:style>
        </p:sp>
        <p:sp>
          <p:nvSpPr>
            <p:cNvPr id="8" name="Text Box 138">
              <a:extLst>
                <a:ext uri="{FF2B5EF4-FFF2-40B4-BE49-F238E27FC236}">
                  <a16:creationId xmlns:a16="http://schemas.microsoft.com/office/drawing/2014/main" id="{ABC1CCCC-A95D-438B-93B3-6E6699C65D3F}"/>
                </a:ext>
              </a:extLst>
            </p:cNvPr>
            <p:cNvSpPr txBox="1"/>
            <p:nvPr/>
          </p:nvSpPr>
          <p:spPr>
            <a:xfrm>
              <a:off x="2228215" y="8985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ViewModel</a:t>
              </a:r>
            </a:p>
          </p:txBody>
        </p:sp>
        <p:sp>
          <p:nvSpPr>
            <p:cNvPr id="9" name="Text Box 141">
              <a:extLst>
                <a:ext uri="{FF2B5EF4-FFF2-40B4-BE49-F238E27FC236}">
                  <a16:creationId xmlns:a16="http://schemas.microsoft.com/office/drawing/2014/main" id="{0B8BDA16-8CC0-47B3-8B41-8B9836CC3F1D}"/>
                </a:ext>
              </a:extLst>
            </p:cNvPr>
            <p:cNvSpPr txBox="1"/>
            <p:nvPr/>
          </p:nvSpPr>
          <p:spPr>
            <a:xfrm>
              <a:off x="2229485" y="1873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UI</a:t>
              </a:r>
            </a:p>
          </p:txBody>
        </p:sp>
        <p:sp>
          <p:nvSpPr>
            <p:cNvPr id="10" name="Text Box 142">
              <a:extLst>
                <a:ext uri="{FF2B5EF4-FFF2-40B4-BE49-F238E27FC236}">
                  <a16:creationId xmlns:a16="http://schemas.microsoft.com/office/drawing/2014/main" id="{C7F795AC-F9D4-48AB-B6EE-16F7E504C5D2}"/>
                </a:ext>
              </a:extLst>
            </p:cNvPr>
            <p:cNvSpPr txBox="1"/>
            <p:nvPr/>
          </p:nvSpPr>
          <p:spPr>
            <a:xfrm>
              <a:off x="2229485" y="152082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Repository</a:t>
              </a:r>
            </a:p>
          </p:txBody>
        </p:sp>
        <p:cxnSp>
          <p:nvCxnSpPr>
            <p:cNvPr id="11" name="Elbow Connector 303">
              <a:extLst>
                <a:ext uri="{FF2B5EF4-FFF2-40B4-BE49-F238E27FC236}">
                  <a16:creationId xmlns:a16="http://schemas.microsoft.com/office/drawing/2014/main" id="{E96EC8F0-3B96-466F-82CE-2FE7EE33FFCF}"/>
                </a:ext>
              </a:extLst>
            </p:cNvPr>
            <p:cNvCxnSpPr>
              <a:stCxn id="9" idx="2"/>
              <a:endCxn id="8" idx="0"/>
            </p:cNvCxnSpPr>
            <p:nvPr/>
          </p:nvCxnSpPr>
          <p:spPr>
            <a:xfrm rot="5400000">
              <a:off x="2723198" y="698818"/>
              <a:ext cx="3981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cxnSp>
          <p:nvCxnSpPr>
            <p:cNvPr id="12" name="Elbow Connector 305">
              <a:extLst>
                <a:ext uri="{FF2B5EF4-FFF2-40B4-BE49-F238E27FC236}">
                  <a16:creationId xmlns:a16="http://schemas.microsoft.com/office/drawing/2014/main" id="{1A601608-9E41-4391-B467-D451E09AE40C}"/>
                </a:ext>
              </a:extLst>
            </p:cNvPr>
            <p:cNvCxnSpPr>
              <a:stCxn id="8" idx="2"/>
              <a:endCxn id="10" idx="0"/>
            </p:cNvCxnSpPr>
            <p:nvPr/>
          </p:nvCxnSpPr>
          <p:spPr>
            <a:xfrm rot="5400000" flipV="1">
              <a:off x="2767648" y="1365568"/>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sp>
          <p:nvSpPr>
            <p:cNvPr id="13" name="Text Box 313">
              <a:extLst>
                <a:ext uri="{FF2B5EF4-FFF2-40B4-BE49-F238E27FC236}">
                  <a16:creationId xmlns:a16="http://schemas.microsoft.com/office/drawing/2014/main" id="{E2B57110-F945-4E6F-86C0-E5472BA16244}"/>
                </a:ext>
              </a:extLst>
            </p:cNvPr>
            <p:cNvSpPr txBox="1"/>
            <p:nvPr/>
          </p:nvSpPr>
          <p:spPr>
            <a:xfrm>
              <a:off x="80010" y="2181860"/>
              <a:ext cx="936625"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Model</a:t>
              </a:r>
            </a:p>
          </p:txBody>
        </p:sp>
        <p:sp>
          <p:nvSpPr>
            <p:cNvPr id="14" name="Text Box 314">
              <a:extLst>
                <a:ext uri="{FF2B5EF4-FFF2-40B4-BE49-F238E27FC236}">
                  <a16:creationId xmlns:a16="http://schemas.microsoft.com/office/drawing/2014/main" id="{07B86E8F-48ED-4EB2-BD78-EF61BD331A0C}"/>
                </a:ext>
              </a:extLst>
            </p:cNvPr>
            <p:cNvSpPr txBox="1"/>
            <p:nvPr/>
          </p:nvSpPr>
          <p:spPr>
            <a:xfrm>
              <a:off x="97155" y="179705"/>
              <a:ext cx="92837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View</a:t>
              </a:r>
            </a:p>
          </p:txBody>
        </p:sp>
        <p:sp>
          <p:nvSpPr>
            <p:cNvPr id="15" name="Text Box 316">
              <a:extLst>
                <a:ext uri="{FF2B5EF4-FFF2-40B4-BE49-F238E27FC236}">
                  <a16:creationId xmlns:a16="http://schemas.microsoft.com/office/drawing/2014/main" id="{5C29E53E-9588-41D2-9E55-EA5CAB2B7786}"/>
                </a:ext>
              </a:extLst>
            </p:cNvPr>
            <p:cNvSpPr txBox="1"/>
            <p:nvPr/>
          </p:nvSpPr>
          <p:spPr>
            <a:xfrm>
              <a:off x="80645" y="903605"/>
              <a:ext cx="944880" cy="312420"/>
            </a:xfrm>
            <a:prstGeom prst="rect">
              <a:avLst/>
            </a:prstGeom>
            <a:solidFill>
              <a:schemeClr val="lt1"/>
            </a:solidFill>
            <a:ln w="6350">
              <a:no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ViewModel</a:t>
              </a:r>
            </a:p>
          </p:txBody>
        </p:sp>
        <p:sp>
          <p:nvSpPr>
            <p:cNvPr id="16" name="Text Box 319">
              <a:extLst>
                <a:ext uri="{FF2B5EF4-FFF2-40B4-BE49-F238E27FC236}">
                  <a16:creationId xmlns:a16="http://schemas.microsoft.com/office/drawing/2014/main" id="{74492FAE-B482-474E-A1BE-34BAB018AB01}"/>
                </a:ext>
              </a:extLst>
            </p:cNvPr>
            <p:cNvSpPr txBox="1"/>
            <p:nvPr/>
          </p:nvSpPr>
          <p:spPr>
            <a:xfrm>
              <a:off x="2229485" y="2153285"/>
              <a:ext cx="1386840" cy="31305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ctr">
                <a:spcAft>
                  <a:spcPts val="600"/>
                </a:spcAft>
              </a:pPr>
              <a:r>
                <a:rPr lang="en-US" altLang="zh-CN" sz="1200" kern="100">
                  <a:latin typeface="Calibri"/>
                  <a:ea typeface="Calibri"/>
                  <a:cs typeface="Arial"/>
                  <a:sym typeface="Times New Roman"/>
                </a:rPr>
                <a:t>Firebase</a:t>
              </a:r>
            </a:p>
          </p:txBody>
        </p:sp>
        <p:cxnSp>
          <p:nvCxnSpPr>
            <p:cNvPr id="17" name="Elbow Connector 324">
              <a:extLst>
                <a:ext uri="{FF2B5EF4-FFF2-40B4-BE49-F238E27FC236}">
                  <a16:creationId xmlns:a16="http://schemas.microsoft.com/office/drawing/2014/main" id="{D75F8941-C123-44EC-9FD1-AE251AC42B2F}"/>
                </a:ext>
              </a:extLst>
            </p:cNvPr>
            <p:cNvCxnSpPr/>
            <p:nvPr/>
          </p:nvCxnSpPr>
          <p:spPr>
            <a:xfrm rot="5400000" flipV="1">
              <a:off x="2778125" y="1993265"/>
              <a:ext cx="309245" cy="1270"/>
            </a:xfrm>
            <a:prstGeom prst="bentConnector3">
              <a:avLst>
                <a:gd name="adj1" fmla="val 50000"/>
              </a:avLst>
            </a:prstGeom>
            <a:ln w="19050">
              <a:tailEnd type="arrow" w="med" len="med"/>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0819029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Contoh </a:t>
            </a:r>
            <a:r>
              <a:rPr lang="id-ID" i="1" dirty="0"/>
              <a:t>Sequence Diagram</a:t>
            </a:r>
            <a:endParaRPr lang="en-US" dirty="0"/>
          </a:p>
        </p:txBody>
      </p:sp>
      <p:grpSp>
        <p:nvGrpSpPr>
          <p:cNvPr id="5" name="Group 4">
            <a:extLst>
              <a:ext uri="{FF2B5EF4-FFF2-40B4-BE49-F238E27FC236}">
                <a16:creationId xmlns:a16="http://schemas.microsoft.com/office/drawing/2014/main" id="{314F0301-770E-4495-8ADC-3F11EA16E5A6}"/>
              </a:ext>
            </a:extLst>
          </p:cNvPr>
          <p:cNvGrpSpPr/>
          <p:nvPr/>
        </p:nvGrpSpPr>
        <p:grpSpPr>
          <a:xfrm>
            <a:off x="1340108" y="2148588"/>
            <a:ext cx="1800201" cy="2396015"/>
            <a:chOff x="3959381" y="2234383"/>
            <a:chExt cx="1800201" cy="2396015"/>
          </a:xfrm>
        </p:grpSpPr>
        <p:sp>
          <p:nvSpPr>
            <p:cNvPr id="6" name="직사각형 9">
              <a:extLst>
                <a:ext uri="{FF2B5EF4-FFF2-40B4-BE49-F238E27FC236}">
                  <a16:creationId xmlns:a16="http://schemas.microsoft.com/office/drawing/2014/main" id="{3FFD614F-7960-44F0-9A0C-E3436EB7C65D}"/>
                </a:ext>
              </a:extLst>
            </p:cNvPr>
            <p:cNvSpPr/>
            <p:nvPr userDrawn="1"/>
          </p:nvSpPr>
          <p:spPr>
            <a:xfrm>
              <a:off x="3959381" y="2814516"/>
              <a:ext cx="1800201" cy="1815882"/>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d-ID" altLang="ko-KR" sz="1400" dirty="0">
                  <a:solidFill>
                    <a:schemeClr val="tx1">
                      <a:lumMod val="75000"/>
                      <a:lumOff val="25000"/>
                    </a:schemeClr>
                  </a:solidFill>
                  <a:cs typeface="Arial" pitchFamily="34" charset="0"/>
                </a:rPr>
                <a:t>M</a:t>
              </a:r>
              <a:r>
                <a:rPr lang="en-US" altLang="ko-KR" sz="1400" dirty="0" err="1">
                  <a:solidFill>
                    <a:schemeClr val="tx1">
                      <a:lumMod val="75000"/>
                      <a:lumOff val="25000"/>
                    </a:schemeClr>
                  </a:solidFill>
                  <a:cs typeface="Arial" pitchFamily="34" charset="0"/>
                </a:rPr>
                <a:t>enampilkan</a:t>
              </a:r>
              <a:r>
                <a:rPr lang="en-US" altLang="ko-KR" sz="1400" dirty="0">
                  <a:solidFill>
                    <a:schemeClr val="tx1">
                      <a:lumMod val="75000"/>
                      <a:lumOff val="25000"/>
                    </a:schemeClr>
                  </a:solidFill>
                  <a:cs typeface="Arial" pitchFamily="34" charset="0"/>
                </a:rPr>
                <a:t> daftar </a:t>
              </a:r>
              <a:r>
                <a:rPr lang="en-US" altLang="ko-KR" sz="1400" dirty="0" err="1">
                  <a:solidFill>
                    <a:schemeClr val="tx1">
                      <a:lumMod val="75000"/>
                      <a:lumOff val="25000"/>
                    </a:schemeClr>
                  </a:solidFill>
                  <a:cs typeface="Arial" pitchFamily="34" charset="0"/>
                </a:rPr>
                <a:t>resep</a:t>
              </a:r>
              <a:r>
                <a:rPr lang="en-US" altLang="ko-KR" sz="1400" dirty="0">
                  <a:solidFill>
                    <a:schemeClr val="tx1">
                      <a:lumMod val="75000"/>
                      <a:lumOff val="25000"/>
                    </a:schemeClr>
                  </a:solidFill>
                  <a:cs typeface="Arial" pitchFamily="34" charset="0"/>
                </a:rPr>
                <a:t> yang </a:t>
              </a:r>
              <a:r>
                <a:rPr lang="en-US" altLang="ko-KR" sz="1400" dirty="0" err="1">
                  <a:solidFill>
                    <a:schemeClr val="tx1">
                      <a:lumMod val="75000"/>
                      <a:lumOff val="25000"/>
                    </a:schemeClr>
                  </a:solidFill>
                  <a:cs typeface="Arial" pitchFamily="34" charset="0"/>
                </a:rPr>
                <a:t>dimulai</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dari</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pengguna</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membuka</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halaman</a:t>
              </a:r>
              <a:r>
                <a:rPr lang="en-US" altLang="ko-KR" sz="1400" dirty="0">
                  <a:solidFill>
                    <a:schemeClr val="tx1">
                      <a:lumMod val="75000"/>
                      <a:lumOff val="25000"/>
                    </a:schemeClr>
                  </a:solidFill>
                  <a:cs typeface="Arial" pitchFamily="34" charset="0"/>
                </a:rPr>
                <a:t> daftar </a:t>
              </a:r>
              <a:r>
                <a:rPr lang="en-US" altLang="ko-KR" sz="1400" dirty="0" err="1">
                  <a:solidFill>
                    <a:schemeClr val="tx1">
                      <a:lumMod val="75000"/>
                      <a:lumOff val="25000"/>
                    </a:schemeClr>
                  </a:solidFill>
                  <a:cs typeface="Arial" pitchFamily="34" charset="0"/>
                </a:rPr>
                <a:t>resep</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hingga</a:t>
              </a:r>
              <a:r>
                <a:rPr lang="en-US" altLang="ko-KR" sz="1400" dirty="0">
                  <a:solidFill>
                    <a:schemeClr val="tx1">
                      <a:lumMod val="75000"/>
                      <a:lumOff val="25000"/>
                    </a:schemeClr>
                  </a:solidFill>
                  <a:cs typeface="Arial" pitchFamily="34" charset="0"/>
                </a:rPr>
                <a:t> data </a:t>
              </a:r>
              <a:r>
                <a:rPr lang="en-US" altLang="ko-KR" sz="1400" dirty="0" err="1">
                  <a:solidFill>
                    <a:schemeClr val="tx1">
                      <a:lumMod val="75000"/>
                      <a:lumOff val="25000"/>
                    </a:schemeClr>
                  </a:solidFill>
                  <a:cs typeface="Arial" pitchFamily="34" charset="0"/>
                </a:rPr>
                <a:t>resep</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tersebut</a:t>
              </a:r>
              <a:r>
                <a:rPr lang="en-US" altLang="ko-KR" sz="1400" dirty="0">
                  <a:solidFill>
                    <a:schemeClr val="tx1">
                      <a:lumMod val="75000"/>
                      <a:lumOff val="25000"/>
                    </a:schemeClr>
                  </a:solidFill>
                  <a:cs typeface="Arial" pitchFamily="34" charset="0"/>
                </a:rPr>
                <a:t> </a:t>
              </a:r>
              <a:r>
                <a:rPr lang="en-US" altLang="ko-KR" sz="1400" dirty="0" err="1">
                  <a:solidFill>
                    <a:schemeClr val="tx1">
                      <a:lumMod val="75000"/>
                      <a:lumOff val="25000"/>
                    </a:schemeClr>
                  </a:solidFill>
                  <a:cs typeface="Arial" pitchFamily="34" charset="0"/>
                </a:rPr>
                <a:t>diterima</a:t>
              </a:r>
              <a:r>
                <a:rPr lang="en-US" altLang="ko-KR" sz="1400" dirty="0">
                  <a:solidFill>
                    <a:schemeClr val="tx1">
                      <a:lumMod val="75000"/>
                      <a:lumOff val="25000"/>
                    </a:schemeClr>
                  </a:solidFill>
                  <a:cs typeface="Arial" pitchFamily="34" charset="0"/>
                </a:rPr>
                <a:t> oleh </a:t>
              </a:r>
              <a:r>
                <a:rPr lang="en-US" altLang="ko-KR" sz="1400" dirty="0" err="1">
                  <a:solidFill>
                    <a:schemeClr val="tx1">
                      <a:lumMod val="75000"/>
                      <a:lumOff val="25000"/>
                    </a:schemeClr>
                  </a:solidFill>
                  <a:cs typeface="Arial" pitchFamily="34" charset="0"/>
                </a:rPr>
                <a:t>pengguna</a:t>
              </a:r>
              <a:r>
                <a:rPr lang="en-US" altLang="ko-KR" sz="1400" dirty="0">
                  <a:solidFill>
                    <a:schemeClr val="tx1">
                      <a:lumMod val="75000"/>
                      <a:lumOff val="25000"/>
                    </a:schemeClr>
                  </a:solidFill>
                  <a:cs typeface="Arial" pitchFamily="34" charset="0"/>
                </a:rPr>
                <a:t>.</a:t>
              </a:r>
              <a:endParaRPr lang="ko-KR" altLang="en-US" sz="1400" dirty="0">
                <a:solidFill>
                  <a:schemeClr val="tx1">
                    <a:lumMod val="75000"/>
                    <a:lumOff val="25000"/>
                  </a:schemeClr>
                </a:solidFill>
                <a:cs typeface="Arial" pitchFamily="34" charset="0"/>
              </a:endParaRPr>
            </a:p>
          </p:txBody>
        </p:sp>
        <p:sp>
          <p:nvSpPr>
            <p:cNvPr id="7" name="Text Placeholder 17">
              <a:extLst>
                <a:ext uri="{FF2B5EF4-FFF2-40B4-BE49-F238E27FC236}">
                  <a16:creationId xmlns:a16="http://schemas.microsoft.com/office/drawing/2014/main" id="{5BA23DED-11EE-4068-BE13-467355FC937A}"/>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Menampilkan Daftar Resep</a:t>
              </a:r>
              <a:endParaRPr lang="en-US" sz="1800" b="1" dirty="0">
                <a:solidFill>
                  <a:schemeClr val="tx1">
                    <a:lumMod val="75000"/>
                    <a:lumOff val="25000"/>
                  </a:schemeClr>
                </a:solidFill>
                <a:cs typeface="Arial" pitchFamily="34" charset="0"/>
              </a:endParaRPr>
            </a:p>
          </p:txBody>
        </p:sp>
        <p:sp>
          <p:nvSpPr>
            <p:cNvPr id="8" name="Rectangle 7">
              <a:extLst>
                <a:ext uri="{FF2B5EF4-FFF2-40B4-BE49-F238E27FC236}">
                  <a16:creationId xmlns:a16="http://schemas.microsoft.com/office/drawing/2014/main" id="{DE0A4994-5ACF-47D8-A27E-7B007BAF0B75}"/>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a:extLst>
              <a:ext uri="{FF2B5EF4-FFF2-40B4-BE49-F238E27FC236}">
                <a16:creationId xmlns:a16="http://schemas.microsoft.com/office/drawing/2014/main" id="{41BB8A8B-D1E7-48E3-9C7F-81C1F553D0A1}"/>
              </a:ext>
            </a:extLst>
          </p:cNvPr>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4" name="Picture 13" descr="IMG_256">
            <a:extLst>
              <a:ext uri="{FF2B5EF4-FFF2-40B4-BE49-F238E27FC236}">
                <a16:creationId xmlns:a16="http://schemas.microsoft.com/office/drawing/2014/main" id="{FCBAC267-0277-4C9E-BE7F-45E277F0E9DB}"/>
              </a:ext>
            </a:extLst>
          </p:cNvPr>
          <p:cNvPicPr>
            <a:picLocks noChangeAspect="1"/>
          </p:cNvPicPr>
          <p:nvPr/>
        </p:nvPicPr>
        <p:blipFill>
          <a:blip r:embed="rId2"/>
          <a:stretch>
            <a:fillRect/>
          </a:stretch>
        </p:blipFill>
        <p:spPr>
          <a:xfrm>
            <a:off x="3900428" y="2519349"/>
            <a:ext cx="6950449" cy="2051184"/>
          </a:xfrm>
          <a:prstGeom prst="rect">
            <a:avLst/>
          </a:prstGeom>
          <a:noFill/>
          <a:ln w="9525">
            <a:noFill/>
          </a:ln>
        </p:spPr>
      </p:pic>
    </p:spTree>
    <p:extLst>
      <p:ext uri="{BB962C8B-B14F-4D97-AF65-F5344CB8AC3E}">
        <p14:creationId xmlns:p14="http://schemas.microsoft.com/office/powerpoint/2010/main" val="39761730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Rancangan </a:t>
            </a:r>
            <a:r>
              <a:rPr lang="id-ID" i="1" dirty="0"/>
              <a:t>Database</a:t>
            </a:r>
            <a:endParaRPr lang="en-US" dirty="0"/>
          </a:p>
        </p:txBody>
      </p:sp>
      <p:graphicFrame>
        <p:nvGraphicFramePr>
          <p:cNvPr id="4" name="Table 4">
            <a:extLst>
              <a:ext uri="{FF2B5EF4-FFF2-40B4-BE49-F238E27FC236}">
                <a16:creationId xmlns:a16="http://schemas.microsoft.com/office/drawing/2014/main" id="{6AA3A4F9-334C-4CC5-8C91-29374E68B876}"/>
              </a:ext>
            </a:extLst>
          </p:cNvPr>
          <p:cNvGraphicFramePr>
            <a:graphicFrameLocks noGrp="1"/>
          </p:cNvGraphicFramePr>
          <p:nvPr>
            <p:extLst>
              <p:ext uri="{D42A27DB-BD31-4B8C-83A1-F6EECF244321}">
                <p14:modId xmlns:p14="http://schemas.microsoft.com/office/powerpoint/2010/main" val="2917891491"/>
              </p:ext>
            </p:extLst>
          </p:nvPr>
        </p:nvGraphicFramePr>
        <p:xfrm>
          <a:off x="2046127" y="1507464"/>
          <a:ext cx="8128000" cy="2936240"/>
        </p:xfrm>
        <a:graphic>
          <a:graphicData uri="http://schemas.openxmlformats.org/drawingml/2006/table">
            <a:tbl>
              <a:tblPr firstRow="1" bandRow="1">
                <a:tableStyleId>{5C22544A-7EE6-4342-B048-85BDC9FD1C3A}</a:tableStyleId>
              </a:tblPr>
              <a:tblGrid>
                <a:gridCol w="574842">
                  <a:extLst>
                    <a:ext uri="{9D8B030D-6E8A-4147-A177-3AD203B41FA5}">
                      <a16:colId xmlns:a16="http://schemas.microsoft.com/office/drawing/2014/main" val="1979796972"/>
                    </a:ext>
                  </a:extLst>
                </a:gridCol>
                <a:gridCol w="2141621">
                  <a:extLst>
                    <a:ext uri="{9D8B030D-6E8A-4147-A177-3AD203B41FA5}">
                      <a16:colId xmlns:a16="http://schemas.microsoft.com/office/drawing/2014/main" val="3124364854"/>
                    </a:ext>
                  </a:extLst>
                </a:gridCol>
                <a:gridCol w="2077453">
                  <a:extLst>
                    <a:ext uri="{9D8B030D-6E8A-4147-A177-3AD203B41FA5}">
                      <a16:colId xmlns:a16="http://schemas.microsoft.com/office/drawing/2014/main" val="4115755443"/>
                    </a:ext>
                  </a:extLst>
                </a:gridCol>
                <a:gridCol w="3334084">
                  <a:extLst>
                    <a:ext uri="{9D8B030D-6E8A-4147-A177-3AD203B41FA5}">
                      <a16:colId xmlns:a16="http://schemas.microsoft.com/office/drawing/2014/main" val="2187044144"/>
                    </a:ext>
                  </a:extLst>
                </a:gridCol>
              </a:tblGrid>
              <a:tr h="370840">
                <a:tc>
                  <a:txBody>
                    <a:bodyPr/>
                    <a:lstStyle/>
                    <a:p>
                      <a:pPr algn="just"/>
                      <a:r>
                        <a:rPr lang="en-ID" dirty="0">
                          <a:effectLst/>
                          <a:latin typeface="Calibri" panose="020F0502020204030204" pitchFamily="34" charset="0"/>
                          <a:cs typeface="Arial" panose="020B0604020202020204" pitchFamily="34" charset="0"/>
                        </a:rPr>
                        <a:t>No</a:t>
                      </a:r>
                    </a:p>
                  </a:txBody>
                  <a:tcPr/>
                </a:tc>
                <a:tc>
                  <a:txBody>
                    <a:bodyPr/>
                    <a:lstStyle/>
                    <a:p>
                      <a:pPr algn="just"/>
                      <a:r>
                        <a:rPr lang="en-ID" dirty="0">
                          <a:effectLst/>
                          <a:latin typeface="Calibri" panose="020F0502020204030204" pitchFamily="34" charset="0"/>
                          <a:cs typeface="Arial" panose="020B0604020202020204" pitchFamily="34" charset="0"/>
                        </a:rPr>
                        <a:t>Nama </a:t>
                      </a:r>
                      <a:r>
                        <a:rPr lang="en-ID" dirty="0" err="1">
                          <a:effectLst/>
                          <a:latin typeface="Calibri" panose="020F0502020204030204" pitchFamily="34" charset="0"/>
                          <a:cs typeface="Arial" panose="020B0604020202020204" pitchFamily="34" charset="0"/>
                        </a:rPr>
                        <a:t>Atribut</a:t>
                      </a:r>
                      <a:endParaRPr lang="en-ID" dirty="0">
                        <a:effectLst/>
                        <a:latin typeface="Calibri" panose="020F0502020204030204" pitchFamily="34" charset="0"/>
                        <a:cs typeface="Arial" panose="020B0604020202020204" pitchFamily="34" charset="0"/>
                      </a:endParaRPr>
                    </a:p>
                  </a:txBody>
                  <a:tcPr/>
                </a:tc>
                <a:tc>
                  <a:txBody>
                    <a:bodyPr/>
                    <a:lstStyle/>
                    <a:p>
                      <a:pPr algn="just"/>
                      <a:r>
                        <a:rPr lang="en-ID" dirty="0" err="1">
                          <a:effectLst/>
                          <a:latin typeface="Calibri" panose="020F0502020204030204" pitchFamily="34" charset="0"/>
                          <a:cs typeface="Arial" panose="020B0604020202020204" pitchFamily="34" charset="0"/>
                        </a:rPr>
                        <a:t>Tipe</a:t>
                      </a:r>
                      <a:r>
                        <a:rPr lang="en-ID" dirty="0">
                          <a:effectLst/>
                          <a:latin typeface="Calibri" panose="020F0502020204030204" pitchFamily="34" charset="0"/>
                          <a:cs typeface="Arial" panose="020B0604020202020204" pitchFamily="34" charset="0"/>
                        </a:rPr>
                        <a:t> Data</a:t>
                      </a:r>
                    </a:p>
                  </a:txBody>
                  <a:tcPr/>
                </a:tc>
                <a:tc>
                  <a:txBody>
                    <a:bodyPr/>
                    <a:lstStyle/>
                    <a:p>
                      <a:pPr algn="just"/>
                      <a:r>
                        <a:rPr lang="en-ID">
                          <a:effectLst/>
                          <a:latin typeface="Calibri" panose="020F0502020204030204" pitchFamily="34" charset="0"/>
                          <a:cs typeface="Arial" panose="020B0604020202020204" pitchFamily="34" charset="0"/>
                        </a:rPr>
                        <a:t>Keterangan</a:t>
                      </a:r>
                    </a:p>
                  </a:txBody>
                  <a:tcPr/>
                </a:tc>
                <a:extLst>
                  <a:ext uri="{0D108BD9-81ED-4DB2-BD59-A6C34878D82A}">
                    <a16:rowId xmlns:a16="http://schemas.microsoft.com/office/drawing/2014/main" val="2120431050"/>
                  </a:ext>
                </a:extLst>
              </a:tr>
              <a:tr h="370840">
                <a:tc>
                  <a:txBody>
                    <a:bodyPr/>
                    <a:lstStyle/>
                    <a:p>
                      <a:pPr algn="just"/>
                      <a:r>
                        <a:rPr lang="en-ID">
                          <a:effectLst/>
                          <a:latin typeface="Calibri" panose="020F0502020204030204" pitchFamily="34" charset="0"/>
                          <a:cs typeface="Arial" panose="020B0604020202020204" pitchFamily="34" charset="0"/>
                        </a:rPr>
                        <a:t>1.</a:t>
                      </a:r>
                    </a:p>
                  </a:txBody>
                  <a:tcPr/>
                </a:tc>
                <a:tc>
                  <a:txBody>
                    <a:bodyPr/>
                    <a:lstStyle/>
                    <a:p>
                      <a:pPr algn="just"/>
                      <a:r>
                        <a:rPr lang="en-ID">
                          <a:effectLst/>
                          <a:latin typeface="Calibri" panose="020F0502020204030204" pitchFamily="34" charset="0"/>
                          <a:cs typeface="Arial" panose="020B0604020202020204" pitchFamily="34" charset="0"/>
                        </a:rPr>
                        <a:t>id</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pt-BR">
                          <a:effectLst/>
                          <a:latin typeface="Calibri" panose="020F0502020204030204" pitchFamily="34" charset="0"/>
                          <a:cs typeface="Arial" panose="020B0604020202020204" pitchFamily="34" charset="0"/>
                        </a:rPr>
                        <a:t>Identitas pembeda antar entitas MahasiswaKos</a:t>
                      </a:r>
                    </a:p>
                  </a:txBody>
                  <a:tcPr/>
                </a:tc>
                <a:extLst>
                  <a:ext uri="{0D108BD9-81ED-4DB2-BD59-A6C34878D82A}">
                    <a16:rowId xmlns:a16="http://schemas.microsoft.com/office/drawing/2014/main" val="2912045168"/>
                  </a:ext>
                </a:extLst>
              </a:tr>
              <a:tr h="370840">
                <a:tc>
                  <a:txBody>
                    <a:bodyPr/>
                    <a:lstStyle/>
                    <a:p>
                      <a:pPr algn="just"/>
                      <a:r>
                        <a:rPr lang="en-ID">
                          <a:effectLst/>
                          <a:latin typeface="Calibri" panose="020F0502020204030204" pitchFamily="34" charset="0"/>
                          <a:cs typeface="Arial" panose="020B0604020202020204" pitchFamily="34" charset="0"/>
                        </a:rPr>
                        <a:t>2.</a:t>
                      </a:r>
                    </a:p>
                  </a:txBody>
                  <a:tcPr/>
                </a:tc>
                <a:tc>
                  <a:txBody>
                    <a:bodyPr/>
                    <a:lstStyle/>
                    <a:p>
                      <a:pPr algn="just"/>
                      <a:r>
                        <a:rPr lang="en-ID">
                          <a:effectLst/>
                          <a:latin typeface="Calibri" panose="020F0502020204030204" pitchFamily="34" charset="0"/>
                          <a:cs typeface="Arial" panose="020B0604020202020204" pitchFamily="34" charset="0"/>
                        </a:rPr>
                        <a:t>name</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Nama dari MahasiswaKos</a:t>
                      </a:r>
                    </a:p>
                  </a:txBody>
                  <a:tcPr/>
                </a:tc>
                <a:extLst>
                  <a:ext uri="{0D108BD9-81ED-4DB2-BD59-A6C34878D82A}">
                    <a16:rowId xmlns:a16="http://schemas.microsoft.com/office/drawing/2014/main" val="4251479302"/>
                  </a:ext>
                </a:extLst>
              </a:tr>
              <a:tr h="370840">
                <a:tc>
                  <a:txBody>
                    <a:bodyPr/>
                    <a:lstStyle/>
                    <a:p>
                      <a:pPr algn="just"/>
                      <a:r>
                        <a:rPr lang="en-ID">
                          <a:effectLst/>
                          <a:latin typeface="Calibri" panose="020F0502020204030204" pitchFamily="34" charset="0"/>
                          <a:cs typeface="Arial" panose="020B0604020202020204" pitchFamily="34" charset="0"/>
                        </a:rPr>
                        <a:t>3.</a:t>
                      </a:r>
                    </a:p>
                  </a:txBody>
                  <a:tcPr/>
                </a:tc>
                <a:tc>
                  <a:txBody>
                    <a:bodyPr/>
                    <a:lstStyle/>
                    <a:p>
                      <a:pPr algn="just"/>
                      <a:r>
                        <a:rPr lang="en-ID">
                          <a:effectLst/>
                          <a:latin typeface="Calibri" panose="020F0502020204030204" pitchFamily="34" charset="0"/>
                          <a:cs typeface="Arial" panose="020B0604020202020204" pitchFamily="34" charset="0"/>
                        </a:rPr>
                        <a:t>listSavedRecipeId</a:t>
                      </a:r>
                    </a:p>
                  </a:txBody>
                  <a:tcPr/>
                </a:tc>
                <a:tc>
                  <a:txBody>
                    <a:bodyPr/>
                    <a:lstStyle/>
                    <a:p>
                      <a:pPr algn="just"/>
                      <a:r>
                        <a:rPr lang="en-ID">
                          <a:effectLst/>
                          <a:latin typeface="Calibri" panose="020F0502020204030204" pitchFamily="34" charset="0"/>
                          <a:cs typeface="Arial" panose="020B0604020202020204" pitchFamily="34" charset="0"/>
                        </a:rPr>
                        <a:t>List&lt;String&gt;</a:t>
                      </a:r>
                    </a:p>
                  </a:txBody>
                  <a:tcPr/>
                </a:tc>
                <a:tc>
                  <a:txBody>
                    <a:bodyPr/>
                    <a:lstStyle/>
                    <a:p>
                      <a:pPr algn="just"/>
                      <a:r>
                        <a:rPr lang="en-ID">
                          <a:effectLst/>
                          <a:latin typeface="Calibri" panose="020F0502020204030204" pitchFamily="34" charset="0"/>
                          <a:cs typeface="Arial" panose="020B0604020202020204" pitchFamily="34" charset="0"/>
                        </a:rPr>
                        <a:t>Daftar id dari resep yang disimpan oleh MahasiswaKos</a:t>
                      </a:r>
                    </a:p>
                  </a:txBody>
                  <a:tcPr/>
                </a:tc>
                <a:extLst>
                  <a:ext uri="{0D108BD9-81ED-4DB2-BD59-A6C34878D82A}">
                    <a16:rowId xmlns:a16="http://schemas.microsoft.com/office/drawing/2014/main" val="2328188698"/>
                  </a:ext>
                </a:extLst>
              </a:tr>
              <a:tr h="370840">
                <a:tc>
                  <a:txBody>
                    <a:bodyPr/>
                    <a:lstStyle/>
                    <a:p>
                      <a:pPr algn="just"/>
                      <a:r>
                        <a:rPr lang="en-ID">
                          <a:effectLst/>
                          <a:latin typeface="Calibri" panose="020F0502020204030204" pitchFamily="34" charset="0"/>
                          <a:cs typeface="Arial" panose="020B0604020202020204" pitchFamily="34" charset="0"/>
                        </a:rPr>
                        <a:t>4.</a:t>
                      </a:r>
                    </a:p>
                  </a:txBody>
                  <a:tcPr/>
                </a:tc>
                <a:tc>
                  <a:txBody>
                    <a:bodyPr/>
                    <a:lstStyle/>
                    <a:p>
                      <a:pPr algn="just"/>
                      <a:r>
                        <a:rPr lang="en-ID">
                          <a:effectLst/>
                          <a:latin typeface="Calibri" panose="020F0502020204030204" pitchFamily="34" charset="0"/>
                          <a:cs typeface="Arial" panose="020B0604020202020204" pitchFamily="34" charset="0"/>
                        </a:rPr>
                        <a:t>listPersonalNote</a:t>
                      </a:r>
                    </a:p>
                  </a:txBody>
                  <a:tcPr/>
                </a:tc>
                <a:tc>
                  <a:txBody>
                    <a:bodyPr/>
                    <a:lstStyle/>
                    <a:p>
                      <a:pPr algn="just"/>
                      <a:r>
                        <a:rPr lang="en-ID">
                          <a:effectLst/>
                          <a:latin typeface="Calibri" panose="020F0502020204030204" pitchFamily="34" charset="0"/>
                          <a:cs typeface="Arial" panose="020B0604020202020204" pitchFamily="34" charset="0"/>
                        </a:rPr>
                        <a:t>List&lt;PersonalNote&gt;</a:t>
                      </a:r>
                    </a:p>
                  </a:txBody>
                  <a:tcPr/>
                </a:tc>
                <a:tc>
                  <a:txBody>
                    <a:bodyPr/>
                    <a:lstStyle/>
                    <a:p>
                      <a:pPr algn="just"/>
                      <a:r>
                        <a:rPr lang="en-ID" dirty="0">
                          <a:effectLst/>
                          <a:latin typeface="Calibri" panose="020F0502020204030204" pitchFamily="34" charset="0"/>
                          <a:cs typeface="Arial" panose="020B0604020202020204" pitchFamily="34" charset="0"/>
                        </a:rPr>
                        <a:t>Daftar </a:t>
                      </a:r>
                      <a:r>
                        <a:rPr lang="en-ID" dirty="0" err="1">
                          <a:effectLst/>
                          <a:latin typeface="Calibri" panose="020F0502020204030204" pitchFamily="34" charset="0"/>
                          <a:cs typeface="Arial" panose="020B0604020202020204" pitchFamily="34" charset="0"/>
                        </a:rPr>
                        <a:t>PersonalNote</a:t>
                      </a:r>
                      <a:r>
                        <a:rPr lang="en-ID" dirty="0">
                          <a:effectLst/>
                          <a:latin typeface="Calibri" panose="020F0502020204030204" pitchFamily="34" charset="0"/>
                          <a:cs typeface="Arial" panose="020B0604020202020204" pitchFamily="34" charset="0"/>
                        </a:rPr>
                        <a:t> yang </a:t>
                      </a:r>
                      <a:r>
                        <a:rPr lang="en-ID" dirty="0" err="1">
                          <a:effectLst/>
                          <a:latin typeface="Calibri" panose="020F0502020204030204" pitchFamily="34" charset="0"/>
                          <a:cs typeface="Arial" panose="020B0604020202020204" pitchFamily="34" charset="0"/>
                        </a:rPr>
                        <a:t>merupakan</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catatan</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pribadi</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akan</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suatu</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resep</a:t>
                      </a:r>
                      <a:endParaRPr lang="en-ID" dirty="0">
                        <a:effectLst/>
                        <a:latin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647494312"/>
                  </a:ext>
                </a:extLst>
              </a:tr>
            </a:tbl>
          </a:graphicData>
        </a:graphic>
      </p:graphicFrame>
      <p:grpSp>
        <p:nvGrpSpPr>
          <p:cNvPr id="6" name="Group 5">
            <a:extLst>
              <a:ext uri="{FF2B5EF4-FFF2-40B4-BE49-F238E27FC236}">
                <a16:creationId xmlns:a16="http://schemas.microsoft.com/office/drawing/2014/main" id="{9D5F59CA-4F80-463F-A45E-885B5EA2762E}"/>
              </a:ext>
            </a:extLst>
          </p:cNvPr>
          <p:cNvGrpSpPr/>
          <p:nvPr/>
        </p:nvGrpSpPr>
        <p:grpSpPr>
          <a:xfrm>
            <a:off x="9849041" y="619801"/>
            <a:ext cx="1963296"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Entitas </a:t>
              </a:r>
            </a:p>
            <a:p>
              <a:pPr marL="0" indent="0" algn="l">
                <a:buNone/>
              </a:pPr>
              <a:r>
                <a:rPr lang="id-ID" sz="1800" b="1" dirty="0">
                  <a:solidFill>
                    <a:schemeClr val="tx1">
                      <a:lumMod val="75000"/>
                      <a:lumOff val="25000"/>
                    </a:schemeClr>
                  </a:solidFill>
                  <a:cs typeface="Arial" pitchFamily="34" charset="0"/>
                </a:rPr>
                <a:t>MahasiswaKos</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2648856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Rancangan </a:t>
            </a:r>
            <a:r>
              <a:rPr lang="id-ID" i="1" dirty="0"/>
              <a:t>Database</a:t>
            </a:r>
            <a:endParaRPr lang="en-US" dirty="0"/>
          </a:p>
        </p:txBody>
      </p:sp>
      <p:graphicFrame>
        <p:nvGraphicFramePr>
          <p:cNvPr id="4" name="Table 4">
            <a:extLst>
              <a:ext uri="{FF2B5EF4-FFF2-40B4-BE49-F238E27FC236}">
                <a16:creationId xmlns:a16="http://schemas.microsoft.com/office/drawing/2014/main" id="{6AA3A4F9-334C-4CC5-8C91-29374E68B876}"/>
              </a:ext>
            </a:extLst>
          </p:cNvPr>
          <p:cNvGraphicFramePr>
            <a:graphicFrameLocks noGrp="1"/>
          </p:cNvGraphicFramePr>
          <p:nvPr>
            <p:extLst>
              <p:ext uri="{D42A27DB-BD31-4B8C-83A1-F6EECF244321}">
                <p14:modId xmlns:p14="http://schemas.microsoft.com/office/powerpoint/2010/main" val="2318082867"/>
              </p:ext>
            </p:extLst>
          </p:nvPr>
        </p:nvGraphicFramePr>
        <p:xfrm>
          <a:off x="609600" y="1507464"/>
          <a:ext cx="10122568" cy="4516120"/>
        </p:xfrm>
        <a:graphic>
          <a:graphicData uri="http://schemas.openxmlformats.org/drawingml/2006/table">
            <a:tbl>
              <a:tblPr firstRow="1" bandRow="1">
                <a:tableStyleId>{5C22544A-7EE6-4342-B048-85BDC9FD1C3A}</a:tableStyleId>
              </a:tblPr>
              <a:tblGrid>
                <a:gridCol w="537411">
                  <a:extLst>
                    <a:ext uri="{9D8B030D-6E8A-4147-A177-3AD203B41FA5}">
                      <a16:colId xmlns:a16="http://schemas.microsoft.com/office/drawing/2014/main" val="1979796972"/>
                    </a:ext>
                  </a:extLst>
                </a:gridCol>
                <a:gridCol w="2181726">
                  <a:extLst>
                    <a:ext uri="{9D8B030D-6E8A-4147-A177-3AD203B41FA5}">
                      <a16:colId xmlns:a16="http://schemas.microsoft.com/office/drawing/2014/main" val="3124364854"/>
                    </a:ext>
                  </a:extLst>
                </a:gridCol>
                <a:gridCol w="1620252">
                  <a:extLst>
                    <a:ext uri="{9D8B030D-6E8A-4147-A177-3AD203B41FA5}">
                      <a16:colId xmlns:a16="http://schemas.microsoft.com/office/drawing/2014/main" val="4115755443"/>
                    </a:ext>
                  </a:extLst>
                </a:gridCol>
                <a:gridCol w="5783179">
                  <a:extLst>
                    <a:ext uri="{9D8B030D-6E8A-4147-A177-3AD203B41FA5}">
                      <a16:colId xmlns:a16="http://schemas.microsoft.com/office/drawing/2014/main" val="2187044144"/>
                    </a:ext>
                  </a:extLst>
                </a:gridCol>
              </a:tblGrid>
              <a:tr h="370840">
                <a:tc>
                  <a:txBody>
                    <a:bodyPr/>
                    <a:lstStyle/>
                    <a:p>
                      <a:pPr algn="just"/>
                      <a:r>
                        <a:rPr lang="en-ID">
                          <a:effectLst/>
                          <a:latin typeface="Calibri" panose="020F0502020204030204" pitchFamily="34" charset="0"/>
                          <a:cs typeface="Arial" panose="020B0604020202020204" pitchFamily="34" charset="0"/>
                        </a:rPr>
                        <a:t>No</a:t>
                      </a:r>
                    </a:p>
                  </a:txBody>
                  <a:tcPr/>
                </a:tc>
                <a:tc>
                  <a:txBody>
                    <a:bodyPr/>
                    <a:lstStyle/>
                    <a:p>
                      <a:pPr algn="just"/>
                      <a:r>
                        <a:rPr lang="en-ID">
                          <a:effectLst/>
                          <a:latin typeface="Calibri" panose="020F0502020204030204" pitchFamily="34" charset="0"/>
                          <a:cs typeface="Arial" panose="020B0604020202020204" pitchFamily="34" charset="0"/>
                        </a:rPr>
                        <a:t>Nama Atribut</a:t>
                      </a:r>
                    </a:p>
                  </a:txBody>
                  <a:tcPr/>
                </a:tc>
                <a:tc>
                  <a:txBody>
                    <a:bodyPr/>
                    <a:lstStyle/>
                    <a:p>
                      <a:pPr algn="just"/>
                      <a:r>
                        <a:rPr lang="en-ID">
                          <a:effectLst/>
                          <a:latin typeface="Calibri" panose="020F0502020204030204" pitchFamily="34" charset="0"/>
                          <a:cs typeface="Arial" panose="020B0604020202020204" pitchFamily="34" charset="0"/>
                        </a:rPr>
                        <a:t>Tipe Data</a:t>
                      </a:r>
                    </a:p>
                  </a:txBody>
                  <a:tcPr/>
                </a:tc>
                <a:tc>
                  <a:txBody>
                    <a:bodyPr/>
                    <a:lstStyle/>
                    <a:p>
                      <a:pPr algn="just"/>
                      <a:r>
                        <a:rPr lang="en-ID">
                          <a:effectLst/>
                          <a:latin typeface="Calibri" panose="020F0502020204030204" pitchFamily="34" charset="0"/>
                          <a:cs typeface="Arial" panose="020B0604020202020204" pitchFamily="34" charset="0"/>
                        </a:rPr>
                        <a:t>Keterangan</a:t>
                      </a:r>
                    </a:p>
                  </a:txBody>
                  <a:tcPr/>
                </a:tc>
                <a:extLst>
                  <a:ext uri="{0D108BD9-81ED-4DB2-BD59-A6C34878D82A}">
                    <a16:rowId xmlns:a16="http://schemas.microsoft.com/office/drawing/2014/main" val="2120431050"/>
                  </a:ext>
                </a:extLst>
              </a:tr>
              <a:tr h="370840">
                <a:tc>
                  <a:txBody>
                    <a:bodyPr/>
                    <a:lstStyle/>
                    <a:p>
                      <a:pPr algn="just"/>
                      <a:r>
                        <a:rPr lang="en-ID">
                          <a:effectLst/>
                          <a:latin typeface="Calibri" panose="020F0502020204030204" pitchFamily="34" charset="0"/>
                          <a:cs typeface="Arial" panose="020B0604020202020204" pitchFamily="34" charset="0"/>
                        </a:rPr>
                        <a:t>1.</a:t>
                      </a:r>
                    </a:p>
                  </a:txBody>
                  <a:tcPr/>
                </a:tc>
                <a:tc>
                  <a:txBody>
                    <a:bodyPr/>
                    <a:lstStyle/>
                    <a:p>
                      <a:pPr algn="just"/>
                      <a:r>
                        <a:rPr lang="en-ID" dirty="0">
                          <a:effectLst/>
                          <a:latin typeface="Calibri" panose="020F0502020204030204" pitchFamily="34" charset="0"/>
                          <a:cs typeface="Arial" panose="020B0604020202020204" pitchFamily="34" charset="0"/>
                        </a:rPr>
                        <a:t>id</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pt-BR">
                          <a:effectLst/>
                          <a:latin typeface="Calibri" panose="020F0502020204030204" pitchFamily="34" charset="0"/>
                          <a:cs typeface="Arial" panose="020B0604020202020204" pitchFamily="34" charset="0"/>
                        </a:rPr>
                        <a:t>Identitas pembeda antar entitas Recipe</a:t>
                      </a:r>
                    </a:p>
                  </a:txBody>
                  <a:tcPr/>
                </a:tc>
                <a:extLst>
                  <a:ext uri="{0D108BD9-81ED-4DB2-BD59-A6C34878D82A}">
                    <a16:rowId xmlns:a16="http://schemas.microsoft.com/office/drawing/2014/main" val="2912045168"/>
                  </a:ext>
                </a:extLst>
              </a:tr>
              <a:tr h="370840">
                <a:tc>
                  <a:txBody>
                    <a:bodyPr/>
                    <a:lstStyle/>
                    <a:p>
                      <a:pPr algn="just"/>
                      <a:r>
                        <a:rPr lang="en-ID">
                          <a:effectLst/>
                          <a:latin typeface="Calibri" panose="020F0502020204030204" pitchFamily="34" charset="0"/>
                          <a:cs typeface="Arial" panose="020B0604020202020204" pitchFamily="34" charset="0"/>
                        </a:rPr>
                        <a:t>2.</a:t>
                      </a:r>
                    </a:p>
                  </a:txBody>
                  <a:tcPr/>
                </a:tc>
                <a:tc>
                  <a:txBody>
                    <a:bodyPr/>
                    <a:lstStyle/>
                    <a:p>
                      <a:pPr algn="just"/>
                      <a:r>
                        <a:rPr lang="en-ID">
                          <a:effectLst/>
                          <a:latin typeface="Calibri" panose="020F0502020204030204" pitchFamily="34" charset="0"/>
                          <a:cs typeface="Arial" panose="020B0604020202020204" pitchFamily="34" charset="0"/>
                        </a:rPr>
                        <a:t>name</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Nama dari resep</a:t>
                      </a:r>
                    </a:p>
                  </a:txBody>
                  <a:tcPr/>
                </a:tc>
                <a:extLst>
                  <a:ext uri="{0D108BD9-81ED-4DB2-BD59-A6C34878D82A}">
                    <a16:rowId xmlns:a16="http://schemas.microsoft.com/office/drawing/2014/main" val="4251479302"/>
                  </a:ext>
                </a:extLst>
              </a:tr>
              <a:tr h="370840">
                <a:tc>
                  <a:txBody>
                    <a:bodyPr/>
                    <a:lstStyle/>
                    <a:p>
                      <a:pPr algn="just"/>
                      <a:r>
                        <a:rPr lang="en-ID">
                          <a:effectLst/>
                          <a:latin typeface="Calibri" panose="020F0502020204030204" pitchFamily="34" charset="0"/>
                          <a:cs typeface="Arial" panose="020B0604020202020204" pitchFamily="34" charset="0"/>
                        </a:rPr>
                        <a:t>3.</a:t>
                      </a:r>
                    </a:p>
                  </a:txBody>
                  <a:tcPr/>
                </a:tc>
                <a:tc>
                  <a:txBody>
                    <a:bodyPr/>
                    <a:lstStyle/>
                    <a:p>
                      <a:pPr algn="just"/>
                      <a:r>
                        <a:rPr lang="en-ID">
                          <a:effectLst/>
                          <a:latin typeface="Calibri" panose="020F0502020204030204" pitchFamily="34" charset="0"/>
                          <a:cs typeface="Arial" panose="020B0604020202020204" pitchFamily="34" charset="0"/>
                        </a:rPr>
                        <a:t>imageUrl</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Url gambar dari resep</a:t>
                      </a:r>
                    </a:p>
                  </a:txBody>
                  <a:tcPr/>
                </a:tc>
                <a:extLst>
                  <a:ext uri="{0D108BD9-81ED-4DB2-BD59-A6C34878D82A}">
                    <a16:rowId xmlns:a16="http://schemas.microsoft.com/office/drawing/2014/main" val="2328188698"/>
                  </a:ext>
                </a:extLst>
              </a:tr>
              <a:tr h="370840">
                <a:tc>
                  <a:txBody>
                    <a:bodyPr/>
                    <a:lstStyle/>
                    <a:p>
                      <a:pPr algn="just"/>
                      <a:r>
                        <a:rPr lang="en-ID">
                          <a:effectLst/>
                          <a:latin typeface="Calibri" panose="020F0502020204030204" pitchFamily="34" charset="0"/>
                          <a:cs typeface="Arial" panose="020B0604020202020204" pitchFamily="34" charset="0"/>
                        </a:rPr>
                        <a:t>4.</a:t>
                      </a:r>
                    </a:p>
                  </a:txBody>
                  <a:tcPr/>
                </a:tc>
                <a:tc>
                  <a:txBody>
                    <a:bodyPr/>
                    <a:lstStyle/>
                    <a:p>
                      <a:pPr algn="just"/>
                      <a:r>
                        <a:rPr lang="en-ID">
                          <a:effectLst/>
                          <a:latin typeface="Calibri" panose="020F0502020204030204" pitchFamily="34" charset="0"/>
                          <a:cs typeface="Arial" panose="020B0604020202020204" pitchFamily="34" charset="0"/>
                        </a:rPr>
                        <a:t>estimatedPrice</a:t>
                      </a:r>
                    </a:p>
                  </a:txBody>
                  <a:tcPr/>
                </a:tc>
                <a:tc>
                  <a:txBody>
                    <a:bodyPr/>
                    <a:lstStyle/>
                    <a:p>
                      <a:pPr algn="just"/>
                      <a:r>
                        <a:rPr lang="en-ID">
                          <a:effectLst/>
                          <a:latin typeface="Calibri" panose="020F0502020204030204" pitchFamily="34" charset="0"/>
                          <a:cs typeface="Arial" panose="020B0604020202020204" pitchFamily="34" charset="0"/>
                        </a:rPr>
                        <a:t>Int</a:t>
                      </a:r>
                    </a:p>
                  </a:txBody>
                  <a:tcPr/>
                </a:tc>
                <a:tc>
                  <a:txBody>
                    <a:bodyPr/>
                    <a:lstStyle/>
                    <a:p>
                      <a:pPr algn="just"/>
                      <a:r>
                        <a:rPr lang="it-IT">
                          <a:effectLst/>
                          <a:latin typeface="Calibri" panose="020F0502020204030204" pitchFamily="34" charset="0"/>
                          <a:cs typeface="Arial" panose="020B0604020202020204" pitchFamily="34" charset="0"/>
                        </a:rPr>
                        <a:t>Estimasi biaya yang dibutuhkan dalam membuat sebuah resep</a:t>
                      </a:r>
                    </a:p>
                  </a:txBody>
                  <a:tcPr/>
                </a:tc>
                <a:extLst>
                  <a:ext uri="{0D108BD9-81ED-4DB2-BD59-A6C34878D82A}">
                    <a16:rowId xmlns:a16="http://schemas.microsoft.com/office/drawing/2014/main" val="647494312"/>
                  </a:ext>
                </a:extLst>
              </a:tr>
              <a:tr h="370840">
                <a:tc>
                  <a:txBody>
                    <a:bodyPr/>
                    <a:lstStyle/>
                    <a:p>
                      <a:pPr algn="just"/>
                      <a:r>
                        <a:rPr lang="en-ID">
                          <a:effectLst/>
                          <a:latin typeface="Calibri" panose="020F0502020204030204" pitchFamily="34" charset="0"/>
                          <a:cs typeface="Arial" panose="020B0604020202020204" pitchFamily="34" charset="0"/>
                        </a:rPr>
                        <a:t>5.</a:t>
                      </a:r>
                    </a:p>
                  </a:txBody>
                  <a:tcPr/>
                </a:tc>
                <a:tc>
                  <a:txBody>
                    <a:bodyPr/>
                    <a:lstStyle/>
                    <a:p>
                      <a:pPr algn="just"/>
                      <a:r>
                        <a:rPr lang="en-ID">
                          <a:effectLst/>
                          <a:latin typeface="Calibri" panose="020F0502020204030204" pitchFamily="34" charset="0"/>
                          <a:cs typeface="Arial" panose="020B0604020202020204" pitchFamily="34" charset="0"/>
                        </a:rPr>
                        <a:t>estimatedTime</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Estimasi waktu yang dibutuhkan dalam membuat sebuah resep </a:t>
                      </a:r>
                    </a:p>
                  </a:txBody>
                  <a:tcPr/>
                </a:tc>
                <a:extLst>
                  <a:ext uri="{0D108BD9-81ED-4DB2-BD59-A6C34878D82A}">
                    <a16:rowId xmlns:a16="http://schemas.microsoft.com/office/drawing/2014/main" val="550315466"/>
                  </a:ext>
                </a:extLst>
              </a:tr>
              <a:tr h="370840">
                <a:tc>
                  <a:txBody>
                    <a:bodyPr/>
                    <a:lstStyle/>
                    <a:p>
                      <a:pPr algn="just"/>
                      <a:r>
                        <a:rPr lang="en-ID">
                          <a:effectLst/>
                          <a:latin typeface="Calibri" panose="020F0502020204030204" pitchFamily="34" charset="0"/>
                          <a:cs typeface="Arial" panose="020B0604020202020204" pitchFamily="34" charset="0"/>
                        </a:rPr>
                        <a:t>6.</a:t>
                      </a:r>
                    </a:p>
                  </a:txBody>
                  <a:tcPr/>
                </a:tc>
                <a:tc>
                  <a:txBody>
                    <a:bodyPr/>
                    <a:lstStyle/>
                    <a:p>
                      <a:pPr algn="just"/>
                      <a:r>
                        <a:rPr lang="en-ID">
                          <a:effectLst/>
                          <a:latin typeface="Calibri" panose="020F0502020204030204" pitchFamily="34" charset="0"/>
                          <a:cs typeface="Arial" panose="020B0604020202020204" pitchFamily="34" charset="0"/>
                        </a:rPr>
                        <a:t>listIngredient</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Daftar bahan-bahan yang dibutuhkan dari sebuah resep </a:t>
                      </a:r>
                    </a:p>
                  </a:txBody>
                  <a:tcPr/>
                </a:tc>
                <a:extLst>
                  <a:ext uri="{0D108BD9-81ED-4DB2-BD59-A6C34878D82A}">
                    <a16:rowId xmlns:a16="http://schemas.microsoft.com/office/drawing/2014/main" val="1209771540"/>
                  </a:ext>
                </a:extLst>
              </a:tr>
              <a:tr h="370840">
                <a:tc>
                  <a:txBody>
                    <a:bodyPr/>
                    <a:lstStyle/>
                    <a:p>
                      <a:pPr algn="just"/>
                      <a:r>
                        <a:rPr lang="en-ID">
                          <a:effectLst/>
                          <a:latin typeface="Calibri" panose="020F0502020204030204" pitchFamily="34" charset="0"/>
                          <a:cs typeface="Arial" panose="020B0604020202020204" pitchFamily="34" charset="0"/>
                        </a:rPr>
                        <a:t>7.</a:t>
                      </a:r>
                    </a:p>
                  </a:txBody>
                  <a:tcPr/>
                </a:tc>
                <a:tc>
                  <a:txBody>
                    <a:bodyPr/>
                    <a:lstStyle/>
                    <a:p>
                      <a:pPr algn="just"/>
                      <a:r>
                        <a:rPr lang="en-ID">
                          <a:effectLst/>
                          <a:latin typeface="Calibri" panose="020F0502020204030204" pitchFamily="34" charset="0"/>
                          <a:cs typeface="Arial" panose="020B0604020202020204" pitchFamily="34" charset="0"/>
                        </a:rPr>
                        <a:t>listIngredientPrice</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Daftar harga dari bahan-bahan yang dibutuhkan dari sebuah resep </a:t>
                      </a:r>
                    </a:p>
                  </a:txBody>
                  <a:tcPr/>
                </a:tc>
                <a:extLst>
                  <a:ext uri="{0D108BD9-81ED-4DB2-BD59-A6C34878D82A}">
                    <a16:rowId xmlns:a16="http://schemas.microsoft.com/office/drawing/2014/main" val="1552960310"/>
                  </a:ext>
                </a:extLst>
              </a:tr>
              <a:tr h="370840">
                <a:tc>
                  <a:txBody>
                    <a:bodyPr/>
                    <a:lstStyle/>
                    <a:p>
                      <a:pPr algn="just"/>
                      <a:r>
                        <a:rPr lang="en-ID">
                          <a:effectLst/>
                          <a:latin typeface="Calibri" panose="020F0502020204030204" pitchFamily="34" charset="0"/>
                          <a:cs typeface="Arial" panose="020B0604020202020204" pitchFamily="34" charset="0"/>
                        </a:rPr>
                        <a:t>8.</a:t>
                      </a:r>
                    </a:p>
                  </a:txBody>
                  <a:tcPr/>
                </a:tc>
                <a:tc>
                  <a:txBody>
                    <a:bodyPr/>
                    <a:lstStyle/>
                    <a:p>
                      <a:pPr algn="just"/>
                      <a:r>
                        <a:rPr lang="en-ID">
                          <a:effectLst/>
                          <a:latin typeface="Calibri" panose="020F0502020204030204" pitchFamily="34" charset="0"/>
                          <a:cs typeface="Arial" panose="020B0604020202020204" pitchFamily="34" charset="0"/>
                        </a:rPr>
                        <a:t>steps</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Langkah-langkah pembuatan sebuah resep </a:t>
                      </a:r>
                    </a:p>
                  </a:txBody>
                  <a:tcPr/>
                </a:tc>
                <a:extLst>
                  <a:ext uri="{0D108BD9-81ED-4DB2-BD59-A6C34878D82A}">
                    <a16:rowId xmlns:a16="http://schemas.microsoft.com/office/drawing/2014/main" val="1227105966"/>
                  </a:ext>
                </a:extLst>
              </a:tr>
              <a:tr h="370840">
                <a:tc>
                  <a:txBody>
                    <a:bodyPr/>
                    <a:lstStyle/>
                    <a:p>
                      <a:pPr algn="just"/>
                      <a:r>
                        <a:rPr lang="en-ID">
                          <a:effectLst/>
                          <a:latin typeface="Calibri" panose="020F0502020204030204" pitchFamily="34" charset="0"/>
                          <a:cs typeface="Arial" panose="020B0604020202020204" pitchFamily="34" charset="0"/>
                        </a:rPr>
                        <a:t>9.</a:t>
                      </a:r>
                    </a:p>
                  </a:txBody>
                  <a:tcPr/>
                </a:tc>
                <a:tc>
                  <a:txBody>
                    <a:bodyPr/>
                    <a:lstStyle/>
                    <a:p>
                      <a:pPr algn="just"/>
                      <a:r>
                        <a:rPr lang="en-ID">
                          <a:effectLst/>
                          <a:latin typeface="Calibri" panose="020F0502020204030204" pitchFamily="34" charset="0"/>
                          <a:cs typeface="Arial" panose="020B0604020202020204" pitchFamily="34" charset="0"/>
                        </a:rPr>
                        <a:t>list</a:t>
                      </a:r>
                      <a:r>
                        <a:rPr lang="en-ID" i="1">
                          <a:effectLst/>
                          <a:latin typeface="Calibri" panose="020F0502020204030204" pitchFamily="34" charset="0"/>
                          <a:cs typeface="Arial" panose="020B0604020202020204" pitchFamily="34" charset="0"/>
                        </a:rPr>
                        <a:t>Review</a:t>
                      </a:r>
                      <a:endParaRPr lang="en-ID">
                        <a:effectLst/>
                        <a:latin typeface="Calibri" panose="020F0502020204030204" pitchFamily="34" charset="0"/>
                        <a:cs typeface="Arial" panose="020B0604020202020204" pitchFamily="34" charset="0"/>
                      </a:endParaRPr>
                    </a:p>
                  </a:txBody>
                  <a:tcPr/>
                </a:tc>
                <a:tc>
                  <a:txBody>
                    <a:bodyPr/>
                    <a:lstStyle/>
                    <a:p>
                      <a:pPr algn="just"/>
                      <a:r>
                        <a:rPr lang="en-ID">
                          <a:effectLst/>
                          <a:latin typeface="Calibri" panose="020F0502020204030204" pitchFamily="34" charset="0"/>
                          <a:cs typeface="Arial" panose="020B0604020202020204" pitchFamily="34" charset="0"/>
                        </a:rPr>
                        <a:t>List&lt;</a:t>
                      </a:r>
                      <a:r>
                        <a:rPr lang="en-ID" i="1">
                          <a:effectLst/>
                          <a:latin typeface="Calibri" panose="020F0502020204030204" pitchFamily="34" charset="0"/>
                          <a:cs typeface="Arial" panose="020B0604020202020204" pitchFamily="34" charset="0"/>
                        </a:rPr>
                        <a:t>Review</a:t>
                      </a:r>
                      <a:r>
                        <a:rPr lang="en-ID">
                          <a:effectLst/>
                          <a:latin typeface="Calibri" panose="020F0502020204030204" pitchFamily="34" charset="0"/>
                          <a:cs typeface="Arial" panose="020B0604020202020204" pitchFamily="34" charset="0"/>
                        </a:rPr>
                        <a:t>&gt;</a:t>
                      </a:r>
                    </a:p>
                  </a:txBody>
                  <a:tcPr/>
                </a:tc>
                <a:tc>
                  <a:txBody>
                    <a:bodyPr/>
                    <a:lstStyle/>
                    <a:p>
                      <a:pPr algn="just"/>
                      <a:r>
                        <a:rPr lang="en-ID" dirty="0">
                          <a:effectLst/>
                          <a:latin typeface="Calibri" panose="020F0502020204030204" pitchFamily="34" charset="0"/>
                          <a:cs typeface="Arial" panose="020B0604020202020204" pitchFamily="34" charset="0"/>
                        </a:rPr>
                        <a:t>Daftar </a:t>
                      </a:r>
                      <a:r>
                        <a:rPr lang="en-ID" i="1" dirty="0">
                          <a:effectLst/>
                          <a:latin typeface="Calibri" panose="020F0502020204030204" pitchFamily="34" charset="0"/>
                          <a:cs typeface="Arial" panose="020B0604020202020204" pitchFamily="34" charset="0"/>
                        </a:rPr>
                        <a:t>Review</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atau</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ulasan</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dari</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sebuah</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resep</a:t>
                      </a:r>
                      <a:r>
                        <a:rPr lang="en-ID" dirty="0">
                          <a:effectLst/>
                          <a:latin typeface="Calibri" panose="020F0502020204030204" pitchFamily="34" charset="0"/>
                          <a:cs typeface="Arial" panose="020B0604020202020204" pitchFamily="34" charset="0"/>
                        </a:rPr>
                        <a:t> </a:t>
                      </a:r>
                    </a:p>
                  </a:txBody>
                  <a:tcPr/>
                </a:tc>
                <a:extLst>
                  <a:ext uri="{0D108BD9-81ED-4DB2-BD59-A6C34878D82A}">
                    <a16:rowId xmlns:a16="http://schemas.microsoft.com/office/drawing/2014/main" val="3990403837"/>
                  </a:ext>
                </a:extLst>
              </a:tr>
            </a:tbl>
          </a:graphicData>
        </a:graphic>
      </p:graphicFrame>
      <p:grpSp>
        <p:nvGrpSpPr>
          <p:cNvPr id="6" name="Group 5">
            <a:extLst>
              <a:ext uri="{FF2B5EF4-FFF2-40B4-BE49-F238E27FC236}">
                <a16:creationId xmlns:a16="http://schemas.microsoft.com/office/drawing/2014/main" id="{9D5F59CA-4F80-463F-A45E-885B5EA2762E}"/>
              </a:ext>
            </a:extLst>
          </p:cNvPr>
          <p:cNvGrpSpPr/>
          <p:nvPr/>
        </p:nvGrpSpPr>
        <p:grpSpPr>
          <a:xfrm>
            <a:off x="9849041" y="619801"/>
            <a:ext cx="1963296"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Entitas </a:t>
              </a:r>
            </a:p>
            <a:p>
              <a:pPr marL="0" indent="0" algn="l">
                <a:buNone/>
              </a:pPr>
              <a:r>
                <a:rPr lang="id-ID" sz="1800" b="1" dirty="0">
                  <a:solidFill>
                    <a:schemeClr val="tx1">
                      <a:lumMod val="75000"/>
                      <a:lumOff val="25000"/>
                    </a:schemeClr>
                  </a:solidFill>
                  <a:cs typeface="Arial" pitchFamily="34" charset="0"/>
                </a:rPr>
                <a:t>Recipe</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13239571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Rancangan </a:t>
            </a:r>
            <a:r>
              <a:rPr lang="id-ID" i="1" dirty="0"/>
              <a:t>Database</a:t>
            </a:r>
            <a:endParaRPr lang="en-US" dirty="0"/>
          </a:p>
        </p:txBody>
      </p:sp>
      <p:graphicFrame>
        <p:nvGraphicFramePr>
          <p:cNvPr id="4" name="Table 4">
            <a:extLst>
              <a:ext uri="{FF2B5EF4-FFF2-40B4-BE49-F238E27FC236}">
                <a16:creationId xmlns:a16="http://schemas.microsoft.com/office/drawing/2014/main" id="{6AA3A4F9-334C-4CC5-8C91-29374E68B876}"/>
              </a:ext>
            </a:extLst>
          </p:cNvPr>
          <p:cNvGraphicFramePr>
            <a:graphicFrameLocks noGrp="1"/>
          </p:cNvGraphicFramePr>
          <p:nvPr>
            <p:extLst>
              <p:ext uri="{D42A27DB-BD31-4B8C-83A1-F6EECF244321}">
                <p14:modId xmlns:p14="http://schemas.microsoft.com/office/powerpoint/2010/main" val="3770239313"/>
              </p:ext>
            </p:extLst>
          </p:nvPr>
        </p:nvGraphicFramePr>
        <p:xfrm>
          <a:off x="2046127" y="1507464"/>
          <a:ext cx="8128000" cy="1112520"/>
        </p:xfrm>
        <a:graphic>
          <a:graphicData uri="http://schemas.openxmlformats.org/drawingml/2006/table">
            <a:tbl>
              <a:tblPr firstRow="1" bandRow="1">
                <a:tableStyleId>{5C22544A-7EE6-4342-B048-85BDC9FD1C3A}</a:tableStyleId>
              </a:tblPr>
              <a:tblGrid>
                <a:gridCol w="574842">
                  <a:extLst>
                    <a:ext uri="{9D8B030D-6E8A-4147-A177-3AD203B41FA5}">
                      <a16:colId xmlns:a16="http://schemas.microsoft.com/office/drawing/2014/main" val="1979796972"/>
                    </a:ext>
                  </a:extLst>
                </a:gridCol>
                <a:gridCol w="2141621">
                  <a:extLst>
                    <a:ext uri="{9D8B030D-6E8A-4147-A177-3AD203B41FA5}">
                      <a16:colId xmlns:a16="http://schemas.microsoft.com/office/drawing/2014/main" val="3124364854"/>
                    </a:ext>
                  </a:extLst>
                </a:gridCol>
                <a:gridCol w="2077453">
                  <a:extLst>
                    <a:ext uri="{9D8B030D-6E8A-4147-A177-3AD203B41FA5}">
                      <a16:colId xmlns:a16="http://schemas.microsoft.com/office/drawing/2014/main" val="4115755443"/>
                    </a:ext>
                  </a:extLst>
                </a:gridCol>
                <a:gridCol w="3334084">
                  <a:extLst>
                    <a:ext uri="{9D8B030D-6E8A-4147-A177-3AD203B41FA5}">
                      <a16:colId xmlns:a16="http://schemas.microsoft.com/office/drawing/2014/main" val="2187044144"/>
                    </a:ext>
                  </a:extLst>
                </a:gridCol>
              </a:tblGrid>
              <a:tr h="370840">
                <a:tc>
                  <a:txBody>
                    <a:bodyPr/>
                    <a:lstStyle/>
                    <a:p>
                      <a:pPr algn="just"/>
                      <a:r>
                        <a:rPr lang="en-ID" dirty="0">
                          <a:effectLst/>
                          <a:latin typeface="Calibri" panose="020F0502020204030204" pitchFamily="34" charset="0"/>
                          <a:cs typeface="Arial" panose="020B0604020202020204" pitchFamily="34" charset="0"/>
                        </a:rPr>
                        <a:t>No</a:t>
                      </a:r>
                    </a:p>
                  </a:txBody>
                  <a:tcPr/>
                </a:tc>
                <a:tc>
                  <a:txBody>
                    <a:bodyPr/>
                    <a:lstStyle/>
                    <a:p>
                      <a:pPr algn="just"/>
                      <a:r>
                        <a:rPr lang="en-ID">
                          <a:effectLst/>
                          <a:latin typeface="Calibri" panose="020F0502020204030204" pitchFamily="34" charset="0"/>
                          <a:cs typeface="Arial" panose="020B0604020202020204" pitchFamily="34" charset="0"/>
                        </a:rPr>
                        <a:t>Nama Atribut</a:t>
                      </a:r>
                    </a:p>
                  </a:txBody>
                  <a:tcPr/>
                </a:tc>
                <a:tc>
                  <a:txBody>
                    <a:bodyPr/>
                    <a:lstStyle/>
                    <a:p>
                      <a:pPr algn="just"/>
                      <a:r>
                        <a:rPr lang="en-ID">
                          <a:effectLst/>
                          <a:latin typeface="Calibri" panose="020F0502020204030204" pitchFamily="34" charset="0"/>
                          <a:cs typeface="Arial" panose="020B0604020202020204" pitchFamily="34" charset="0"/>
                        </a:rPr>
                        <a:t>Tipe Data</a:t>
                      </a:r>
                    </a:p>
                  </a:txBody>
                  <a:tcPr/>
                </a:tc>
                <a:tc>
                  <a:txBody>
                    <a:bodyPr/>
                    <a:lstStyle/>
                    <a:p>
                      <a:pPr algn="just"/>
                      <a:r>
                        <a:rPr lang="en-ID">
                          <a:effectLst/>
                          <a:latin typeface="Calibri" panose="020F0502020204030204" pitchFamily="34" charset="0"/>
                          <a:cs typeface="Arial" panose="020B0604020202020204" pitchFamily="34" charset="0"/>
                        </a:rPr>
                        <a:t>Keterangan</a:t>
                      </a:r>
                    </a:p>
                  </a:txBody>
                  <a:tcPr/>
                </a:tc>
                <a:extLst>
                  <a:ext uri="{0D108BD9-81ED-4DB2-BD59-A6C34878D82A}">
                    <a16:rowId xmlns:a16="http://schemas.microsoft.com/office/drawing/2014/main" val="2120431050"/>
                  </a:ext>
                </a:extLst>
              </a:tr>
              <a:tr h="370840">
                <a:tc>
                  <a:txBody>
                    <a:bodyPr/>
                    <a:lstStyle/>
                    <a:p>
                      <a:pPr algn="just"/>
                      <a:r>
                        <a:rPr lang="en-ID">
                          <a:effectLst/>
                          <a:latin typeface="Calibri" panose="020F0502020204030204" pitchFamily="34" charset="0"/>
                          <a:cs typeface="Arial" panose="020B0604020202020204" pitchFamily="34" charset="0"/>
                        </a:rPr>
                        <a:t>1.</a:t>
                      </a:r>
                    </a:p>
                  </a:txBody>
                  <a:tcPr/>
                </a:tc>
                <a:tc>
                  <a:txBody>
                    <a:bodyPr/>
                    <a:lstStyle/>
                    <a:p>
                      <a:pPr algn="just"/>
                      <a:r>
                        <a:rPr lang="en-ID">
                          <a:effectLst/>
                          <a:latin typeface="Calibri" panose="020F0502020204030204" pitchFamily="34" charset="0"/>
                          <a:cs typeface="Arial" panose="020B0604020202020204" pitchFamily="34" charset="0"/>
                        </a:rPr>
                        <a:t>recipeId</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Id dari sebuah Recipe</a:t>
                      </a:r>
                    </a:p>
                  </a:txBody>
                  <a:tcPr/>
                </a:tc>
                <a:extLst>
                  <a:ext uri="{0D108BD9-81ED-4DB2-BD59-A6C34878D82A}">
                    <a16:rowId xmlns:a16="http://schemas.microsoft.com/office/drawing/2014/main" val="2912045168"/>
                  </a:ext>
                </a:extLst>
              </a:tr>
              <a:tr h="370840">
                <a:tc>
                  <a:txBody>
                    <a:bodyPr/>
                    <a:lstStyle/>
                    <a:p>
                      <a:pPr algn="just"/>
                      <a:r>
                        <a:rPr lang="en-ID">
                          <a:effectLst/>
                          <a:latin typeface="Calibri" panose="020F0502020204030204" pitchFamily="34" charset="0"/>
                          <a:cs typeface="Arial" panose="020B0604020202020204" pitchFamily="34" charset="0"/>
                        </a:rPr>
                        <a:t>2.</a:t>
                      </a:r>
                    </a:p>
                  </a:txBody>
                  <a:tcPr/>
                </a:tc>
                <a:tc>
                  <a:txBody>
                    <a:bodyPr/>
                    <a:lstStyle/>
                    <a:p>
                      <a:pPr algn="just"/>
                      <a:r>
                        <a:rPr lang="en-ID">
                          <a:effectLst/>
                          <a:latin typeface="Calibri" panose="020F0502020204030204" pitchFamily="34" charset="0"/>
                          <a:cs typeface="Arial" panose="020B0604020202020204" pitchFamily="34" charset="0"/>
                        </a:rPr>
                        <a:t>note</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dirty="0" err="1">
                          <a:effectLst/>
                          <a:latin typeface="Calibri" panose="020F0502020204030204" pitchFamily="34" charset="0"/>
                          <a:cs typeface="Arial" panose="020B0604020202020204" pitchFamily="34" charset="0"/>
                        </a:rPr>
                        <a:t>Catatan</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dari</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sebuah</a:t>
                      </a:r>
                      <a:r>
                        <a:rPr lang="en-ID" dirty="0">
                          <a:effectLst/>
                          <a:latin typeface="Calibri" panose="020F0502020204030204" pitchFamily="34" charset="0"/>
                          <a:cs typeface="Arial" panose="020B0604020202020204" pitchFamily="34" charset="0"/>
                        </a:rPr>
                        <a:t> Recipe</a:t>
                      </a:r>
                    </a:p>
                  </a:txBody>
                  <a:tcPr/>
                </a:tc>
                <a:extLst>
                  <a:ext uri="{0D108BD9-81ED-4DB2-BD59-A6C34878D82A}">
                    <a16:rowId xmlns:a16="http://schemas.microsoft.com/office/drawing/2014/main" val="4251479302"/>
                  </a:ext>
                </a:extLst>
              </a:tr>
            </a:tbl>
          </a:graphicData>
        </a:graphic>
      </p:graphicFrame>
      <p:grpSp>
        <p:nvGrpSpPr>
          <p:cNvPr id="6" name="Group 5">
            <a:extLst>
              <a:ext uri="{FF2B5EF4-FFF2-40B4-BE49-F238E27FC236}">
                <a16:creationId xmlns:a16="http://schemas.microsoft.com/office/drawing/2014/main" id="{9D5F59CA-4F80-463F-A45E-885B5EA2762E}"/>
              </a:ext>
            </a:extLst>
          </p:cNvPr>
          <p:cNvGrpSpPr/>
          <p:nvPr/>
        </p:nvGrpSpPr>
        <p:grpSpPr>
          <a:xfrm>
            <a:off x="9849041" y="619801"/>
            <a:ext cx="1963296"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Entitas </a:t>
              </a:r>
            </a:p>
            <a:p>
              <a:pPr marL="0" indent="0" algn="l">
                <a:buNone/>
              </a:pPr>
              <a:r>
                <a:rPr lang="id-ID" sz="1800" b="1" dirty="0">
                  <a:solidFill>
                    <a:schemeClr val="tx1">
                      <a:lumMod val="75000"/>
                      <a:lumOff val="25000"/>
                    </a:schemeClr>
                  </a:solidFill>
                  <a:cs typeface="Arial" pitchFamily="34" charset="0"/>
                </a:rPr>
                <a:t>PersonalNote</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40556888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Rancangan </a:t>
            </a:r>
            <a:r>
              <a:rPr lang="id-ID" i="1" dirty="0"/>
              <a:t>Database</a:t>
            </a:r>
            <a:endParaRPr lang="en-US" dirty="0"/>
          </a:p>
        </p:txBody>
      </p:sp>
      <p:graphicFrame>
        <p:nvGraphicFramePr>
          <p:cNvPr id="4" name="Table 4">
            <a:extLst>
              <a:ext uri="{FF2B5EF4-FFF2-40B4-BE49-F238E27FC236}">
                <a16:creationId xmlns:a16="http://schemas.microsoft.com/office/drawing/2014/main" id="{6AA3A4F9-334C-4CC5-8C91-29374E68B876}"/>
              </a:ext>
            </a:extLst>
          </p:cNvPr>
          <p:cNvGraphicFramePr>
            <a:graphicFrameLocks noGrp="1"/>
          </p:cNvGraphicFramePr>
          <p:nvPr>
            <p:extLst>
              <p:ext uri="{D42A27DB-BD31-4B8C-83A1-F6EECF244321}">
                <p14:modId xmlns:p14="http://schemas.microsoft.com/office/powerpoint/2010/main" val="2641509830"/>
              </p:ext>
            </p:extLst>
          </p:nvPr>
        </p:nvGraphicFramePr>
        <p:xfrm>
          <a:off x="2046127" y="1507464"/>
          <a:ext cx="8128000" cy="2661920"/>
        </p:xfrm>
        <a:graphic>
          <a:graphicData uri="http://schemas.openxmlformats.org/drawingml/2006/table">
            <a:tbl>
              <a:tblPr firstRow="1" bandRow="1">
                <a:tableStyleId>{5C22544A-7EE6-4342-B048-85BDC9FD1C3A}</a:tableStyleId>
              </a:tblPr>
              <a:tblGrid>
                <a:gridCol w="574842">
                  <a:extLst>
                    <a:ext uri="{9D8B030D-6E8A-4147-A177-3AD203B41FA5}">
                      <a16:colId xmlns:a16="http://schemas.microsoft.com/office/drawing/2014/main" val="1979796972"/>
                    </a:ext>
                  </a:extLst>
                </a:gridCol>
                <a:gridCol w="2141621">
                  <a:extLst>
                    <a:ext uri="{9D8B030D-6E8A-4147-A177-3AD203B41FA5}">
                      <a16:colId xmlns:a16="http://schemas.microsoft.com/office/drawing/2014/main" val="3124364854"/>
                    </a:ext>
                  </a:extLst>
                </a:gridCol>
                <a:gridCol w="2077453">
                  <a:extLst>
                    <a:ext uri="{9D8B030D-6E8A-4147-A177-3AD203B41FA5}">
                      <a16:colId xmlns:a16="http://schemas.microsoft.com/office/drawing/2014/main" val="4115755443"/>
                    </a:ext>
                  </a:extLst>
                </a:gridCol>
                <a:gridCol w="3334084">
                  <a:extLst>
                    <a:ext uri="{9D8B030D-6E8A-4147-A177-3AD203B41FA5}">
                      <a16:colId xmlns:a16="http://schemas.microsoft.com/office/drawing/2014/main" val="2187044144"/>
                    </a:ext>
                  </a:extLst>
                </a:gridCol>
              </a:tblGrid>
              <a:tr h="370840">
                <a:tc>
                  <a:txBody>
                    <a:bodyPr/>
                    <a:lstStyle/>
                    <a:p>
                      <a:pPr algn="just"/>
                      <a:r>
                        <a:rPr lang="en-ID">
                          <a:effectLst/>
                          <a:latin typeface="Calibri" panose="020F0502020204030204" pitchFamily="34" charset="0"/>
                          <a:cs typeface="Arial" panose="020B0604020202020204" pitchFamily="34" charset="0"/>
                        </a:rPr>
                        <a:t>No</a:t>
                      </a:r>
                    </a:p>
                  </a:txBody>
                  <a:tcPr/>
                </a:tc>
                <a:tc>
                  <a:txBody>
                    <a:bodyPr/>
                    <a:lstStyle/>
                    <a:p>
                      <a:pPr algn="just"/>
                      <a:r>
                        <a:rPr lang="en-ID">
                          <a:effectLst/>
                          <a:latin typeface="Calibri" panose="020F0502020204030204" pitchFamily="34" charset="0"/>
                          <a:cs typeface="Arial" panose="020B0604020202020204" pitchFamily="34" charset="0"/>
                        </a:rPr>
                        <a:t>Nama Atribut</a:t>
                      </a:r>
                    </a:p>
                  </a:txBody>
                  <a:tcPr/>
                </a:tc>
                <a:tc>
                  <a:txBody>
                    <a:bodyPr/>
                    <a:lstStyle/>
                    <a:p>
                      <a:pPr algn="just"/>
                      <a:r>
                        <a:rPr lang="en-ID">
                          <a:effectLst/>
                          <a:latin typeface="Calibri" panose="020F0502020204030204" pitchFamily="34" charset="0"/>
                          <a:cs typeface="Arial" panose="020B0604020202020204" pitchFamily="34" charset="0"/>
                        </a:rPr>
                        <a:t>Tipe Data</a:t>
                      </a:r>
                    </a:p>
                  </a:txBody>
                  <a:tcPr/>
                </a:tc>
                <a:tc>
                  <a:txBody>
                    <a:bodyPr/>
                    <a:lstStyle/>
                    <a:p>
                      <a:pPr algn="just"/>
                      <a:r>
                        <a:rPr lang="en-ID">
                          <a:effectLst/>
                          <a:latin typeface="Calibri" panose="020F0502020204030204" pitchFamily="34" charset="0"/>
                          <a:cs typeface="Arial" panose="020B0604020202020204" pitchFamily="34" charset="0"/>
                        </a:rPr>
                        <a:t>Keterangan</a:t>
                      </a:r>
                    </a:p>
                  </a:txBody>
                  <a:tcPr/>
                </a:tc>
                <a:extLst>
                  <a:ext uri="{0D108BD9-81ED-4DB2-BD59-A6C34878D82A}">
                    <a16:rowId xmlns:a16="http://schemas.microsoft.com/office/drawing/2014/main" val="2120431050"/>
                  </a:ext>
                </a:extLst>
              </a:tr>
              <a:tr h="370840">
                <a:tc>
                  <a:txBody>
                    <a:bodyPr/>
                    <a:lstStyle/>
                    <a:p>
                      <a:pPr algn="just"/>
                      <a:r>
                        <a:rPr lang="en-ID">
                          <a:effectLst/>
                          <a:latin typeface="Calibri" panose="020F0502020204030204" pitchFamily="34" charset="0"/>
                          <a:cs typeface="Arial" panose="020B0604020202020204" pitchFamily="34" charset="0"/>
                        </a:rPr>
                        <a:t>1.</a:t>
                      </a:r>
                    </a:p>
                  </a:txBody>
                  <a:tcPr/>
                </a:tc>
                <a:tc>
                  <a:txBody>
                    <a:bodyPr/>
                    <a:lstStyle/>
                    <a:p>
                      <a:pPr algn="just"/>
                      <a:r>
                        <a:rPr lang="en-ID">
                          <a:effectLst/>
                          <a:latin typeface="Calibri" panose="020F0502020204030204" pitchFamily="34" charset="0"/>
                          <a:cs typeface="Arial" panose="020B0604020202020204" pitchFamily="34" charset="0"/>
                        </a:rPr>
                        <a:t>userId</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Id dari MahasiswaKos yang membuat </a:t>
                      </a:r>
                      <a:r>
                        <a:rPr lang="en-ID" i="1">
                          <a:effectLst/>
                          <a:latin typeface="Calibri" panose="020F0502020204030204" pitchFamily="34" charset="0"/>
                          <a:cs typeface="Arial" panose="020B0604020202020204" pitchFamily="34" charset="0"/>
                        </a:rPr>
                        <a:t>Review</a:t>
                      </a:r>
                      <a:endParaRPr lang="en-ID">
                        <a:effectLst/>
                        <a:latin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2912045168"/>
                  </a:ext>
                </a:extLst>
              </a:tr>
              <a:tr h="370840">
                <a:tc>
                  <a:txBody>
                    <a:bodyPr/>
                    <a:lstStyle/>
                    <a:p>
                      <a:pPr algn="just"/>
                      <a:r>
                        <a:rPr lang="en-ID">
                          <a:effectLst/>
                          <a:latin typeface="Calibri" panose="020F0502020204030204" pitchFamily="34" charset="0"/>
                          <a:cs typeface="Arial" panose="020B0604020202020204" pitchFamily="34" charset="0"/>
                        </a:rPr>
                        <a:t>2.</a:t>
                      </a:r>
                    </a:p>
                  </a:txBody>
                  <a:tcPr/>
                </a:tc>
                <a:tc>
                  <a:txBody>
                    <a:bodyPr/>
                    <a:lstStyle/>
                    <a:p>
                      <a:pPr algn="just"/>
                      <a:r>
                        <a:rPr lang="en-ID">
                          <a:effectLst/>
                          <a:latin typeface="Calibri" panose="020F0502020204030204" pitchFamily="34" charset="0"/>
                          <a:cs typeface="Arial" panose="020B0604020202020204" pitchFamily="34" charset="0"/>
                        </a:rPr>
                        <a:t>userName</a:t>
                      </a: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en-ID">
                          <a:effectLst/>
                          <a:latin typeface="Calibri" panose="020F0502020204030204" pitchFamily="34" charset="0"/>
                          <a:cs typeface="Arial" panose="020B0604020202020204" pitchFamily="34" charset="0"/>
                        </a:rPr>
                        <a:t>Nama dari MahasiswaKos yang membuat </a:t>
                      </a:r>
                      <a:r>
                        <a:rPr lang="en-ID" i="1">
                          <a:effectLst/>
                          <a:latin typeface="Calibri" panose="020F0502020204030204" pitchFamily="34" charset="0"/>
                          <a:cs typeface="Arial" panose="020B0604020202020204" pitchFamily="34" charset="0"/>
                        </a:rPr>
                        <a:t>Review</a:t>
                      </a:r>
                      <a:endParaRPr lang="en-ID">
                        <a:effectLst/>
                        <a:latin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4251479302"/>
                  </a:ext>
                </a:extLst>
              </a:tr>
              <a:tr h="370840">
                <a:tc>
                  <a:txBody>
                    <a:bodyPr/>
                    <a:lstStyle/>
                    <a:p>
                      <a:pPr algn="just"/>
                      <a:r>
                        <a:rPr lang="en-ID">
                          <a:effectLst/>
                          <a:latin typeface="Calibri" panose="020F0502020204030204" pitchFamily="34" charset="0"/>
                          <a:cs typeface="Arial" panose="020B0604020202020204" pitchFamily="34" charset="0"/>
                        </a:rPr>
                        <a:t>3.</a:t>
                      </a:r>
                    </a:p>
                  </a:txBody>
                  <a:tcPr/>
                </a:tc>
                <a:tc>
                  <a:txBody>
                    <a:bodyPr/>
                    <a:lstStyle/>
                    <a:p>
                      <a:pPr algn="just"/>
                      <a:r>
                        <a:rPr lang="en-ID" i="1">
                          <a:effectLst/>
                          <a:latin typeface="Calibri" panose="020F0502020204030204" pitchFamily="34" charset="0"/>
                          <a:cs typeface="Arial" panose="020B0604020202020204" pitchFamily="34" charset="0"/>
                        </a:rPr>
                        <a:t>rating</a:t>
                      </a:r>
                      <a:endParaRPr lang="en-ID">
                        <a:effectLst/>
                        <a:latin typeface="Calibri" panose="020F0502020204030204" pitchFamily="34" charset="0"/>
                        <a:cs typeface="Arial" panose="020B0604020202020204" pitchFamily="34" charset="0"/>
                      </a:endParaRPr>
                    </a:p>
                  </a:txBody>
                  <a:tcPr/>
                </a:tc>
                <a:tc>
                  <a:txBody>
                    <a:bodyPr/>
                    <a:lstStyle/>
                    <a:p>
                      <a:pPr algn="just"/>
                      <a:r>
                        <a:rPr lang="en-ID">
                          <a:effectLst/>
                          <a:latin typeface="Calibri" panose="020F0502020204030204" pitchFamily="34" charset="0"/>
                          <a:cs typeface="Arial" panose="020B0604020202020204" pitchFamily="34" charset="0"/>
                        </a:rPr>
                        <a:t>Double</a:t>
                      </a:r>
                    </a:p>
                  </a:txBody>
                  <a:tcPr/>
                </a:tc>
                <a:tc>
                  <a:txBody>
                    <a:bodyPr/>
                    <a:lstStyle/>
                    <a:p>
                      <a:pPr algn="just"/>
                      <a:r>
                        <a:rPr lang="sv-SE" i="1">
                          <a:effectLst/>
                          <a:latin typeface="Calibri" panose="020F0502020204030204" pitchFamily="34" charset="0"/>
                          <a:cs typeface="Arial" panose="020B0604020202020204" pitchFamily="34" charset="0"/>
                        </a:rPr>
                        <a:t>Rating</a:t>
                      </a:r>
                      <a:r>
                        <a:rPr lang="sv-SE">
                          <a:effectLst/>
                          <a:latin typeface="Calibri" panose="020F0502020204030204" pitchFamily="34" charset="0"/>
                          <a:cs typeface="Arial" panose="020B0604020202020204" pitchFamily="34" charset="0"/>
                        </a:rPr>
                        <a:t> atau penilaian dengan skala angka </a:t>
                      </a:r>
                    </a:p>
                  </a:txBody>
                  <a:tcPr/>
                </a:tc>
                <a:extLst>
                  <a:ext uri="{0D108BD9-81ED-4DB2-BD59-A6C34878D82A}">
                    <a16:rowId xmlns:a16="http://schemas.microsoft.com/office/drawing/2014/main" val="2328188698"/>
                  </a:ext>
                </a:extLst>
              </a:tr>
              <a:tr h="370840">
                <a:tc>
                  <a:txBody>
                    <a:bodyPr/>
                    <a:lstStyle/>
                    <a:p>
                      <a:pPr algn="just"/>
                      <a:r>
                        <a:rPr lang="en-ID">
                          <a:effectLst/>
                          <a:latin typeface="Calibri" panose="020F0502020204030204" pitchFamily="34" charset="0"/>
                          <a:cs typeface="Arial" panose="020B0604020202020204" pitchFamily="34" charset="0"/>
                        </a:rPr>
                        <a:t>4.</a:t>
                      </a:r>
                    </a:p>
                  </a:txBody>
                  <a:tcPr/>
                </a:tc>
                <a:tc>
                  <a:txBody>
                    <a:bodyPr/>
                    <a:lstStyle/>
                    <a:p>
                      <a:pPr algn="just"/>
                      <a:r>
                        <a:rPr lang="en-ID" i="1">
                          <a:effectLst/>
                          <a:latin typeface="Calibri" panose="020F0502020204030204" pitchFamily="34" charset="0"/>
                          <a:cs typeface="Arial" panose="020B0604020202020204" pitchFamily="34" charset="0"/>
                        </a:rPr>
                        <a:t>review</a:t>
                      </a:r>
                      <a:endParaRPr lang="en-ID">
                        <a:effectLst/>
                        <a:latin typeface="Calibri" panose="020F0502020204030204" pitchFamily="34" charset="0"/>
                        <a:cs typeface="Arial" panose="020B0604020202020204" pitchFamily="34" charset="0"/>
                      </a:endParaRPr>
                    </a:p>
                  </a:txBody>
                  <a:tcPr/>
                </a:tc>
                <a:tc>
                  <a:txBody>
                    <a:bodyPr/>
                    <a:lstStyle/>
                    <a:p>
                      <a:pPr algn="just"/>
                      <a:r>
                        <a:rPr lang="en-ID">
                          <a:effectLst/>
                          <a:latin typeface="Calibri" panose="020F0502020204030204" pitchFamily="34" charset="0"/>
                          <a:cs typeface="Arial" panose="020B0604020202020204" pitchFamily="34" charset="0"/>
                        </a:rPr>
                        <a:t>String</a:t>
                      </a:r>
                    </a:p>
                  </a:txBody>
                  <a:tcPr/>
                </a:tc>
                <a:tc>
                  <a:txBody>
                    <a:bodyPr/>
                    <a:lstStyle/>
                    <a:p>
                      <a:pPr algn="just"/>
                      <a:r>
                        <a:rPr lang="it-IT" dirty="0">
                          <a:effectLst/>
                          <a:latin typeface="Calibri" panose="020F0502020204030204" pitchFamily="34" charset="0"/>
                          <a:cs typeface="Arial" panose="020B0604020202020204" pitchFamily="34" charset="0"/>
                        </a:rPr>
                        <a:t>Isi dari </a:t>
                      </a:r>
                      <a:r>
                        <a:rPr lang="it-IT" i="1" dirty="0">
                          <a:effectLst/>
                          <a:latin typeface="Calibri" panose="020F0502020204030204" pitchFamily="34" charset="0"/>
                          <a:cs typeface="Arial" panose="020B0604020202020204" pitchFamily="34" charset="0"/>
                        </a:rPr>
                        <a:t>review</a:t>
                      </a:r>
                      <a:r>
                        <a:rPr lang="it-IT" dirty="0">
                          <a:effectLst/>
                          <a:latin typeface="Calibri" panose="020F0502020204030204" pitchFamily="34" charset="0"/>
                          <a:cs typeface="Arial" panose="020B0604020202020204" pitchFamily="34" charset="0"/>
                        </a:rPr>
                        <a:t> atau ulasan </a:t>
                      </a:r>
                    </a:p>
                  </a:txBody>
                  <a:tcPr/>
                </a:tc>
                <a:extLst>
                  <a:ext uri="{0D108BD9-81ED-4DB2-BD59-A6C34878D82A}">
                    <a16:rowId xmlns:a16="http://schemas.microsoft.com/office/drawing/2014/main" val="647494312"/>
                  </a:ext>
                </a:extLst>
              </a:tr>
            </a:tbl>
          </a:graphicData>
        </a:graphic>
      </p:graphicFrame>
      <p:grpSp>
        <p:nvGrpSpPr>
          <p:cNvPr id="6" name="Group 5">
            <a:extLst>
              <a:ext uri="{FF2B5EF4-FFF2-40B4-BE49-F238E27FC236}">
                <a16:creationId xmlns:a16="http://schemas.microsoft.com/office/drawing/2014/main" id="{9D5F59CA-4F80-463F-A45E-885B5EA2762E}"/>
              </a:ext>
            </a:extLst>
          </p:cNvPr>
          <p:cNvGrpSpPr/>
          <p:nvPr/>
        </p:nvGrpSpPr>
        <p:grpSpPr>
          <a:xfrm>
            <a:off x="9849041" y="619801"/>
            <a:ext cx="1963297" cy="887910"/>
            <a:chOff x="3959381" y="2234383"/>
            <a:chExt cx="1800202"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2"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Entitas </a:t>
              </a:r>
            </a:p>
            <a:p>
              <a:pPr marL="0" indent="0" algn="l">
                <a:buNone/>
              </a:pPr>
              <a:r>
                <a:rPr lang="id-ID" sz="1800" b="1" dirty="0">
                  <a:solidFill>
                    <a:schemeClr val="tx1">
                      <a:lumMod val="75000"/>
                      <a:lumOff val="25000"/>
                    </a:schemeClr>
                  </a:solidFill>
                  <a:cs typeface="Arial" pitchFamily="34" charset="0"/>
                </a:rPr>
                <a:t>Review</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0462312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DD52BF-3494-4BF0-A539-87F1D428844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3761874" y="10661"/>
            <a:ext cx="8197515" cy="6842367"/>
          </a:xfrm>
          <a:prstGeom prst="rect">
            <a:avLst/>
          </a:prstGeom>
          <a:noFill/>
          <a:ln>
            <a:noFill/>
          </a:ln>
        </p:spPr>
      </p:pic>
      <p:grpSp>
        <p:nvGrpSpPr>
          <p:cNvPr id="4" name="Group 3">
            <a:extLst>
              <a:ext uri="{FF2B5EF4-FFF2-40B4-BE49-F238E27FC236}">
                <a16:creationId xmlns:a16="http://schemas.microsoft.com/office/drawing/2014/main" id="{44664900-204B-4A7F-AEFD-F0AB84A10B68}"/>
              </a:ext>
            </a:extLst>
          </p:cNvPr>
          <p:cNvGrpSpPr/>
          <p:nvPr/>
        </p:nvGrpSpPr>
        <p:grpSpPr>
          <a:xfrm>
            <a:off x="3035029" y="263640"/>
            <a:ext cx="3454003" cy="887910"/>
            <a:chOff x="3959381" y="2234383"/>
            <a:chExt cx="1800201" cy="887910"/>
          </a:xfrm>
        </p:grpSpPr>
        <p:sp>
          <p:nvSpPr>
            <p:cNvPr id="5" name="직사각형 9">
              <a:extLst>
                <a:ext uri="{FF2B5EF4-FFF2-40B4-BE49-F238E27FC236}">
                  <a16:creationId xmlns:a16="http://schemas.microsoft.com/office/drawing/2014/main" id="{3BE3317A-F532-459A-AF16-85FD836A0285}"/>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6" name="Text Placeholder 17">
              <a:extLst>
                <a:ext uri="{FF2B5EF4-FFF2-40B4-BE49-F238E27FC236}">
                  <a16:creationId xmlns:a16="http://schemas.microsoft.com/office/drawing/2014/main" id="{F9DE3B72-7263-4057-A7CB-16AA41C6AC34}"/>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2400" b="1" i="1" dirty="0">
                  <a:solidFill>
                    <a:schemeClr val="tx1">
                      <a:lumMod val="75000"/>
                      <a:lumOff val="25000"/>
                    </a:schemeClr>
                  </a:solidFill>
                  <a:cs typeface="Arial" pitchFamily="34" charset="0"/>
                </a:rPr>
                <a:t>Class Diagram</a:t>
              </a:r>
              <a:endParaRPr lang="en-US" sz="2400" b="1" i="1" dirty="0">
                <a:solidFill>
                  <a:schemeClr val="tx1">
                    <a:lumMod val="75000"/>
                    <a:lumOff val="25000"/>
                  </a:schemeClr>
                </a:solidFill>
                <a:cs typeface="Arial" pitchFamily="34" charset="0"/>
              </a:endParaRPr>
            </a:p>
          </p:txBody>
        </p:sp>
        <p:sp>
          <p:nvSpPr>
            <p:cNvPr id="7" name="Rectangle 6">
              <a:extLst>
                <a:ext uri="{FF2B5EF4-FFF2-40B4-BE49-F238E27FC236}">
                  <a16:creationId xmlns:a16="http://schemas.microsoft.com/office/drawing/2014/main" id="{0F0DA431-E5E7-45BB-9CC2-48F09F8B7880}"/>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Frame 7">
            <a:extLst>
              <a:ext uri="{FF2B5EF4-FFF2-40B4-BE49-F238E27FC236}">
                <a16:creationId xmlns:a16="http://schemas.microsoft.com/office/drawing/2014/main" id="{F482644A-BCAB-4A1B-8B6C-A7F6420467DA}"/>
              </a:ext>
            </a:extLst>
          </p:cNvPr>
          <p:cNvSpPr/>
          <p:nvPr/>
        </p:nvSpPr>
        <p:spPr>
          <a:xfrm>
            <a:off x="0" y="1858365"/>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2027406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Contoh </a:t>
            </a:r>
            <a:r>
              <a:rPr lang="id-ID" i="1" dirty="0"/>
              <a:t>Pseudocode</a:t>
            </a:r>
            <a:endParaRPr lang="en-US" dirty="0"/>
          </a:p>
        </p:txBody>
      </p:sp>
      <p:grpSp>
        <p:nvGrpSpPr>
          <p:cNvPr id="5" name="Group 4">
            <a:extLst>
              <a:ext uri="{FF2B5EF4-FFF2-40B4-BE49-F238E27FC236}">
                <a16:creationId xmlns:a16="http://schemas.microsoft.com/office/drawing/2014/main" id="{314F0301-770E-4495-8ADC-3F11EA16E5A6}"/>
              </a:ext>
            </a:extLst>
          </p:cNvPr>
          <p:cNvGrpSpPr/>
          <p:nvPr/>
        </p:nvGrpSpPr>
        <p:grpSpPr>
          <a:xfrm>
            <a:off x="1340108" y="2148588"/>
            <a:ext cx="1800201" cy="3042346"/>
            <a:chOff x="3959381" y="2234383"/>
            <a:chExt cx="1800201" cy="3042346"/>
          </a:xfrm>
        </p:grpSpPr>
        <p:sp>
          <p:nvSpPr>
            <p:cNvPr id="6" name="직사각형 9">
              <a:extLst>
                <a:ext uri="{FF2B5EF4-FFF2-40B4-BE49-F238E27FC236}">
                  <a16:creationId xmlns:a16="http://schemas.microsoft.com/office/drawing/2014/main" id="{3FFD614F-7960-44F0-9A0C-E3436EB7C65D}"/>
                </a:ext>
              </a:extLst>
            </p:cNvPr>
            <p:cNvSpPr/>
            <p:nvPr userDrawn="1"/>
          </p:nvSpPr>
          <p:spPr>
            <a:xfrm>
              <a:off x="3959381" y="2814516"/>
              <a:ext cx="1800201" cy="2462213"/>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d-ID" altLang="ko-KR" sz="1400" dirty="0">
                  <a:solidFill>
                    <a:schemeClr val="tx1">
                      <a:lumMod val="75000"/>
                      <a:lumOff val="25000"/>
                    </a:schemeClr>
                  </a:solidFill>
                  <a:cs typeface="Arial" pitchFamily="34" charset="0"/>
                </a:rPr>
                <a:t>Input tidak ada dan output berupa daftar resep, yang dimulai dari mengambil semua resep, dan mengembalikan daftar resep jika respon berhasil atau melakukan logging terhadap error jika respon error.</a:t>
              </a:r>
              <a:endParaRPr lang="ko-KR" altLang="en-US" sz="1400" dirty="0">
                <a:solidFill>
                  <a:schemeClr val="tx1">
                    <a:lumMod val="75000"/>
                    <a:lumOff val="25000"/>
                  </a:schemeClr>
                </a:solidFill>
                <a:cs typeface="Arial" pitchFamily="34" charset="0"/>
              </a:endParaRPr>
            </a:p>
          </p:txBody>
        </p:sp>
        <p:sp>
          <p:nvSpPr>
            <p:cNvPr id="7" name="Text Placeholder 17">
              <a:extLst>
                <a:ext uri="{FF2B5EF4-FFF2-40B4-BE49-F238E27FC236}">
                  <a16:creationId xmlns:a16="http://schemas.microsoft.com/office/drawing/2014/main" id="{5BA23DED-11EE-4068-BE13-467355FC937A}"/>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Fungsi</a:t>
              </a:r>
            </a:p>
            <a:p>
              <a:pPr marL="0" indent="0" algn="l">
                <a:buNone/>
              </a:pPr>
              <a:r>
                <a:rPr lang="id-ID" sz="1800" b="1" dirty="0">
                  <a:solidFill>
                    <a:schemeClr val="tx1">
                      <a:lumMod val="75000"/>
                      <a:lumOff val="25000"/>
                    </a:schemeClr>
                  </a:solidFill>
                  <a:cs typeface="Arial" pitchFamily="34" charset="0"/>
                </a:rPr>
                <a:t>getAllRecipe()</a:t>
              </a:r>
              <a:endParaRPr lang="en-US" sz="1800" b="1" dirty="0">
                <a:solidFill>
                  <a:schemeClr val="tx1">
                    <a:lumMod val="75000"/>
                    <a:lumOff val="25000"/>
                  </a:schemeClr>
                </a:solidFill>
                <a:cs typeface="Arial" pitchFamily="34" charset="0"/>
              </a:endParaRPr>
            </a:p>
          </p:txBody>
        </p:sp>
        <p:sp>
          <p:nvSpPr>
            <p:cNvPr id="8" name="Rectangle 7">
              <a:extLst>
                <a:ext uri="{FF2B5EF4-FFF2-40B4-BE49-F238E27FC236}">
                  <a16:creationId xmlns:a16="http://schemas.microsoft.com/office/drawing/2014/main" id="{DE0A4994-5ACF-47D8-A27E-7B007BAF0B75}"/>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a:extLst>
              <a:ext uri="{FF2B5EF4-FFF2-40B4-BE49-F238E27FC236}">
                <a16:creationId xmlns:a16="http://schemas.microsoft.com/office/drawing/2014/main" id="{41BB8A8B-D1E7-48E3-9C7F-81C1F553D0A1}"/>
              </a:ext>
            </a:extLst>
          </p:cNvPr>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Table 8">
            <a:extLst>
              <a:ext uri="{FF2B5EF4-FFF2-40B4-BE49-F238E27FC236}">
                <a16:creationId xmlns:a16="http://schemas.microsoft.com/office/drawing/2014/main" id="{7CEEE06D-AAF5-40EE-AA50-E2B7B05DC7F7}"/>
              </a:ext>
            </a:extLst>
          </p:cNvPr>
          <p:cNvGraphicFramePr>
            <a:graphicFrameLocks noGrp="1"/>
          </p:cNvGraphicFramePr>
          <p:nvPr>
            <p:extLst>
              <p:ext uri="{D42A27DB-BD31-4B8C-83A1-F6EECF244321}">
                <p14:modId xmlns:p14="http://schemas.microsoft.com/office/powerpoint/2010/main" val="3688686872"/>
              </p:ext>
            </p:extLst>
          </p:nvPr>
        </p:nvGraphicFramePr>
        <p:xfrm>
          <a:off x="3824874" y="1713986"/>
          <a:ext cx="6803021" cy="4302760"/>
        </p:xfrm>
        <a:graphic>
          <a:graphicData uri="http://schemas.openxmlformats.org/drawingml/2006/table">
            <a:tbl>
              <a:tblPr firstRow="1" bandRow="1">
                <a:tableStyleId>{5C22544A-7EE6-4342-B048-85BDC9FD1C3A}</a:tableStyleId>
              </a:tblPr>
              <a:tblGrid>
                <a:gridCol w="599491">
                  <a:extLst>
                    <a:ext uri="{9D8B030D-6E8A-4147-A177-3AD203B41FA5}">
                      <a16:colId xmlns:a16="http://schemas.microsoft.com/office/drawing/2014/main" val="3886027757"/>
                    </a:ext>
                  </a:extLst>
                </a:gridCol>
                <a:gridCol w="6203530">
                  <a:extLst>
                    <a:ext uri="{9D8B030D-6E8A-4147-A177-3AD203B41FA5}">
                      <a16:colId xmlns:a16="http://schemas.microsoft.com/office/drawing/2014/main" val="3635252874"/>
                    </a:ext>
                  </a:extLst>
                </a:gridCol>
              </a:tblGrid>
              <a:tr h="370840">
                <a:tc gridSpan="2">
                  <a:txBody>
                    <a:bodyPr/>
                    <a:lstStyle/>
                    <a:p>
                      <a:pPr algn="just"/>
                      <a:r>
                        <a:rPr lang="en-ID" i="1" dirty="0">
                          <a:effectLst/>
                          <a:latin typeface="Courier New" panose="02070309020205020404" pitchFamily="49" charset="0"/>
                          <a:ea typeface="Calibri" panose="020F0502020204030204" pitchFamily="34" charset="0"/>
                          <a:cs typeface="Arial" panose="020B0604020202020204" pitchFamily="34" charset="0"/>
                        </a:rPr>
                        <a:t>Pseudocode</a:t>
                      </a:r>
                      <a:r>
                        <a:rPr lang="en-ID" dirty="0">
                          <a:effectLst/>
                          <a:latin typeface="Courier New" panose="02070309020205020404" pitchFamily="49" charset="0"/>
                          <a:ea typeface="Calibri" panose="020F0502020204030204" pitchFamily="34" charset="0"/>
                          <a:cs typeface="Arial" panose="020B0604020202020204" pitchFamily="34" charset="0"/>
                        </a:rPr>
                        <a:t> 1: </a:t>
                      </a:r>
                      <a:r>
                        <a:rPr lang="en-ID" dirty="0" err="1">
                          <a:effectLst/>
                          <a:latin typeface="Courier New" panose="02070309020205020404" pitchFamily="49" charset="0"/>
                          <a:ea typeface="Calibri" panose="020F0502020204030204" pitchFamily="34" charset="0"/>
                          <a:cs typeface="Arial" panose="020B0604020202020204" pitchFamily="34" charset="0"/>
                        </a:rPr>
                        <a:t>getAllRecipe</a:t>
                      </a:r>
                      <a:r>
                        <a:rPr lang="en-ID" dirty="0">
                          <a:effectLst/>
                          <a:latin typeface="Courier New" panose="02070309020205020404" pitchFamily="49" charset="0"/>
                          <a:ea typeface="Calibri" panose="020F0502020204030204" pitchFamily="34" charset="0"/>
                          <a:cs typeface="Arial" panose="020B0604020202020204" pitchFamily="34" charset="0"/>
                        </a:rPr>
                        <a:t>()</a:t>
                      </a:r>
                      <a:endParaRPr lang="en-ID" dirty="0">
                        <a:effectLst/>
                        <a:latin typeface="Calibri" panose="020F0502020204030204" pitchFamily="34" charset="0"/>
                        <a:cs typeface="Arial" panose="020B0604020202020204" pitchFamily="34" charset="0"/>
                      </a:endParaRPr>
                    </a:p>
                  </a:txBody>
                  <a:tcPr/>
                </a:tc>
                <a:tc hMerge="1">
                  <a:txBody>
                    <a:bodyPr/>
                    <a:lstStyle/>
                    <a:p>
                      <a:endParaRPr lang="en-ID"/>
                    </a:p>
                  </a:txBody>
                  <a:tcPr/>
                </a:tc>
                <a:extLst>
                  <a:ext uri="{0D108BD9-81ED-4DB2-BD59-A6C34878D82A}">
                    <a16:rowId xmlns:a16="http://schemas.microsoft.com/office/drawing/2014/main" val="4103136305"/>
                  </a:ext>
                </a:extLst>
              </a:tr>
              <a:tr h="370840">
                <a:tc>
                  <a:txBody>
                    <a:bodyPr/>
                    <a:lstStyle/>
                    <a:p>
                      <a:pPr algn="just"/>
                      <a:r>
                        <a:rPr lang="en-ID" dirty="0">
                          <a:effectLst/>
                          <a:latin typeface="Courier New" panose="02070309020205020404" pitchFamily="49" charset="0"/>
                          <a:ea typeface="Calibri" panose="020F0502020204030204" pitchFamily="34" charset="0"/>
                          <a:cs typeface="Arial" panose="020B0604020202020204" pitchFamily="34" charset="0"/>
                        </a:rPr>
                        <a:t>1</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2</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3</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4</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5</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6</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7</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8</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9</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10</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11</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12</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13</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14</a:t>
                      </a:r>
                      <a:endParaRPr lang="en-ID" dirty="0">
                        <a:effectLst/>
                        <a:latin typeface="Calibri" panose="020F0502020204030204" pitchFamily="34" charset="0"/>
                        <a:cs typeface="Arial" panose="020B0604020202020204" pitchFamily="34" charset="0"/>
                      </a:endParaRPr>
                    </a:p>
                  </a:txBody>
                  <a:tcPr/>
                </a:tc>
                <a:tc>
                  <a:txBody>
                    <a:bodyPr/>
                    <a:lstStyle/>
                    <a:p>
                      <a:pPr algn="just"/>
                      <a:r>
                        <a:rPr lang="en-ID" dirty="0">
                          <a:effectLst/>
                          <a:latin typeface="Courier New" panose="02070309020205020404" pitchFamily="49" charset="0"/>
                          <a:ea typeface="Calibri" panose="020F0502020204030204" pitchFamily="34" charset="0"/>
                          <a:cs typeface="Arial" panose="020B0604020202020204" pitchFamily="34" charset="0"/>
                        </a:rPr>
                        <a:t>Input: -</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Output: </a:t>
                      </a:r>
                      <a:r>
                        <a:rPr lang="en-ID" dirty="0" err="1">
                          <a:effectLst/>
                          <a:latin typeface="Courier New" panose="02070309020205020404" pitchFamily="49" charset="0"/>
                          <a:ea typeface="Calibri" panose="020F0502020204030204" pitchFamily="34" charset="0"/>
                          <a:cs typeface="Arial" panose="020B0604020202020204" pitchFamily="34" charset="0"/>
                        </a:rPr>
                        <a:t>listRecipe</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 </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Start</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Initialize variable </a:t>
                      </a:r>
                      <a:r>
                        <a:rPr lang="en-ID" dirty="0" err="1">
                          <a:effectLst/>
                          <a:latin typeface="Courier New" panose="02070309020205020404" pitchFamily="49" charset="0"/>
                          <a:ea typeface="Calibri" panose="020F0502020204030204" pitchFamily="34" charset="0"/>
                          <a:cs typeface="Arial" panose="020B0604020202020204" pitchFamily="34" charset="0"/>
                        </a:rPr>
                        <a:t>listRecipe</a:t>
                      </a:r>
                      <a:r>
                        <a:rPr lang="en-ID" dirty="0">
                          <a:effectLst/>
                          <a:latin typeface="Courier New" panose="02070309020205020404" pitchFamily="49" charset="0"/>
                          <a:ea typeface="Calibri" panose="020F0502020204030204" pitchFamily="34" charset="0"/>
                          <a:cs typeface="Arial" panose="020B0604020202020204" pitchFamily="34" charset="0"/>
                        </a:rPr>
                        <a:t> = array     </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Get all recipe</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When response</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Is success</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Set </a:t>
                      </a:r>
                      <a:r>
                        <a:rPr lang="en-ID" dirty="0" err="1">
                          <a:effectLst/>
                          <a:latin typeface="Courier New" panose="02070309020205020404" pitchFamily="49" charset="0"/>
                          <a:ea typeface="Calibri" panose="020F0502020204030204" pitchFamily="34" charset="0"/>
                          <a:cs typeface="Arial" panose="020B0604020202020204" pitchFamily="34" charset="0"/>
                        </a:rPr>
                        <a:t>listRecipe</a:t>
                      </a:r>
                      <a:r>
                        <a:rPr lang="en-ID" dirty="0">
                          <a:effectLst/>
                          <a:latin typeface="Courier New" panose="02070309020205020404" pitchFamily="49" charset="0"/>
                          <a:ea typeface="Calibri" panose="020F0502020204030204" pitchFamily="34" charset="0"/>
                          <a:cs typeface="Arial" panose="020B0604020202020204" pitchFamily="34" charset="0"/>
                        </a:rPr>
                        <a:t> = response data</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Notify new </a:t>
                      </a:r>
                      <a:r>
                        <a:rPr lang="en-ID" dirty="0" err="1">
                          <a:effectLst/>
                          <a:latin typeface="Courier New" panose="02070309020205020404" pitchFamily="49" charset="0"/>
                          <a:ea typeface="Calibri" panose="020F0502020204030204" pitchFamily="34" charset="0"/>
                          <a:cs typeface="Arial" panose="020B0604020202020204" pitchFamily="34" charset="0"/>
                        </a:rPr>
                        <a:t>listRecipe</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Is error</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Log the error message</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    Return </a:t>
                      </a:r>
                      <a:r>
                        <a:rPr lang="en-ID" dirty="0" err="1">
                          <a:effectLst/>
                          <a:latin typeface="Courier New" panose="02070309020205020404" pitchFamily="49" charset="0"/>
                          <a:ea typeface="Calibri" panose="020F0502020204030204" pitchFamily="34" charset="0"/>
                          <a:cs typeface="Arial" panose="020B0604020202020204" pitchFamily="34" charset="0"/>
                        </a:rPr>
                        <a:t>listRecipe</a:t>
                      </a:r>
                      <a:endParaRPr lang="en-ID" dirty="0">
                        <a:effectLst/>
                        <a:latin typeface="Calibri" panose="020F0502020204030204" pitchFamily="34" charset="0"/>
                        <a:cs typeface="Arial" panose="020B0604020202020204" pitchFamily="34" charset="0"/>
                      </a:endParaRPr>
                    </a:p>
                    <a:p>
                      <a:pPr algn="just"/>
                      <a:r>
                        <a:rPr lang="en-ID" dirty="0">
                          <a:effectLst/>
                          <a:latin typeface="Courier New" panose="02070309020205020404" pitchFamily="49" charset="0"/>
                          <a:ea typeface="Calibri" panose="020F0502020204030204" pitchFamily="34" charset="0"/>
                          <a:cs typeface="Arial" panose="020B0604020202020204" pitchFamily="34" charset="0"/>
                        </a:rPr>
                        <a:t>End</a:t>
                      </a:r>
                      <a:endParaRPr lang="en-ID" dirty="0">
                        <a:effectLst/>
                        <a:latin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2107689145"/>
                  </a:ext>
                </a:extLst>
              </a:tr>
            </a:tbl>
          </a:graphicData>
        </a:graphic>
      </p:graphicFrame>
    </p:spTree>
    <p:extLst>
      <p:ext uri="{BB962C8B-B14F-4D97-AF65-F5344CB8AC3E}">
        <p14:creationId xmlns:p14="http://schemas.microsoft.com/office/powerpoint/2010/main" val="195402886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Implementasi</a:t>
            </a:r>
            <a:endParaRPr lang="en-US" dirty="0"/>
          </a:p>
        </p:txBody>
      </p:sp>
    </p:spTree>
    <p:extLst>
      <p:ext uri="{BB962C8B-B14F-4D97-AF65-F5344CB8AC3E}">
        <p14:creationId xmlns:p14="http://schemas.microsoft.com/office/powerpoint/2010/main" val="41900342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DAFTAR</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ISI</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id-ID" altLang="ko-KR" sz="5400" b="1" dirty="0">
                <a:solidFill>
                  <a:schemeClr val="accent1"/>
                </a:solidFill>
                <a:cs typeface="Arial" pitchFamily="34" charset="0"/>
              </a:rPr>
              <a:t>5</a:t>
            </a:r>
            <a:endParaRPr lang="ko-KR" altLang="en-US" sz="5400" b="1" dirty="0">
              <a:solidFill>
                <a:schemeClr val="accent1"/>
              </a:solidFill>
              <a:cs typeface="Arial" pitchFamily="34" charset="0"/>
            </a:endParaRPr>
          </a:p>
        </p:txBody>
      </p:sp>
      <p:grpSp>
        <p:nvGrpSpPr>
          <p:cNvPr id="78" name="Group 77">
            <a:extLst>
              <a:ext uri="{FF2B5EF4-FFF2-40B4-BE49-F238E27FC236}">
                <a16:creationId xmlns:a16="http://schemas.microsoft.com/office/drawing/2014/main" id="{FA07F552-0D5D-4AA0-BD70-F4530F0DC7F0}"/>
              </a:ext>
            </a:extLst>
          </p:cNvPr>
          <p:cNvGrpSpPr/>
          <p:nvPr/>
        </p:nvGrpSpPr>
        <p:grpSpPr>
          <a:xfrm>
            <a:off x="8228023" y="2232307"/>
            <a:ext cx="3434878" cy="878570"/>
            <a:chOff x="4355975" y="1331342"/>
            <a:chExt cx="3012728" cy="878570"/>
          </a:xfrm>
        </p:grpSpPr>
        <p:sp>
          <p:nvSpPr>
            <p:cNvPr id="79" name="TextBox 78">
              <a:extLst>
                <a:ext uri="{FF2B5EF4-FFF2-40B4-BE49-F238E27FC236}">
                  <a16:creationId xmlns:a16="http://schemas.microsoft.com/office/drawing/2014/main" id="{5DE3B837-BEDB-4CFA-B9DF-18DCDED5759D}"/>
                </a:ext>
              </a:extLst>
            </p:cNvPr>
            <p:cNvSpPr txBox="1"/>
            <p:nvPr/>
          </p:nvSpPr>
          <p:spPr>
            <a:xfrm>
              <a:off x="4355975" y="1331342"/>
              <a:ext cx="3012726" cy="307777"/>
            </a:xfrm>
            <a:prstGeom prst="rect">
              <a:avLst/>
            </a:prstGeom>
            <a:noFill/>
          </p:spPr>
          <p:txBody>
            <a:bodyPr wrap="square" rtlCol="0" anchor="ctr">
              <a:spAutoFit/>
            </a:bodyPr>
            <a:lstStyle/>
            <a:p>
              <a:pPr>
                <a:defRPr/>
              </a:pPr>
              <a:r>
                <a:rPr lang="id-ID" altLang="ko-KR" sz="1400" dirty="0">
                  <a:latin typeface="Arial" pitchFamily="34" charset="0"/>
                  <a:cs typeface="Arial" pitchFamily="34" charset="0"/>
                </a:rPr>
                <a:t>Perancangan</a:t>
              </a:r>
              <a:endParaRPr lang="ko-KR" altLang="en-US" sz="1400" dirty="0">
                <a:latin typeface="Arial" pitchFamily="34" charset="0"/>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Rancangan Arsitektur Sistem, </a:t>
              </a:r>
              <a:r>
                <a:rPr lang="id-ID" altLang="ko-KR" sz="1200" i="1" dirty="0">
                  <a:solidFill>
                    <a:schemeClr val="tx1">
                      <a:lumMod val="75000"/>
                      <a:lumOff val="25000"/>
                    </a:schemeClr>
                  </a:solidFill>
                  <a:cs typeface="Arial" pitchFamily="34" charset="0"/>
                </a:rPr>
                <a:t>Sequence Diagram,</a:t>
              </a:r>
              <a:r>
                <a:rPr lang="id-ID" altLang="ko-KR" sz="1200" dirty="0">
                  <a:solidFill>
                    <a:schemeClr val="tx1">
                      <a:lumMod val="75000"/>
                      <a:lumOff val="25000"/>
                    </a:schemeClr>
                  </a:solidFill>
                  <a:cs typeface="Arial" pitchFamily="34" charset="0"/>
                </a:rPr>
                <a:t> </a:t>
              </a:r>
              <a:r>
                <a:rPr lang="id-ID" altLang="ko-KR" sz="1200" i="1" dirty="0">
                  <a:solidFill>
                    <a:schemeClr val="tx1">
                      <a:lumMod val="75000"/>
                      <a:lumOff val="25000"/>
                    </a:schemeClr>
                  </a:solidFill>
                  <a:cs typeface="Arial" pitchFamily="34" charset="0"/>
                </a:rPr>
                <a:t>Database, Class Diagram, </a:t>
              </a:r>
              <a:r>
                <a:rPr lang="id-ID" altLang="ko-KR" sz="1200" dirty="0">
                  <a:solidFill>
                    <a:schemeClr val="tx1">
                      <a:lumMod val="75000"/>
                      <a:lumOff val="25000"/>
                    </a:schemeClr>
                  </a:solidFill>
                  <a:cs typeface="Arial" pitchFamily="34" charset="0"/>
                </a:rPr>
                <a:t>dan</a:t>
              </a:r>
              <a:r>
                <a:rPr lang="id-ID" altLang="ko-KR" sz="1200" i="1" dirty="0">
                  <a:solidFill>
                    <a:schemeClr val="tx1">
                      <a:lumMod val="75000"/>
                      <a:lumOff val="25000"/>
                    </a:schemeClr>
                  </a:solidFill>
                  <a:cs typeface="Arial" pitchFamily="34" charset="0"/>
                </a:rPr>
                <a:t> Pseudocode</a:t>
              </a:r>
              <a:endParaRPr lang="ko-KR" altLang="en-US" sz="1200" i="1" dirty="0">
                <a:solidFill>
                  <a:schemeClr val="tx1">
                    <a:lumMod val="75000"/>
                    <a:lumOff val="25000"/>
                  </a:schemeClr>
                </a:solidFill>
                <a:cs typeface="Arial" pitchFamily="34" charset="0"/>
              </a:endParaRPr>
            </a:p>
          </p:txBody>
        </p:sp>
      </p:gr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id-ID" altLang="ko-KR" sz="5400" b="1" dirty="0">
                <a:solidFill>
                  <a:schemeClr val="accent2"/>
                </a:solidFill>
                <a:cs typeface="Arial" pitchFamily="34" charset="0"/>
              </a:rPr>
              <a:t>6</a:t>
            </a:r>
            <a:endParaRPr lang="ko-KR" altLang="en-US" sz="5400" b="1" dirty="0">
              <a:solidFill>
                <a:schemeClr val="accent2"/>
              </a:solidFill>
              <a:cs typeface="Arial" pitchFamily="34" charset="0"/>
            </a:endParaRPr>
          </a:p>
        </p:txBody>
      </p:sp>
      <p:grpSp>
        <p:nvGrpSpPr>
          <p:cNvPr id="83" name="Group 82">
            <a:extLst>
              <a:ext uri="{FF2B5EF4-FFF2-40B4-BE49-F238E27FC236}">
                <a16:creationId xmlns:a16="http://schemas.microsoft.com/office/drawing/2014/main" id="{DCB27BA0-ADC1-4513-A778-F80DB47D80D3}"/>
              </a:ext>
            </a:extLst>
          </p:cNvPr>
          <p:cNvGrpSpPr/>
          <p:nvPr/>
        </p:nvGrpSpPr>
        <p:grpSpPr>
          <a:xfrm>
            <a:off x="8228023" y="3390631"/>
            <a:ext cx="3434878" cy="693904"/>
            <a:chOff x="4355975" y="1331342"/>
            <a:chExt cx="3012728" cy="693904"/>
          </a:xfrm>
        </p:grpSpPr>
        <p:sp>
          <p:nvSpPr>
            <p:cNvPr id="84" name="TextBox 83">
              <a:extLst>
                <a:ext uri="{FF2B5EF4-FFF2-40B4-BE49-F238E27FC236}">
                  <a16:creationId xmlns:a16="http://schemas.microsoft.com/office/drawing/2014/main" id="{9F063898-AE63-40A1-97AC-7E3DB3E26EDE}"/>
                </a:ext>
              </a:extLst>
            </p:cNvPr>
            <p:cNvSpPr txBox="1"/>
            <p:nvPr/>
          </p:nvSpPr>
          <p:spPr>
            <a:xfrm>
              <a:off x="4355975" y="1331342"/>
              <a:ext cx="3012726" cy="307777"/>
            </a:xfrm>
            <a:prstGeom prst="rect">
              <a:avLst/>
            </a:prstGeom>
            <a:noFill/>
          </p:spPr>
          <p:txBody>
            <a:bodyPr wrap="square" rtlCol="0" anchor="ctr">
              <a:spAutoFit/>
            </a:bodyPr>
            <a:lstStyle/>
            <a:p>
              <a:pPr>
                <a:defRPr/>
              </a:pPr>
              <a:r>
                <a:rPr lang="id-ID" altLang="ko-KR" sz="1400" dirty="0">
                  <a:latin typeface="Arial" pitchFamily="34" charset="0"/>
                  <a:cs typeface="Arial" pitchFamily="34" charset="0"/>
                </a:rPr>
                <a:t>Implementasi</a:t>
              </a:r>
              <a:endParaRPr lang="ko-KR" altLang="en-US" sz="1400" dirty="0">
                <a:latin typeface="Arial" pitchFamily="34" charset="0"/>
                <a:cs typeface="Arial" pitchFamily="34" charset="0"/>
              </a:endParaRPr>
            </a:p>
          </p:txBody>
        </p:sp>
        <p:sp>
          <p:nvSpPr>
            <p:cNvPr id="85" name="TextBox 84">
              <a:extLst>
                <a:ext uri="{FF2B5EF4-FFF2-40B4-BE49-F238E27FC236}">
                  <a16:creationId xmlns:a16="http://schemas.microsoft.com/office/drawing/2014/main" id="{8A171140-0AF7-48F0-A5D3-E0778BEF851B}"/>
                </a:ext>
              </a:extLst>
            </p:cNvPr>
            <p:cNvSpPr txBox="1"/>
            <p:nvPr/>
          </p:nvSpPr>
          <p:spPr>
            <a:xfrm>
              <a:off x="4355977" y="1563581"/>
              <a:ext cx="301272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Implementasi </a:t>
              </a:r>
              <a:r>
                <a:rPr lang="id-ID" altLang="ko-KR" sz="1200" i="1" dirty="0">
                  <a:solidFill>
                    <a:schemeClr val="tx1">
                      <a:lumMod val="75000"/>
                      <a:lumOff val="25000"/>
                    </a:schemeClr>
                  </a:solidFill>
                  <a:cs typeface="Arial" pitchFamily="34" charset="0"/>
                </a:rPr>
                <a:t>Database, </a:t>
              </a:r>
              <a:r>
                <a:rPr lang="id-ID" altLang="ko-KR" sz="1200" dirty="0">
                  <a:solidFill>
                    <a:schemeClr val="tx1">
                      <a:lumMod val="75000"/>
                      <a:lumOff val="25000"/>
                    </a:schemeClr>
                  </a:solidFill>
                  <a:cs typeface="Arial" pitchFamily="34" charset="0"/>
                </a:rPr>
                <a:t>Kode Program, dan Antarmuka Pengguna</a:t>
              </a:r>
              <a:endParaRPr lang="ko-KR" altLang="en-US" sz="1200" dirty="0">
                <a:solidFill>
                  <a:schemeClr val="tx1">
                    <a:lumMod val="75000"/>
                    <a:lumOff val="25000"/>
                  </a:schemeClr>
                </a:solidFill>
                <a:cs typeface="Arial" pitchFamily="34" charset="0"/>
              </a:endParaRPr>
            </a:p>
          </p:txBody>
        </p:sp>
      </p:gr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id-ID" altLang="ko-KR" sz="5400" b="1" dirty="0">
                <a:solidFill>
                  <a:schemeClr val="accent3"/>
                </a:solidFill>
                <a:cs typeface="Arial" pitchFamily="34" charset="0"/>
              </a:rPr>
              <a:t>7</a:t>
            </a:r>
            <a:endParaRPr lang="ko-KR" altLang="en-US" sz="5400" b="1" dirty="0">
              <a:solidFill>
                <a:schemeClr val="accent3"/>
              </a:solidFill>
              <a:cs typeface="Arial" pitchFamily="34" charset="0"/>
            </a:endParaRPr>
          </a:p>
        </p:txBody>
      </p:sp>
      <p:grpSp>
        <p:nvGrpSpPr>
          <p:cNvPr id="88" name="Group 87">
            <a:extLst>
              <a:ext uri="{FF2B5EF4-FFF2-40B4-BE49-F238E27FC236}">
                <a16:creationId xmlns:a16="http://schemas.microsoft.com/office/drawing/2014/main" id="{77DBAE9F-F793-4403-B293-137D3A09059A}"/>
              </a:ext>
            </a:extLst>
          </p:cNvPr>
          <p:cNvGrpSpPr/>
          <p:nvPr/>
        </p:nvGrpSpPr>
        <p:grpSpPr>
          <a:xfrm>
            <a:off x="8228023" y="4548955"/>
            <a:ext cx="3434878" cy="693904"/>
            <a:chOff x="4355975" y="1331342"/>
            <a:chExt cx="3012728" cy="693904"/>
          </a:xfrm>
        </p:grpSpPr>
        <p:sp>
          <p:nvSpPr>
            <p:cNvPr id="89" name="TextBox 88">
              <a:extLst>
                <a:ext uri="{FF2B5EF4-FFF2-40B4-BE49-F238E27FC236}">
                  <a16:creationId xmlns:a16="http://schemas.microsoft.com/office/drawing/2014/main" id="{F50C0978-D6C6-4343-B0DA-5FC7E774CFC0}"/>
                </a:ext>
              </a:extLst>
            </p:cNvPr>
            <p:cNvSpPr txBox="1"/>
            <p:nvPr/>
          </p:nvSpPr>
          <p:spPr>
            <a:xfrm>
              <a:off x="4355975" y="1331342"/>
              <a:ext cx="3012726" cy="307777"/>
            </a:xfrm>
            <a:prstGeom prst="rect">
              <a:avLst/>
            </a:prstGeom>
            <a:noFill/>
          </p:spPr>
          <p:txBody>
            <a:bodyPr wrap="square" rtlCol="0" anchor="ctr">
              <a:spAutoFit/>
            </a:bodyPr>
            <a:lstStyle/>
            <a:p>
              <a:pPr>
                <a:defRPr/>
              </a:pPr>
              <a:r>
                <a:rPr lang="id-ID" altLang="ko-KR" sz="1400" dirty="0">
                  <a:latin typeface="Arial" pitchFamily="34" charset="0"/>
                  <a:cs typeface="Arial" pitchFamily="34" charset="0"/>
                </a:rPr>
                <a:t>Pengujian</a:t>
              </a:r>
              <a:endParaRPr lang="ko-KR" altLang="en-US" sz="1400" dirty="0">
                <a:latin typeface="Arial" pitchFamily="34" charset="0"/>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4355977" y="1563581"/>
              <a:ext cx="3012726" cy="461665"/>
            </a:xfrm>
            <a:prstGeom prst="rect">
              <a:avLst/>
            </a:prstGeom>
            <a:noFill/>
          </p:spPr>
          <p:txBody>
            <a:bodyPr wrap="square" rtlCol="0">
              <a:spAutoFit/>
            </a:bodyPr>
            <a:lstStyle/>
            <a:p>
              <a:r>
                <a:rPr lang="id-ID" altLang="ko-KR" sz="1200" i="1" dirty="0">
                  <a:solidFill>
                    <a:schemeClr val="tx1">
                      <a:lumMod val="75000"/>
                      <a:lumOff val="25000"/>
                    </a:schemeClr>
                  </a:solidFill>
                  <a:cs typeface="Arial" pitchFamily="34" charset="0"/>
                </a:rPr>
                <a:t>Black Box Testing, Usability Testing </a:t>
              </a:r>
              <a:r>
                <a:rPr lang="id-ID" altLang="ko-KR" sz="1200" dirty="0">
                  <a:solidFill>
                    <a:schemeClr val="tx1">
                      <a:lumMod val="75000"/>
                      <a:lumOff val="25000"/>
                    </a:schemeClr>
                  </a:solidFill>
                  <a:cs typeface="Arial" pitchFamily="34" charset="0"/>
                </a:rPr>
                <a:t>(Efektivitas), dan SUS</a:t>
              </a:r>
              <a:endParaRPr lang="ko-KR" altLang="en-US" sz="1200" i="1" dirty="0">
                <a:solidFill>
                  <a:schemeClr val="tx1">
                    <a:lumMod val="75000"/>
                    <a:lumOff val="25000"/>
                  </a:schemeClr>
                </a:solidFill>
                <a:cs typeface="Arial" pitchFamily="34" charset="0"/>
              </a:endParaRPr>
            </a:p>
          </p:txBody>
        </p:sp>
      </p:gr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id-ID" altLang="ko-KR" sz="5400" b="1" dirty="0">
                <a:solidFill>
                  <a:schemeClr val="accent4"/>
                </a:solidFill>
                <a:cs typeface="Arial" pitchFamily="34" charset="0"/>
              </a:rPr>
              <a:t>8</a:t>
            </a:r>
            <a:endParaRPr lang="ko-KR" altLang="en-US" sz="5400" b="1" dirty="0">
              <a:solidFill>
                <a:schemeClr val="accent4"/>
              </a:solidFill>
              <a:cs typeface="Arial" pitchFamily="34" charset="0"/>
            </a:endParaRPr>
          </a:p>
        </p:txBody>
      </p:sp>
      <p:grpSp>
        <p:nvGrpSpPr>
          <p:cNvPr id="93" name="Group 92">
            <a:extLst>
              <a:ext uri="{FF2B5EF4-FFF2-40B4-BE49-F238E27FC236}">
                <a16:creationId xmlns:a16="http://schemas.microsoft.com/office/drawing/2014/main" id="{C118B0D6-E65F-474C-8671-907F2873A807}"/>
              </a:ext>
            </a:extLst>
          </p:cNvPr>
          <p:cNvGrpSpPr/>
          <p:nvPr/>
        </p:nvGrpSpPr>
        <p:grpSpPr>
          <a:xfrm>
            <a:off x="8228023" y="5707277"/>
            <a:ext cx="3434878" cy="509238"/>
            <a:chOff x="4355975" y="1331342"/>
            <a:chExt cx="3012728" cy="509238"/>
          </a:xfrm>
        </p:grpSpPr>
        <p:sp>
          <p:nvSpPr>
            <p:cNvPr id="94" name="TextBox 93">
              <a:extLst>
                <a:ext uri="{FF2B5EF4-FFF2-40B4-BE49-F238E27FC236}">
                  <a16:creationId xmlns:a16="http://schemas.microsoft.com/office/drawing/2014/main" id="{A6ACEF9F-E08E-4EAF-A02D-4C43A82312D3}"/>
                </a:ext>
              </a:extLst>
            </p:cNvPr>
            <p:cNvSpPr txBox="1"/>
            <p:nvPr/>
          </p:nvSpPr>
          <p:spPr>
            <a:xfrm>
              <a:off x="4355975" y="1331342"/>
              <a:ext cx="3012726" cy="307777"/>
            </a:xfrm>
            <a:prstGeom prst="rect">
              <a:avLst/>
            </a:prstGeom>
            <a:noFill/>
          </p:spPr>
          <p:txBody>
            <a:bodyPr wrap="square" rtlCol="0" anchor="ctr">
              <a:spAutoFit/>
            </a:bodyPr>
            <a:lstStyle/>
            <a:p>
              <a:pPr>
                <a:defRPr/>
              </a:pPr>
              <a:r>
                <a:rPr lang="id-ID" altLang="ko-KR" sz="1400" dirty="0">
                  <a:latin typeface="Arial" pitchFamily="34" charset="0"/>
                  <a:cs typeface="Arial" pitchFamily="34" charset="0"/>
                </a:rPr>
                <a:t>Kesimpulan dan Saran</a:t>
              </a:r>
              <a:endParaRPr lang="ko-KR" altLang="en-US" sz="1400" dirty="0">
                <a:latin typeface="Arial" pitchFamily="34" charset="0"/>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4355977" y="1563581"/>
              <a:ext cx="301272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Kesimpulan dan Saran dari penelitian</a:t>
              </a:r>
              <a:endParaRPr lang="ko-KR" altLang="en-US" sz="1200" dirty="0">
                <a:solidFill>
                  <a:schemeClr val="tx1">
                    <a:lumMod val="75000"/>
                    <a:lumOff val="25000"/>
                  </a:schemeClr>
                </a:solidFill>
                <a:cs typeface="Arial" pitchFamily="34" charset="0"/>
              </a:endParaRPr>
            </a:p>
          </p:txBody>
        </p:sp>
      </p:gr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16694287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Implementasi </a:t>
            </a:r>
            <a:r>
              <a:rPr lang="id-ID" i="1" dirty="0"/>
              <a:t>Database</a:t>
            </a:r>
            <a:endParaRPr lang="en-US" dirty="0"/>
          </a:p>
        </p:txBody>
      </p:sp>
      <p:grpSp>
        <p:nvGrpSpPr>
          <p:cNvPr id="6" name="Group 5">
            <a:extLst>
              <a:ext uri="{FF2B5EF4-FFF2-40B4-BE49-F238E27FC236}">
                <a16:creationId xmlns:a16="http://schemas.microsoft.com/office/drawing/2014/main" id="{9D5F59CA-4F80-463F-A45E-885B5EA2762E}"/>
              </a:ext>
            </a:extLst>
          </p:cNvPr>
          <p:cNvGrpSpPr/>
          <p:nvPr/>
        </p:nvGrpSpPr>
        <p:grpSpPr>
          <a:xfrm>
            <a:off x="9849041" y="619801"/>
            <a:ext cx="1963296"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Entitas </a:t>
              </a:r>
            </a:p>
            <a:p>
              <a:pPr marL="0" indent="0" algn="l">
                <a:buNone/>
              </a:pPr>
              <a:r>
                <a:rPr lang="id-ID" sz="1800" b="1" dirty="0">
                  <a:solidFill>
                    <a:schemeClr val="tx1">
                      <a:lumMod val="75000"/>
                      <a:lumOff val="25000"/>
                    </a:schemeClr>
                  </a:solidFill>
                  <a:cs typeface="Arial" pitchFamily="34" charset="0"/>
                </a:rPr>
                <a:t>MahasiswaKos</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a:extLst>
              <a:ext uri="{FF2B5EF4-FFF2-40B4-BE49-F238E27FC236}">
                <a16:creationId xmlns:a16="http://schemas.microsoft.com/office/drawing/2014/main" id="{5F0CA3CF-83C6-45A4-88A5-7A293DB0993F}"/>
              </a:ext>
            </a:extLst>
          </p:cNvPr>
          <p:cNvPicPr>
            <a:picLocks noChangeAspect="1"/>
          </p:cNvPicPr>
          <p:nvPr/>
        </p:nvPicPr>
        <p:blipFill>
          <a:blip r:embed="rId2"/>
          <a:srcRect l="10535" t="20794" r="7255" b="11306"/>
          <a:stretch>
            <a:fillRect/>
          </a:stretch>
        </p:blipFill>
        <p:spPr>
          <a:xfrm>
            <a:off x="1658023" y="1571560"/>
            <a:ext cx="9172666" cy="4261493"/>
          </a:xfrm>
          <a:prstGeom prst="rect">
            <a:avLst/>
          </a:prstGeom>
          <a:noFill/>
          <a:ln>
            <a:noFill/>
          </a:ln>
        </p:spPr>
      </p:pic>
    </p:spTree>
    <p:extLst>
      <p:ext uri="{BB962C8B-B14F-4D97-AF65-F5344CB8AC3E}">
        <p14:creationId xmlns:p14="http://schemas.microsoft.com/office/powerpoint/2010/main" val="234586903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Implementasi </a:t>
            </a:r>
            <a:r>
              <a:rPr lang="id-ID" i="1" dirty="0"/>
              <a:t>Database</a:t>
            </a:r>
            <a:endParaRPr lang="en-US" dirty="0"/>
          </a:p>
        </p:txBody>
      </p:sp>
      <p:grpSp>
        <p:nvGrpSpPr>
          <p:cNvPr id="6" name="Group 5">
            <a:extLst>
              <a:ext uri="{FF2B5EF4-FFF2-40B4-BE49-F238E27FC236}">
                <a16:creationId xmlns:a16="http://schemas.microsoft.com/office/drawing/2014/main" id="{9D5F59CA-4F80-463F-A45E-885B5EA2762E}"/>
              </a:ext>
            </a:extLst>
          </p:cNvPr>
          <p:cNvGrpSpPr/>
          <p:nvPr/>
        </p:nvGrpSpPr>
        <p:grpSpPr>
          <a:xfrm>
            <a:off x="9849041" y="619801"/>
            <a:ext cx="1963296"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Entitas </a:t>
              </a:r>
            </a:p>
            <a:p>
              <a:pPr marL="0" indent="0" algn="l">
                <a:buNone/>
              </a:pPr>
              <a:r>
                <a:rPr lang="id-ID" sz="1800" b="1" dirty="0">
                  <a:solidFill>
                    <a:schemeClr val="tx1">
                      <a:lumMod val="75000"/>
                      <a:lumOff val="25000"/>
                    </a:schemeClr>
                  </a:solidFill>
                  <a:cs typeface="Arial" pitchFamily="34" charset="0"/>
                </a:rPr>
                <a:t>Recipe</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a:extLst>
              <a:ext uri="{FF2B5EF4-FFF2-40B4-BE49-F238E27FC236}">
                <a16:creationId xmlns:a16="http://schemas.microsoft.com/office/drawing/2014/main" id="{FF189032-0189-47E7-A842-A57872DF72D6}"/>
              </a:ext>
            </a:extLst>
          </p:cNvPr>
          <p:cNvPicPr>
            <a:picLocks noChangeAspect="1"/>
          </p:cNvPicPr>
          <p:nvPr/>
        </p:nvPicPr>
        <p:blipFill>
          <a:blip r:embed="rId2"/>
          <a:stretch>
            <a:fillRect/>
          </a:stretch>
        </p:blipFill>
        <p:spPr>
          <a:xfrm>
            <a:off x="1660703" y="1571560"/>
            <a:ext cx="9169986" cy="4261493"/>
          </a:xfrm>
          <a:prstGeom prst="rect">
            <a:avLst/>
          </a:prstGeom>
          <a:noFill/>
          <a:ln>
            <a:noFill/>
          </a:ln>
        </p:spPr>
      </p:pic>
    </p:spTree>
    <p:extLst>
      <p:ext uri="{BB962C8B-B14F-4D97-AF65-F5344CB8AC3E}">
        <p14:creationId xmlns:p14="http://schemas.microsoft.com/office/powerpoint/2010/main" val="10061849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Implementasi </a:t>
            </a:r>
            <a:r>
              <a:rPr lang="id-ID" i="1" dirty="0"/>
              <a:t>Database</a:t>
            </a:r>
            <a:endParaRPr lang="en-US" dirty="0"/>
          </a:p>
        </p:txBody>
      </p:sp>
      <p:grpSp>
        <p:nvGrpSpPr>
          <p:cNvPr id="6" name="Group 5">
            <a:extLst>
              <a:ext uri="{FF2B5EF4-FFF2-40B4-BE49-F238E27FC236}">
                <a16:creationId xmlns:a16="http://schemas.microsoft.com/office/drawing/2014/main" id="{9D5F59CA-4F80-463F-A45E-885B5EA2762E}"/>
              </a:ext>
            </a:extLst>
          </p:cNvPr>
          <p:cNvGrpSpPr/>
          <p:nvPr/>
        </p:nvGrpSpPr>
        <p:grpSpPr>
          <a:xfrm>
            <a:off x="9849041" y="619801"/>
            <a:ext cx="1963296"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Entitas </a:t>
              </a:r>
            </a:p>
            <a:p>
              <a:pPr marL="0" indent="0" algn="l">
                <a:buNone/>
              </a:pPr>
              <a:r>
                <a:rPr lang="id-ID" sz="1800" b="1" dirty="0">
                  <a:solidFill>
                    <a:schemeClr val="tx1">
                      <a:lumMod val="75000"/>
                      <a:lumOff val="25000"/>
                    </a:schemeClr>
                  </a:solidFill>
                  <a:cs typeface="Arial" pitchFamily="34" charset="0"/>
                </a:rPr>
                <a:t>PersonalNote</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a:extLst>
              <a:ext uri="{FF2B5EF4-FFF2-40B4-BE49-F238E27FC236}">
                <a16:creationId xmlns:a16="http://schemas.microsoft.com/office/drawing/2014/main" id="{6C9E1C3A-E2C1-469D-B130-BFE7BEF553FE}"/>
              </a:ext>
            </a:extLst>
          </p:cNvPr>
          <p:cNvPicPr>
            <a:picLocks noChangeAspect="1"/>
          </p:cNvPicPr>
          <p:nvPr/>
        </p:nvPicPr>
        <p:blipFill>
          <a:blip r:embed="rId2"/>
          <a:srcRect l="54895" t="45895" r="7469" b="38896"/>
          <a:stretch>
            <a:fillRect/>
          </a:stretch>
        </p:blipFill>
        <p:spPr>
          <a:xfrm>
            <a:off x="3756025" y="2897187"/>
            <a:ext cx="4679950" cy="1063625"/>
          </a:xfrm>
          <a:prstGeom prst="rect">
            <a:avLst/>
          </a:prstGeom>
          <a:noFill/>
          <a:ln>
            <a:noFill/>
          </a:ln>
        </p:spPr>
      </p:pic>
    </p:spTree>
    <p:extLst>
      <p:ext uri="{BB962C8B-B14F-4D97-AF65-F5344CB8AC3E}">
        <p14:creationId xmlns:p14="http://schemas.microsoft.com/office/powerpoint/2010/main" val="18774239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Implementasi </a:t>
            </a:r>
            <a:r>
              <a:rPr lang="id-ID" i="1" dirty="0"/>
              <a:t>Database</a:t>
            </a:r>
            <a:endParaRPr lang="en-US" dirty="0"/>
          </a:p>
        </p:txBody>
      </p:sp>
      <p:grpSp>
        <p:nvGrpSpPr>
          <p:cNvPr id="6" name="Group 5">
            <a:extLst>
              <a:ext uri="{FF2B5EF4-FFF2-40B4-BE49-F238E27FC236}">
                <a16:creationId xmlns:a16="http://schemas.microsoft.com/office/drawing/2014/main" id="{9D5F59CA-4F80-463F-A45E-885B5EA2762E}"/>
              </a:ext>
            </a:extLst>
          </p:cNvPr>
          <p:cNvGrpSpPr/>
          <p:nvPr/>
        </p:nvGrpSpPr>
        <p:grpSpPr>
          <a:xfrm>
            <a:off x="9849041" y="619801"/>
            <a:ext cx="1963297" cy="887910"/>
            <a:chOff x="3959381" y="2234383"/>
            <a:chExt cx="1800202"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2"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Entitas </a:t>
              </a:r>
            </a:p>
            <a:p>
              <a:pPr marL="0" indent="0" algn="l">
                <a:buNone/>
              </a:pPr>
              <a:r>
                <a:rPr lang="id-ID" sz="1800" b="1" dirty="0">
                  <a:solidFill>
                    <a:schemeClr val="tx1">
                      <a:lumMod val="75000"/>
                      <a:lumOff val="25000"/>
                    </a:schemeClr>
                  </a:solidFill>
                  <a:cs typeface="Arial" pitchFamily="34" charset="0"/>
                </a:rPr>
                <a:t>Review</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0" name="Picture 9">
            <a:extLst>
              <a:ext uri="{FF2B5EF4-FFF2-40B4-BE49-F238E27FC236}">
                <a16:creationId xmlns:a16="http://schemas.microsoft.com/office/drawing/2014/main" id="{FC789CA9-B9D7-4BFE-B510-C6A2C5A081E7}"/>
              </a:ext>
            </a:extLst>
          </p:cNvPr>
          <p:cNvPicPr>
            <a:picLocks noChangeAspect="1"/>
          </p:cNvPicPr>
          <p:nvPr/>
        </p:nvPicPr>
        <p:blipFill>
          <a:blip r:embed="rId2"/>
          <a:srcRect l="54857" t="42844" r="8592" b="34500"/>
          <a:stretch>
            <a:fillRect/>
          </a:stretch>
        </p:blipFill>
        <p:spPr>
          <a:xfrm>
            <a:off x="3756025" y="2613025"/>
            <a:ext cx="4679950" cy="1631950"/>
          </a:xfrm>
          <a:prstGeom prst="rect">
            <a:avLst/>
          </a:prstGeom>
          <a:noFill/>
          <a:ln>
            <a:noFill/>
          </a:ln>
        </p:spPr>
      </p:pic>
    </p:spTree>
    <p:extLst>
      <p:ext uri="{BB962C8B-B14F-4D97-AF65-F5344CB8AC3E}">
        <p14:creationId xmlns:p14="http://schemas.microsoft.com/office/powerpoint/2010/main" val="37688680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Contoh Implementasi Kode</a:t>
            </a:r>
            <a:endParaRPr lang="en-US" dirty="0"/>
          </a:p>
        </p:txBody>
      </p:sp>
      <p:grpSp>
        <p:nvGrpSpPr>
          <p:cNvPr id="5" name="Group 4">
            <a:extLst>
              <a:ext uri="{FF2B5EF4-FFF2-40B4-BE49-F238E27FC236}">
                <a16:creationId xmlns:a16="http://schemas.microsoft.com/office/drawing/2014/main" id="{314F0301-770E-4495-8ADC-3F11EA16E5A6}"/>
              </a:ext>
            </a:extLst>
          </p:cNvPr>
          <p:cNvGrpSpPr/>
          <p:nvPr/>
        </p:nvGrpSpPr>
        <p:grpSpPr>
          <a:xfrm>
            <a:off x="1340108" y="2148588"/>
            <a:ext cx="1800201" cy="3473233"/>
            <a:chOff x="3959381" y="2234383"/>
            <a:chExt cx="1800201" cy="3473233"/>
          </a:xfrm>
        </p:grpSpPr>
        <p:sp>
          <p:nvSpPr>
            <p:cNvPr id="6" name="직사각형 9">
              <a:extLst>
                <a:ext uri="{FF2B5EF4-FFF2-40B4-BE49-F238E27FC236}">
                  <a16:creationId xmlns:a16="http://schemas.microsoft.com/office/drawing/2014/main" id="{3FFD614F-7960-44F0-9A0C-E3436EB7C65D}"/>
                </a:ext>
              </a:extLst>
            </p:cNvPr>
            <p:cNvSpPr/>
            <p:nvPr userDrawn="1"/>
          </p:nvSpPr>
          <p:spPr>
            <a:xfrm>
              <a:off x="3959381" y="2814516"/>
              <a:ext cx="1800201" cy="2893100"/>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d-ID" altLang="ko-KR" sz="1400" dirty="0">
                  <a:solidFill>
                    <a:schemeClr val="tx1">
                      <a:lumMod val="75000"/>
                      <a:lumOff val="25000"/>
                    </a:schemeClr>
                  </a:solidFill>
                  <a:cs typeface="Arial" pitchFamily="34" charset="0"/>
                </a:rPr>
                <a:t>Akan dilakukan pengambilan terhadap data semua resep, handling terhadap response. Jika berhasil maka akan melakukan pembaharuan dan notify terhadap daftar semua resep terbaru, dan log jika error. </a:t>
              </a:r>
              <a:endParaRPr lang="ko-KR" altLang="en-US" sz="1400" dirty="0">
                <a:solidFill>
                  <a:schemeClr val="tx1">
                    <a:lumMod val="75000"/>
                    <a:lumOff val="25000"/>
                  </a:schemeClr>
                </a:solidFill>
                <a:cs typeface="Arial" pitchFamily="34" charset="0"/>
              </a:endParaRPr>
            </a:p>
          </p:txBody>
        </p:sp>
        <p:sp>
          <p:nvSpPr>
            <p:cNvPr id="7" name="Text Placeholder 17">
              <a:extLst>
                <a:ext uri="{FF2B5EF4-FFF2-40B4-BE49-F238E27FC236}">
                  <a16:creationId xmlns:a16="http://schemas.microsoft.com/office/drawing/2014/main" id="{5BA23DED-11EE-4068-BE13-467355FC937A}"/>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Fungsi</a:t>
              </a:r>
            </a:p>
            <a:p>
              <a:pPr marL="0" indent="0" algn="l">
                <a:buNone/>
              </a:pPr>
              <a:r>
                <a:rPr lang="id-ID" sz="1800" b="1" dirty="0">
                  <a:solidFill>
                    <a:schemeClr val="tx1">
                      <a:lumMod val="75000"/>
                      <a:lumOff val="25000"/>
                    </a:schemeClr>
                  </a:solidFill>
                  <a:cs typeface="Arial" pitchFamily="34" charset="0"/>
                </a:rPr>
                <a:t>getAllRecipe()</a:t>
              </a:r>
              <a:endParaRPr lang="en-US" sz="1800" b="1" dirty="0">
                <a:solidFill>
                  <a:schemeClr val="tx1">
                    <a:lumMod val="75000"/>
                    <a:lumOff val="25000"/>
                  </a:schemeClr>
                </a:solidFill>
                <a:cs typeface="Arial" pitchFamily="34" charset="0"/>
              </a:endParaRPr>
            </a:p>
          </p:txBody>
        </p:sp>
        <p:sp>
          <p:nvSpPr>
            <p:cNvPr id="8" name="Rectangle 7">
              <a:extLst>
                <a:ext uri="{FF2B5EF4-FFF2-40B4-BE49-F238E27FC236}">
                  <a16:creationId xmlns:a16="http://schemas.microsoft.com/office/drawing/2014/main" id="{DE0A4994-5ACF-47D8-A27E-7B007BAF0B75}"/>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Frame 12">
            <a:extLst>
              <a:ext uri="{FF2B5EF4-FFF2-40B4-BE49-F238E27FC236}">
                <a16:creationId xmlns:a16="http://schemas.microsoft.com/office/drawing/2014/main" id="{41BB8A8B-D1E7-48E3-9C7F-81C1F553D0A1}"/>
              </a:ext>
            </a:extLst>
          </p:cNvPr>
          <p:cNvSpPr/>
          <p:nvPr/>
        </p:nvSpPr>
        <p:spPr>
          <a:xfrm>
            <a:off x="960048" y="1713986"/>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aphicFrame>
        <p:nvGraphicFramePr>
          <p:cNvPr id="4" name="Table 8">
            <a:extLst>
              <a:ext uri="{FF2B5EF4-FFF2-40B4-BE49-F238E27FC236}">
                <a16:creationId xmlns:a16="http://schemas.microsoft.com/office/drawing/2014/main" id="{7CEEE06D-AAF5-40EE-AA50-E2B7B05DC7F7}"/>
              </a:ext>
            </a:extLst>
          </p:cNvPr>
          <p:cNvGraphicFramePr>
            <a:graphicFrameLocks noGrp="1"/>
          </p:cNvGraphicFramePr>
          <p:nvPr>
            <p:extLst>
              <p:ext uri="{D42A27DB-BD31-4B8C-83A1-F6EECF244321}">
                <p14:modId xmlns:p14="http://schemas.microsoft.com/office/powerpoint/2010/main" val="2513267654"/>
              </p:ext>
            </p:extLst>
          </p:nvPr>
        </p:nvGraphicFramePr>
        <p:xfrm>
          <a:off x="3824874" y="1713986"/>
          <a:ext cx="6803021" cy="4150360"/>
        </p:xfrm>
        <a:graphic>
          <a:graphicData uri="http://schemas.openxmlformats.org/drawingml/2006/table">
            <a:tbl>
              <a:tblPr firstRow="1" bandRow="1">
                <a:tableStyleId>{5C22544A-7EE6-4342-B048-85BDC9FD1C3A}</a:tableStyleId>
              </a:tblPr>
              <a:tblGrid>
                <a:gridCol w="599491">
                  <a:extLst>
                    <a:ext uri="{9D8B030D-6E8A-4147-A177-3AD203B41FA5}">
                      <a16:colId xmlns:a16="http://schemas.microsoft.com/office/drawing/2014/main" val="3886027757"/>
                    </a:ext>
                  </a:extLst>
                </a:gridCol>
                <a:gridCol w="6203530">
                  <a:extLst>
                    <a:ext uri="{9D8B030D-6E8A-4147-A177-3AD203B41FA5}">
                      <a16:colId xmlns:a16="http://schemas.microsoft.com/office/drawing/2014/main" val="3635252874"/>
                    </a:ext>
                  </a:extLst>
                </a:gridCol>
              </a:tblGrid>
              <a:tr h="370840">
                <a:tc gridSpan="2">
                  <a:txBody>
                    <a:bodyPr/>
                    <a:lstStyle/>
                    <a:p>
                      <a:pPr algn="just"/>
                      <a:r>
                        <a:rPr lang="en-ID" sz="1100">
                          <a:effectLst/>
                          <a:latin typeface="Courier New" panose="02070309020205020404" pitchFamily="49" charset="0"/>
                          <a:ea typeface="Calibri" panose="020F0502020204030204" pitchFamily="34" charset="0"/>
                          <a:cs typeface="Arial" panose="020B0604020202020204" pitchFamily="34" charset="0"/>
                        </a:rPr>
                        <a:t>Kode program 1: getAllRecipe()</a:t>
                      </a:r>
                      <a:endParaRPr lang="en-ID" sz="1100">
                        <a:effectLst/>
                        <a:latin typeface="Calibri" panose="020F0502020204030204" pitchFamily="34" charset="0"/>
                        <a:cs typeface="Arial" panose="020B0604020202020204" pitchFamily="34" charset="0"/>
                      </a:endParaRPr>
                    </a:p>
                  </a:txBody>
                  <a:tcPr/>
                </a:tc>
                <a:tc hMerge="1">
                  <a:txBody>
                    <a:bodyPr/>
                    <a:lstStyle/>
                    <a:p>
                      <a:endParaRPr lang="en-ID"/>
                    </a:p>
                  </a:txBody>
                  <a:tcPr/>
                </a:tc>
                <a:extLst>
                  <a:ext uri="{0D108BD9-81ED-4DB2-BD59-A6C34878D82A}">
                    <a16:rowId xmlns:a16="http://schemas.microsoft.com/office/drawing/2014/main" val="4103136305"/>
                  </a:ext>
                </a:extLst>
              </a:tr>
              <a:tr h="370840">
                <a:tc>
                  <a:txBody>
                    <a:bodyPr/>
                    <a:lstStyle/>
                    <a:p>
                      <a:pPr algn="just"/>
                      <a:r>
                        <a:rPr lang="en-ID" sz="1100">
                          <a:effectLst/>
                          <a:latin typeface="Courier New" panose="02070309020205020404" pitchFamily="49" charset="0"/>
                          <a:ea typeface="Calibri" panose="020F0502020204030204" pitchFamily="34" charset="0"/>
                          <a:cs typeface="Arial" panose="020B0604020202020204" pitchFamily="34" charset="0"/>
                        </a:rPr>
                        <a:t>1</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2</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3</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4</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5</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6</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7</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8</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9</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10</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11</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12</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13</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14</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15</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16</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17</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18</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19</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20</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21</a:t>
                      </a:r>
                      <a:endParaRPr lang="en-ID" sz="1100">
                        <a:effectLst/>
                        <a:latin typeface="Calibri" panose="020F0502020204030204" pitchFamily="34" charset="0"/>
                        <a:cs typeface="Arial" panose="020B0604020202020204" pitchFamily="34" charset="0"/>
                      </a:endParaRPr>
                    </a:p>
                    <a:p>
                      <a:pPr algn="just"/>
                      <a:r>
                        <a:rPr lang="en-ID" sz="1100">
                          <a:effectLst/>
                          <a:latin typeface="Courier New" panose="02070309020205020404" pitchFamily="49" charset="0"/>
                          <a:ea typeface="Calibri" panose="020F0502020204030204" pitchFamily="34" charset="0"/>
                          <a:cs typeface="Arial" panose="020B0604020202020204" pitchFamily="34" charset="0"/>
                        </a:rPr>
                        <a:t>22</a:t>
                      </a:r>
                      <a:endParaRPr lang="en-ID" sz="1100">
                        <a:effectLst/>
                        <a:latin typeface="Calibri" panose="020F0502020204030204" pitchFamily="34" charset="0"/>
                        <a:cs typeface="Arial" panose="020B0604020202020204" pitchFamily="34" charset="0"/>
                      </a:endParaRPr>
                    </a:p>
                  </a:txBody>
                  <a:tcPr/>
                </a:tc>
                <a:tc>
                  <a:txBody>
                    <a:bodyPr/>
                    <a:lstStyle/>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fun </a:t>
                      </a:r>
                      <a:r>
                        <a:rPr lang="en-ID" sz="1100" dirty="0" err="1">
                          <a:effectLst/>
                          <a:latin typeface="Courier New" panose="02070309020205020404" pitchFamily="49" charset="0"/>
                          <a:ea typeface="Calibri" panose="020F0502020204030204" pitchFamily="34" charset="0"/>
                          <a:cs typeface="Arial" panose="020B0604020202020204" pitchFamily="34" charset="0"/>
                        </a:rPr>
                        <a:t>getAllRecipe</a:t>
                      </a:r>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MutableLiveData</a:t>
                      </a:r>
                      <a:r>
                        <a:rPr lang="en-ID" sz="1100" dirty="0">
                          <a:effectLst/>
                          <a:latin typeface="Courier New" panose="02070309020205020404" pitchFamily="49" charset="0"/>
                          <a:ea typeface="Calibri" panose="020F0502020204030204" pitchFamily="34" charset="0"/>
                          <a:cs typeface="Arial" panose="020B0604020202020204" pitchFamily="34" charset="0"/>
                        </a:rPr>
                        <a:t>&lt;</a:t>
                      </a:r>
                      <a:r>
                        <a:rPr lang="en-ID" sz="1100" dirty="0" err="1">
                          <a:effectLst/>
                          <a:latin typeface="Courier New" panose="02070309020205020404" pitchFamily="49" charset="0"/>
                          <a:ea typeface="Calibri" panose="020F0502020204030204" pitchFamily="34" charset="0"/>
                          <a:cs typeface="Arial" panose="020B0604020202020204" pitchFamily="34" charset="0"/>
                        </a:rPr>
                        <a:t>ArrayList</a:t>
                      </a:r>
                      <a:r>
                        <a:rPr lang="en-ID" sz="1100" dirty="0">
                          <a:effectLst/>
                          <a:latin typeface="Courier New" panose="02070309020205020404" pitchFamily="49" charset="0"/>
                          <a:ea typeface="Calibri" panose="020F0502020204030204" pitchFamily="34" charset="0"/>
                          <a:cs typeface="Arial" panose="020B0604020202020204" pitchFamily="34" charset="0"/>
                        </a:rPr>
                        <a:t>&lt;Recipe&gt;&gt;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database.collection</a:t>
                      </a:r>
                      <a:r>
                        <a:rPr lang="en-ID" sz="1100" dirty="0">
                          <a:effectLst/>
                          <a:latin typeface="Courier New" panose="02070309020205020404" pitchFamily="49" charset="0"/>
                          <a:ea typeface="Calibri" panose="020F0502020204030204" pitchFamily="34" charset="0"/>
                          <a:cs typeface="Arial" panose="020B0604020202020204" pitchFamily="34" charset="0"/>
                        </a:rPr>
                        <a:t>("recipes")</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addSnapshotListener</a:t>
                      </a:r>
                      <a:r>
                        <a:rPr lang="en-ID" sz="1100" dirty="0">
                          <a:effectLst/>
                          <a:latin typeface="Courier New" panose="02070309020205020404" pitchFamily="49" charset="0"/>
                          <a:ea typeface="Calibri" panose="020F0502020204030204" pitchFamily="34" charset="0"/>
                          <a:cs typeface="Arial" panose="020B0604020202020204" pitchFamily="34" charset="0"/>
                        </a:rPr>
                        <a:t> { snapshot, e -&gt;</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if (e != null)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Log.w</a:t>
                      </a:r>
                      <a:r>
                        <a:rPr lang="en-ID" sz="1100" dirty="0">
                          <a:effectLst/>
                          <a:latin typeface="Courier New" panose="02070309020205020404" pitchFamily="49" charset="0"/>
                          <a:ea typeface="Calibri" panose="020F0502020204030204" pitchFamily="34" charset="0"/>
                          <a:cs typeface="Arial" panose="020B0604020202020204" pitchFamily="34" charset="0"/>
                        </a:rPr>
                        <a:t>("TEZ", "Listen failed.", e)</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return@addSnapshotListener</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if (snapshot != null &amp;&amp; !</a:t>
                      </a:r>
                      <a:r>
                        <a:rPr lang="en-ID" sz="1100" dirty="0" err="1">
                          <a:effectLst/>
                          <a:latin typeface="Courier New" panose="02070309020205020404" pitchFamily="49" charset="0"/>
                          <a:ea typeface="Calibri" panose="020F0502020204030204" pitchFamily="34" charset="0"/>
                          <a:cs typeface="Arial" panose="020B0604020202020204" pitchFamily="34" charset="0"/>
                        </a:rPr>
                        <a:t>snapshot.isEmpty</a:t>
                      </a:r>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val</a:t>
                      </a:r>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a:t>
                      </a:r>
                      <a:r>
                        <a:rPr lang="en-ID" sz="1100" dirty="0">
                          <a:effectLst/>
                          <a:latin typeface="Courier New" panose="02070309020205020404" pitchFamily="49" charset="0"/>
                          <a:ea typeface="Calibri" panose="020F0502020204030204" pitchFamily="34" charset="0"/>
                          <a:cs typeface="Arial" panose="020B0604020202020204" pitchFamily="34" charset="0"/>
                        </a:rPr>
                        <a:t> = </a:t>
                      </a:r>
                      <a:r>
                        <a:rPr lang="en-ID" sz="1100" dirty="0" err="1">
                          <a:effectLst/>
                          <a:latin typeface="Courier New" panose="02070309020205020404" pitchFamily="49" charset="0"/>
                          <a:ea typeface="Calibri" panose="020F0502020204030204" pitchFamily="34" charset="0"/>
                          <a:cs typeface="Arial" panose="020B0604020202020204" pitchFamily="34" charset="0"/>
                        </a:rPr>
                        <a:t>arrayListOf</a:t>
                      </a:r>
                      <a:r>
                        <a:rPr lang="en-ID" sz="1100" dirty="0">
                          <a:effectLst/>
                          <a:latin typeface="Courier New" panose="02070309020205020404" pitchFamily="49" charset="0"/>
                          <a:ea typeface="Calibri" panose="020F0502020204030204" pitchFamily="34" charset="0"/>
                          <a:cs typeface="Arial" panose="020B0604020202020204" pitchFamily="34" charset="0"/>
                        </a:rPr>
                        <a:t>&lt;Recipe&gt;()</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for (doc in snapshot)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allRecipe.add</a:t>
                      </a:r>
                      <a:r>
                        <a:rPr lang="en-ID" sz="1100" dirty="0">
                          <a:effectLst/>
                          <a:latin typeface="Courier New" panose="02070309020205020404" pitchFamily="49" charset="0"/>
                          <a:ea typeface="Calibri" panose="020F0502020204030204" pitchFamily="34" charset="0"/>
                          <a:cs typeface="Arial" panose="020B0604020202020204" pitchFamily="34" charset="0"/>
                        </a:rPr>
                        <a:t>(</a:t>
                      </a:r>
                      <a:r>
                        <a:rPr lang="en-ID" sz="1100" dirty="0" err="1">
                          <a:effectLst/>
                          <a:latin typeface="Courier New" panose="02070309020205020404" pitchFamily="49" charset="0"/>
                          <a:ea typeface="Calibri" panose="020F0502020204030204" pitchFamily="34" charset="0"/>
                          <a:cs typeface="Arial" panose="020B0604020202020204" pitchFamily="34" charset="0"/>
                        </a:rPr>
                        <a:t>doc.toObject</a:t>
                      </a:r>
                      <a:r>
                        <a:rPr lang="en-ID" sz="1100" dirty="0">
                          <a:effectLst/>
                          <a:latin typeface="Courier New" panose="02070309020205020404" pitchFamily="49" charset="0"/>
                          <a:ea typeface="Calibri" panose="020F0502020204030204" pitchFamily="34" charset="0"/>
                          <a:cs typeface="Arial" panose="020B0604020202020204" pitchFamily="34" charset="0"/>
                        </a:rPr>
                        <a:t>(Recipe::class.java))</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Log.d</a:t>
                      </a:r>
                      <a:r>
                        <a:rPr lang="en-ID" sz="1100" dirty="0">
                          <a:effectLst/>
                          <a:latin typeface="Courier New" panose="02070309020205020404" pitchFamily="49" charset="0"/>
                          <a:ea typeface="Calibri" panose="020F0502020204030204" pitchFamily="34" charset="0"/>
                          <a:cs typeface="Arial" panose="020B0604020202020204" pitchFamily="34" charset="0"/>
                        </a:rPr>
                        <a:t>("TEZ", "Current data: $doc")</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allRecipeLiveData.postValue</a:t>
                      </a:r>
                      <a:r>
                        <a:rPr lang="en-ID" sz="1100" dirty="0">
                          <a:effectLst/>
                          <a:latin typeface="Courier New" panose="02070309020205020404" pitchFamily="49" charset="0"/>
                          <a:ea typeface="Calibri" panose="020F0502020204030204" pitchFamily="34" charset="0"/>
                          <a:cs typeface="Arial" panose="020B0604020202020204" pitchFamily="34" charset="0"/>
                        </a:rPr>
                        <a:t>(</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a:t>
                      </a:r>
                      <a:r>
                        <a:rPr lang="en-ID" sz="1100" dirty="0">
                          <a:effectLst/>
                          <a:latin typeface="Courier New" panose="02070309020205020404" pitchFamily="49" charset="0"/>
                          <a:ea typeface="Calibri" panose="020F0502020204030204" pitchFamily="34" charset="0"/>
                          <a:cs typeface="Arial" panose="020B0604020202020204" pitchFamily="34" charset="0"/>
                        </a:rPr>
                        <a:t>)</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 else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r>
                        <a:rPr lang="en-ID" sz="1100" dirty="0" err="1">
                          <a:effectLst/>
                          <a:latin typeface="Courier New" panose="02070309020205020404" pitchFamily="49" charset="0"/>
                          <a:ea typeface="Calibri" panose="020F0502020204030204" pitchFamily="34" charset="0"/>
                          <a:cs typeface="Arial" panose="020B0604020202020204" pitchFamily="34" charset="0"/>
                        </a:rPr>
                        <a:t>Log.d</a:t>
                      </a:r>
                      <a:r>
                        <a:rPr lang="en-ID" sz="1100" dirty="0">
                          <a:effectLst/>
                          <a:latin typeface="Courier New" panose="02070309020205020404" pitchFamily="49" charset="0"/>
                          <a:ea typeface="Calibri" panose="020F0502020204030204" pitchFamily="34" charset="0"/>
                          <a:cs typeface="Arial" panose="020B0604020202020204" pitchFamily="34" charset="0"/>
                        </a:rPr>
                        <a:t>("TEZ", "Current data: null")</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return </a:t>
                      </a:r>
                      <a:r>
                        <a:rPr lang="en-ID" sz="1100" dirty="0" err="1">
                          <a:effectLst/>
                          <a:latin typeface="Courier New" panose="02070309020205020404" pitchFamily="49" charset="0"/>
                          <a:ea typeface="Calibri" panose="020F0502020204030204" pitchFamily="34" charset="0"/>
                          <a:cs typeface="Arial" panose="020B0604020202020204" pitchFamily="34" charset="0"/>
                        </a:rPr>
                        <a:t>allRecipeLiveData</a:t>
                      </a:r>
                      <a:endParaRPr lang="en-ID" sz="1100" dirty="0">
                        <a:effectLst/>
                        <a:latin typeface="Calibri" panose="020F0502020204030204" pitchFamily="34" charset="0"/>
                        <a:cs typeface="Arial" panose="020B0604020202020204" pitchFamily="34" charset="0"/>
                      </a:endParaRPr>
                    </a:p>
                    <a:p>
                      <a:pPr algn="just"/>
                      <a:r>
                        <a:rPr lang="en-ID" sz="1100" dirty="0">
                          <a:effectLst/>
                          <a:latin typeface="Courier New" panose="02070309020205020404" pitchFamily="49" charset="0"/>
                          <a:ea typeface="Calibri" panose="020F0502020204030204" pitchFamily="34" charset="0"/>
                          <a:cs typeface="Arial" panose="020B0604020202020204" pitchFamily="34" charset="0"/>
                        </a:rPr>
                        <a:t>    }</a:t>
                      </a:r>
                      <a:endParaRPr lang="en-ID" sz="1100" dirty="0">
                        <a:effectLst/>
                        <a:latin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2107689145"/>
                  </a:ext>
                </a:extLst>
              </a:tr>
            </a:tbl>
          </a:graphicData>
        </a:graphic>
      </p:graphicFrame>
    </p:spTree>
    <p:extLst>
      <p:ext uri="{BB962C8B-B14F-4D97-AF65-F5344CB8AC3E}">
        <p14:creationId xmlns:p14="http://schemas.microsoft.com/office/powerpoint/2010/main" val="303932625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ABE0293-4252-49C3-B666-C1ADE771A4A6}"/>
              </a:ext>
            </a:extLst>
          </p:cNvPr>
          <p:cNvSpPr>
            <a:spLocks noGrp="1"/>
          </p:cNvSpPr>
          <p:nvPr>
            <p:ph type="pic" sz="quarter" idx="14"/>
          </p:nvPr>
        </p:nvSpPr>
        <p:spPr>
          <a:solidFill>
            <a:schemeClr val="bg1"/>
          </a:solidFill>
        </p:spPr>
      </p:sp>
      <p:sp>
        <p:nvSpPr>
          <p:cNvPr id="4" name="Frame 3">
            <a:extLst>
              <a:ext uri="{FF2B5EF4-FFF2-40B4-BE49-F238E27FC236}">
                <a16:creationId xmlns:a16="http://schemas.microsoft.com/office/drawing/2014/main" id="{DF0CA2AB-7B8B-48B0-ABD1-BEC17BAE5984}"/>
              </a:ext>
            </a:extLst>
          </p:cNvPr>
          <p:cNvSpPr/>
          <p:nvPr/>
        </p:nvSpPr>
        <p:spPr>
          <a:xfrm>
            <a:off x="356152" y="294579"/>
            <a:ext cx="11479696" cy="6268843"/>
          </a:xfrm>
          <a:prstGeom prst="frame">
            <a:avLst>
              <a:gd name="adj1" fmla="val 5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FDF6D01F-636A-4A24-93B4-E27ED0E89804}"/>
              </a:ext>
            </a:extLst>
          </p:cNvPr>
          <p:cNvSpPr txBox="1"/>
          <p:nvPr/>
        </p:nvSpPr>
        <p:spPr>
          <a:xfrm>
            <a:off x="6760835" y="854227"/>
            <a:ext cx="4853991" cy="984885"/>
          </a:xfrm>
          <a:prstGeom prst="rect">
            <a:avLst/>
          </a:prstGeom>
          <a:noFill/>
        </p:spPr>
        <p:txBody>
          <a:bodyPr wrap="square" lIns="48000" tIns="0" rIns="24000" bIns="0" rtlCol="0">
            <a:spAutoFit/>
          </a:bodyPr>
          <a:lstStyle/>
          <a:p>
            <a:r>
              <a:rPr lang="id-ID" altLang="ko-KR" sz="3200" dirty="0">
                <a:solidFill>
                  <a:schemeClr val="bg1"/>
                </a:solidFill>
                <a:latin typeface="+mj-lt"/>
                <a:cs typeface="Arial" pitchFamily="34" charset="0"/>
              </a:rPr>
              <a:t>Implementasi Antarmuka Pengguna</a:t>
            </a:r>
            <a:endParaRPr lang="ko-KR" altLang="en-US" sz="3200" dirty="0">
              <a:solidFill>
                <a:schemeClr val="bg1"/>
              </a:solidFill>
              <a:latin typeface="+mj-lt"/>
              <a:cs typeface="Arial" pitchFamily="34" charset="0"/>
            </a:endParaRPr>
          </a:p>
        </p:txBody>
      </p:sp>
      <p:sp>
        <p:nvSpPr>
          <p:cNvPr id="8" name="Rectangle 7">
            <a:extLst>
              <a:ext uri="{FF2B5EF4-FFF2-40B4-BE49-F238E27FC236}">
                <a16:creationId xmlns:a16="http://schemas.microsoft.com/office/drawing/2014/main" id="{AB403897-6CCD-43EA-91BD-1B1FAFB5FD9E}"/>
              </a:ext>
            </a:extLst>
          </p:cNvPr>
          <p:cNvSpPr/>
          <p:nvPr/>
        </p:nvSpPr>
        <p:spPr>
          <a:xfrm>
            <a:off x="6846638" y="1922088"/>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0B77F660-45C1-40B1-89DF-FE8123B4CB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783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a:extLst>
              <a:ext uri="{FF2B5EF4-FFF2-40B4-BE49-F238E27FC236}">
                <a16:creationId xmlns:a16="http://schemas.microsoft.com/office/drawing/2014/main" id="{BDC5A675-E3E7-4F30-BAF7-3D6DAF94B7D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39414"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E0155FEC-8614-492F-B58E-897F8CB77A4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210989" y="2284413"/>
            <a:ext cx="885825" cy="1981201"/>
          </a:xfrm>
          <a:prstGeom prst="rect">
            <a:avLst/>
          </a:prstGeom>
          <a:noFill/>
          <a:extLst>
            <a:ext uri="{909E8E84-426E-40DD-AFC4-6F175D3DCCD1}">
              <a14:hiddenFill xmlns:a14="http://schemas.microsoft.com/office/drawing/2010/main">
                <a:solidFill>
                  <a:srgbClr val="FFFFFF"/>
                </a:solidFill>
              </a14:hiddenFill>
            </a:ext>
          </a:extLst>
        </p:spPr>
      </p:pic>
      <p:sp>
        <p:nvSpPr>
          <p:cNvPr id="20" name="Freeform: Shape 19">
            <a:extLst>
              <a:ext uri="{FF2B5EF4-FFF2-40B4-BE49-F238E27FC236}">
                <a16:creationId xmlns:a16="http://schemas.microsoft.com/office/drawing/2014/main" id="{609A6FE9-3668-4718-B36E-7B2105E1AB85}"/>
              </a:ext>
            </a:extLst>
          </p:cNvPr>
          <p:cNvSpPr/>
          <p:nvPr/>
        </p:nvSpPr>
        <p:spPr>
          <a:xfrm>
            <a:off x="6905882" y="4539314"/>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6A736D1C-DC0E-4398-AB5E-1A2D5D1018D9}"/>
              </a:ext>
            </a:extLst>
          </p:cNvPr>
          <p:cNvSpPr txBox="1"/>
          <p:nvPr/>
        </p:nvSpPr>
        <p:spPr>
          <a:xfrm>
            <a:off x="7524760" y="4926359"/>
            <a:ext cx="4108652" cy="1107996"/>
          </a:xfrm>
          <a:prstGeom prst="rect">
            <a:avLst/>
          </a:prstGeom>
          <a:noFill/>
        </p:spPr>
        <p:txBody>
          <a:bodyPr wrap="square" lIns="36000" tIns="0" rIns="36000" bIns="0" rtlCol="0" anchor="ctr">
            <a:spAutoFit/>
          </a:bodyPr>
          <a:lstStyle/>
          <a:p>
            <a:r>
              <a:rPr lang="en-US" altLang="ko-KR" dirty="0">
                <a:solidFill>
                  <a:schemeClr val="accent1"/>
                </a:solidFill>
              </a:rPr>
              <a:t>Pada </a:t>
            </a:r>
            <a:r>
              <a:rPr lang="en-US" altLang="ko-KR" dirty="0" err="1">
                <a:solidFill>
                  <a:schemeClr val="accent1"/>
                </a:solidFill>
              </a:rPr>
              <a:t>bagian</a:t>
            </a:r>
            <a:r>
              <a:rPr lang="en-US" altLang="ko-KR" dirty="0">
                <a:solidFill>
                  <a:schemeClr val="accent1"/>
                </a:solidFill>
              </a:rPr>
              <a:t> </a:t>
            </a:r>
            <a:r>
              <a:rPr lang="en-US" altLang="ko-KR" dirty="0" err="1">
                <a:solidFill>
                  <a:schemeClr val="accent1"/>
                </a:solidFill>
              </a:rPr>
              <a:t>ini</a:t>
            </a:r>
            <a:r>
              <a:rPr lang="en-US" altLang="ko-KR" dirty="0">
                <a:solidFill>
                  <a:schemeClr val="accent1"/>
                </a:solidFill>
              </a:rPr>
              <a:t> </a:t>
            </a:r>
            <a:r>
              <a:rPr lang="en-US" altLang="ko-KR" dirty="0" err="1">
                <a:solidFill>
                  <a:schemeClr val="accent1"/>
                </a:solidFill>
              </a:rPr>
              <a:t>akan</a:t>
            </a:r>
            <a:r>
              <a:rPr lang="en-US" altLang="ko-KR" dirty="0">
                <a:solidFill>
                  <a:schemeClr val="accent1"/>
                </a:solidFill>
              </a:rPr>
              <a:t> </a:t>
            </a:r>
            <a:r>
              <a:rPr lang="en-US" altLang="ko-KR" dirty="0" err="1">
                <a:solidFill>
                  <a:schemeClr val="accent1"/>
                </a:solidFill>
              </a:rPr>
              <a:t>dijabarkan</a:t>
            </a:r>
            <a:r>
              <a:rPr lang="en-US" altLang="ko-KR" dirty="0">
                <a:solidFill>
                  <a:schemeClr val="accent1"/>
                </a:solidFill>
              </a:rPr>
              <a:t> </a:t>
            </a:r>
            <a:r>
              <a:rPr lang="en-US" altLang="ko-KR" dirty="0" err="1">
                <a:solidFill>
                  <a:schemeClr val="accent1"/>
                </a:solidFill>
              </a:rPr>
              <a:t>hasil</a:t>
            </a:r>
            <a:r>
              <a:rPr lang="en-US" altLang="ko-KR" dirty="0">
                <a:solidFill>
                  <a:schemeClr val="accent1"/>
                </a:solidFill>
              </a:rPr>
              <a:t> </a:t>
            </a:r>
            <a:r>
              <a:rPr lang="en-US" altLang="ko-KR" dirty="0" err="1">
                <a:solidFill>
                  <a:schemeClr val="accent1"/>
                </a:solidFill>
              </a:rPr>
              <a:t>implementasi</a:t>
            </a:r>
            <a:r>
              <a:rPr lang="en-US" altLang="ko-KR" dirty="0">
                <a:solidFill>
                  <a:schemeClr val="accent1"/>
                </a:solidFill>
              </a:rPr>
              <a:t> </a:t>
            </a:r>
            <a:r>
              <a:rPr lang="en-US" altLang="ko-KR" dirty="0" err="1">
                <a:solidFill>
                  <a:schemeClr val="accent1"/>
                </a:solidFill>
              </a:rPr>
              <a:t>dari</a:t>
            </a:r>
            <a:r>
              <a:rPr lang="en-US" altLang="ko-KR" dirty="0">
                <a:solidFill>
                  <a:schemeClr val="accent1"/>
                </a:solidFill>
              </a:rPr>
              <a:t> </a:t>
            </a:r>
            <a:r>
              <a:rPr lang="en-US" altLang="ko-KR" dirty="0" err="1">
                <a:solidFill>
                  <a:schemeClr val="accent1"/>
                </a:solidFill>
              </a:rPr>
              <a:t>perancangan</a:t>
            </a:r>
            <a:r>
              <a:rPr lang="en-US" altLang="ko-KR" dirty="0">
                <a:solidFill>
                  <a:schemeClr val="accent1"/>
                </a:solidFill>
              </a:rPr>
              <a:t> </a:t>
            </a:r>
            <a:r>
              <a:rPr lang="en-US" altLang="ko-KR" dirty="0" err="1">
                <a:solidFill>
                  <a:schemeClr val="accent1"/>
                </a:solidFill>
              </a:rPr>
              <a:t>antarmuka</a:t>
            </a:r>
            <a:r>
              <a:rPr lang="en-US" altLang="ko-KR" dirty="0">
                <a:solidFill>
                  <a:schemeClr val="accent1"/>
                </a:solidFill>
              </a:rPr>
              <a:t> </a:t>
            </a:r>
            <a:r>
              <a:rPr lang="en-US" altLang="ko-KR" dirty="0" err="1">
                <a:solidFill>
                  <a:schemeClr val="accent1"/>
                </a:solidFill>
              </a:rPr>
              <a:t>pengguna</a:t>
            </a:r>
            <a:r>
              <a:rPr lang="en-US" altLang="ko-KR" dirty="0">
                <a:solidFill>
                  <a:schemeClr val="accent1"/>
                </a:solidFill>
              </a:rPr>
              <a:t> yang </a:t>
            </a:r>
            <a:r>
              <a:rPr lang="en-US" altLang="ko-KR" dirty="0" err="1">
                <a:solidFill>
                  <a:schemeClr val="accent1"/>
                </a:solidFill>
              </a:rPr>
              <a:t>terdapat</a:t>
            </a:r>
            <a:r>
              <a:rPr lang="en-US" altLang="ko-KR" dirty="0">
                <a:solidFill>
                  <a:schemeClr val="accent1"/>
                </a:solidFill>
              </a:rPr>
              <a:t> pada </a:t>
            </a:r>
            <a:r>
              <a:rPr lang="id-ID" altLang="ko-KR" dirty="0">
                <a:solidFill>
                  <a:schemeClr val="accent1"/>
                </a:solidFill>
              </a:rPr>
              <a:t>tahap</a:t>
            </a:r>
            <a:r>
              <a:rPr lang="en-US" altLang="ko-KR" dirty="0">
                <a:solidFill>
                  <a:schemeClr val="accent1"/>
                </a:solidFill>
              </a:rPr>
              <a:t> </a:t>
            </a:r>
            <a:r>
              <a:rPr lang="en-US" altLang="ko-KR" dirty="0" err="1">
                <a:solidFill>
                  <a:schemeClr val="accent1"/>
                </a:solidFill>
              </a:rPr>
              <a:t>sebelumnya</a:t>
            </a:r>
            <a:r>
              <a:rPr lang="en-US" altLang="ko-KR" dirty="0">
                <a:solidFill>
                  <a:schemeClr val="accent1"/>
                </a:solidFill>
              </a:rPr>
              <a:t>.</a:t>
            </a:r>
          </a:p>
        </p:txBody>
      </p:sp>
      <p:pic>
        <p:nvPicPr>
          <p:cNvPr id="17" name="WhatsApp Video 2022-11-23 at 21.34.42">
            <a:hlinkClick r:id="" action="ppaction://media"/>
            <a:extLst>
              <a:ext uri="{FF2B5EF4-FFF2-40B4-BE49-F238E27FC236}">
                <a16:creationId xmlns:a16="http://schemas.microsoft.com/office/drawing/2014/main" id="{C6440465-8DF0-4794-9A5B-78B0FC6598E5}"/>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497508" y="836613"/>
            <a:ext cx="2193925" cy="4876800"/>
          </a:xfrm>
          <a:prstGeom prst="rect">
            <a:avLst/>
          </a:prstGeom>
        </p:spPr>
      </p:pic>
    </p:spTree>
    <p:extLst>
      <p:ext uri="{BB962C8B-B14F-4D97-AF65-F5344CB8AC3E}">
        <p14:creationId xmlns:p14="http://schemas.microsoft.com/office/powerpoint/2010/main" val="307042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809"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7"/>
                </p:tgtEl>
              </p:cMediaNode>
            </p:vide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Pengujian</a:t>
            </a:r>
            <a:endParaRPr lang="en-US" dirty="0"/>
          </a:p>
        </p:txBody>
      </p:sp>
    </p:spTree>
    <p:extLst>
      <p:ext uri="{BB962C8B-B14F-4D97-AF65-F5344CB8AC3E}">
        <p14:creationId xmlns:p14="http://schemas.microsoft.com/office/powerpoint/2010/main" val="325696574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Black Box Testing</a:t>
            </a:r>
            <a:endParaRPr lang="en-US" i="1" dirty="0"/>
          </a:p>
        </p:txBody>
      </p:sp>
      <p:grpSp>
        <p:nvGrpSpPr>
          <p:cNvPr id="6" name="Group 5">
            <a:extLst>
              <a:ext uri="{FF2B5EF4-FFF2-40B4-BE49-F238E27FC236}">
                <a16:creationId xmlns:a16="http://schemas.microsoft.com/office/drawing/2014/main" id="{9D5F59CA-4F80-463F-A45E-885B5EA2762E}"/>
              </a:ext>
            </a:extLst>
          </p:cNvPr>
          <p:cNvGrpSpPr/>
          <p:nvPr/>
        </p:nvGrpSpPr>
        <p:grpSpPr>
          <a:xfrm>
            <a:off x="9849040" y="619801"/>
            <a:ext cx="2222643"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Fitur menampilkan daftar resep</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aphicFrame>
        <p:nvGraphicFramePr>
          <p:cNvPr id="4" name="Table 4">
            <a:extLst>
              <a:ext uri="{FF2B5EF4-FFF2-40B4-BE49-F238E27FC236}">
                <a16:creationId xmlns:a16="http://schemas.microsoft.com/office/drawing/2014/main" id="{4B740B82-4BC8-4908-BDCD-AA23201E33AC}"/>
              </a:ext>
            </a:extLst>
          </p:cNvPr>
          <p:cNvGraphicFramePr>
            <a:graphicFrameLocks noGrp="1"/>
          </p:cNvGraphicFramePr>
          <p:nvPr>
            <p:extLst>
              <p:ext uri="{D42A27DB-BD31-4B8C-83A1-F6EECF244321}">
                <p14:modId xmlns:p14="http://schemas.microsoft.com/office/powerpoint/2010/main" val="4126504710"/>
              </p:ext>
            </p:extLst>
          </p:nvPr>
        </p:nvGraphicFramePr>
        <p:xfrm>
          <a:off x="2032000" y="1507711"/>
          <a:ext cx="8128000" cy="1710881"/>
        </p:xfrm>
        <a:graphic>
          <a:graphicData uri="http://schemas.openxmlformats.org/drawingml/2006/table">
            <a:tbl>
              <a:tblPr firstRow="1" bandRow="1">
                <a:tableStyleId>{5C22544A-7EE6-4342-B048-85BDC9FD1C3A}</a:tableStyleId>
              </a:tblPr>
              <a:tblGrid>
                <a:gridCol w="574842">
                  <a:extLst>
                    <a:ext uri="{9D8B030D-6E8A-4147-A177-3AD203B41FA5}">
                      <a16:colId xmlns:a16="http://schemas.microsoft.com/office/drawing/2014/main" val="1680080976"/>
                    </a:ext>
                  </a:extLst>
                </a:gridCol>
                <a:gridCol w="1852863">
                  <a:extLst>
                    <a:ext uri="{9D8B030D-6E8A-4147-A177-3AD203B41FA5}">
                      <a16:colId xmlns:a16="http://schemas.microsoft.com/office/drawing/2014/main" val="237152013"/>
                    </a:ext>
                  </a:extLst>
                </a:gridCol>
                <a:gridCol w="2449095">
                  <a:extLst>
                    <a:ext uri="{9D8B030D-6E8A-4147-A177-3AD203B41FA5}">
                      <a16:colId xmlns:a16="http://schemas.microsoft.com/office/drawing/2014/main" val="1910966845"/>
                    </a:ext>
                  </a:extLst>
                </a:gridCol>
                <a:gridCol w="1625600">
                  <a:extLst>
                    <a:ext uri="{9D8B030D-6E8A-4147-A177-3AD203B41FA5}">
                      <a16:colId xmlns:a16="http://schemas.microsoft.com/office/drawing/2014/main" val="2234958129"/>
                    </a:ext>
                  </a:extLst>
                </a:gridCol>
                <a:gridCol w="1625600">
                  <a:extLst>
                    <a:ext uri="{9D8B030D-6E8A-4147-A177-3AD203B41FA5}">
                      <a16:colId xmlns:a16="http://schemas.microsoft.com/office/drawing/2014/main" val="2644559655"/>
                    </a:ext>
                  </a:extLst>
                </a:gridCol>
              </a:tblGrid>
              <a:tr h="370840">
                <a:tc>
                  <a:txBody>
                    <a:bodyPr/>
                    <a:lstStyle/>
                    <a:p>
                      <a:pPr algn="just">
                        <a:lnSpc>
                          <a:spcPct val="114000"/>
                        </a:lnSpc>
                      </a:pPr>
                      <a:r>
                        <a:rPr lang="en-ID">
                          <a:effectLst/>
                          <a:latin typeface="Calibri" panose="020F0502020204030204" pitchFamily="34" charset="0"/>
                          <a:cs typeface="Arial" panose="020B0604020202020204" pitchFamily="34" charset="0"/>
                        </a:rPr>
                        <a:t>No</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Nama Pengujian</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Deskripsi Pengujian</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Hasil yang Diharapkan</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Hasil</a:t>
                      </a:r>
                    </a:p>
                  </a:txBody>
                  <a:tcPr/>
                </a:tc>
                <a:extLst>
                  <a:ext uri="{0D108BD9-81ED-4DB2-BD59-A6C34878D82A}">
                    <a16:rowId xmlns:a16="http://schemas.microsoft.com/office/drawing/2014/main" val="2700332491"/>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1.</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Menampilkan daftar resep</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Pengujian dengan pengguna membuka halaman daftar resep</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Daftar resep ditampilkan</a:t>
                      </a:r>
                    </a:p>
                  </a:txBody>
                  <a:tcPr/>
                </a:tc>
                <a:tc>
                  <a:txBody>
                    <a:bodyPr/>
                    <a:lstStyle/>
                    <a:p>
                      <a:pPr algn="just">
                        <a:lnSpc>
                          <a:spcPct val="114000"/>
                        </a:lnSpc>
                      </a:pPr>
                      <a:r>
                        <a:rPr lang="en-ID" dirty="0" err="1">
                          <a:effectLst/>
                          <a:latin typeface="Calibri" panose="020F0502020204030204" pitchFamily="34" charset="0"/>
                          <a:cs typeface="Arial" panose="020B0604020202020204" pitchFamily="34" charset="0"/>
                        </a:rPr>
                        <a:t>Berhasil</a:t>
                      </a:r>
                      <a:endParaRPr lang="en-ID" dirty="0">
                        <a:effectLst/>
                        <a:latin typeface="Calibri" panose="020F0502020204030204" pitchFamily="34" charset="0"/>
                        <a:cs typeface="Arial" panose="020B0604020202020204" pitchFamily="34" charset="0"/>
                      </a:endParaRPr>
                    </a:p>
                  </a:txBody>
                  <a:tcPr/>
                </a:tc>
                <a:extLst>
                  <a:ext uri="{0D108BD9-81ED-4DB2-BD59-A6C34878D82A}">
                    <a16:rowId xmlns:a16="http://schemas.microsoft.com/office/drawing/2014/main" val="3727148515"/>
                  </a:ext>
                </a:extLst>
              </a:tr>
            </a:tbl>
          </a:graphicData>
        </a:graphic>
      </p:graphicFrame>
    </p:spTree>
    <p:extLst>
      <p:ext uri="{BB962C8B-B14F-4D97-AF65-F5344CB8AC3E}">
        <p14:creationId xmlns:p14="http://schemas.microsoft.com/office/powerpoint/2010/main" val="41808937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3529" y="339509"/>
            <a:ext cx="11748154" cy="724247"/>
          </a:xfrm>
          <a:prstGeom prst="rect">
            <a:avLst/>
          </a:prstGeom>
        </p:spPr>
        <p:txBody>
          <a:bodyPr/>
          <a:lstStyle/>
          <a:p>
            <a:r>
              <a:rPr lang="id-ID" dirty="0"/>
              <a:t>Daftar</a:t>
            </a:r>
            <a:r>
              <a:rPr lang="id-ID" i="1" dirty="0"/>
              <a:t> Task Scenario Usability Testing</a:t>
            </a:r>
          </a:p>
        </p:txBody>
      </p:sp>
      <p:grpSp>
        <p:nvGrpSpPr>
          <p:cNvPr id="11" name="Canvas 508">
            <a:extLst>
              <a:ext uri="{FF2B5EF4-FFF2-40B4-BE49-F238E27FC236}">
                <a16:creationId xmlns:a16="http://schemas.microsoft.com/office/drawing/2014/main" id="{2D9AF29B-6461-450F-9869-7891063D6430}"/>
              </a:ext>
            </a:extLst>
          </p:cNvPr>
          <p:cNvGrpSpPr/>
          <p:nvPr/>
        </p:nvGrpSpPr>
        <p:grpSpPr>
          <a:xfrm>
            <a:off x="2117558" y="1507712"/>
            <a:ext cx="7731482" cy="5010780"/>
            <a:chOff x="0" y="0"/>
            <a:chExt cx="5039995" cy="6743065"/>
          </a:xfrm>
        </p:grpSpPr>
        <p:sp>
          <p:nvSpPr>
            <p:cNvPr id="12" name="Canvas 508">
              <a:extLst>
                <a:ext uri="{FF2B5EF4-FFF2-40B4-BE49-F238E27FC236}">
                  <a16:creationId xmlns:a16="http://schemas.microsoft.com/office/drawing/2014/main" id="{07553507-E055-480D-AEC4-2D29EE1D659F}"/>
                </a:ext>
              </a:extLst>
            </p:cNvPr>
            <p:cNvSpPr/>
            <p:nvPr/>
          </p:nvSpPr>
          <p:spPr>
            <a:xfrm>
              <a:off x="0" y="0"/>
              <a:ext cx="5039995" cy="6743065"/>
            </a:xfrm>
          </p:spPr>
        </p:sp>
        <p:sp>
          <p:nvSpPr>
            <p:cNvPr id="13" name="Text Box 509">
              <a:extLst>
                <a:ext uri="{FF2B5EF4-FFF2-40B4-BE49-F238E27FC236}">
                  <a16:creationId xmlns:a16="http://schemas.microsoft.com/office/drawing/2014/main" id="{ACA0CAF6-CF89-432D-9628-8D81BD3A0987}"/>
                </a:ext>
              </a:extLst>
            </p:cNvPr>
            <p:cNvSpPr txBox="1"/>
            <p:nvPr/>
          </p:nvSpPr>
          <p:spPr>
            <a:xfrm>
              <a:off x="158115" y="144145"/>
              <a:ext cx="1981835" cy="54038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Install pada Android versi minimum 5</a:t>
              </a:r>
            </a:p>
          </p:txBody>
        </p:sp>
        <p:sp>
          <p:nvSpPr>
            <p:cNvPr id="14" name="Text Box 510">
              <a:extLst>
                <a:ext uri="{FF2B5EF4-FFF2-40B4-BE49-F238E27FC236}">
                  <a16:creationId xmlns:a16="http://schemas.microsoft.com/office/drawing/2014/main" id="{05229D72-3620-415A-B479-F8AEB0BD9595}"/>
                </a:ext>
              </a:extLst>
            </p:cNvPr>
            <p:cNvSpPr txBox="1"/>
            <p:nvPr/>
          </p:nvSpPr>
          <p:spPr>
            <a:xfrm>
              <a:off x="2618105" y="233680"/>
              <a:ext cx="854075" cy="35814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a:ea typeface="Calibri"/>
                  <a:cs typeface="Arial"/>
                  <a:sym typeface="Times New Roman"/>
                </a:rPr>
                <a:t>Register</a:t>
              </a:r>
              <a:endParaRPr lang="en-US" altLang="zh-CN" sz="1200" kern="100">
                <a:latin typeface="Calibri"/>
                <a:ea typeface="Calibri"/>
                <a:cs typeface="Arial"/>
                <a:sym typeface="Times New Roman"/>
              </a:endParaRPr>
            </a:p>
          </p:txBody>
        </p:sp>
        <p:sp>
          <p:nvSpPr>
            <p:cNvPr id="15" name="Text Box 511">
              <a:extLst>
                <a:ext uri="{FF2B5EF4-FFF2-40B4-BE49-F238E27FC236}">
                  <a16:creationId xmlns:a16="http://schemas.microsoft.com/office/drawing/2014/main" id="{C3E8177E-E503-49CE-AC16-4505E8F373E9}"/>
                </a:ext>
              </a:extLst>
            </p:cNvPr>
            <p:cNvSpPr txBox="1"/>
            <p:nvPr/>
          </p:nvSpPr>
          <p:spPr>
            <a:xfrm>
              <a:off x="2640965" y="4561205"/>
              <a:ext cx="1875155" cy="6851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Tambah Catatan Pribadi pada Resep “Nasi Goreng Spesial”</a:t>
              </a:r>
            </a:p>
          </p:txBody>
        </p:sp>
        <p:sp>
          <p:nvSpPr>
            <p:cNvPr id="16" name="Text Box 512">
              <a:extLst>
                <a:ext uri="{FF2B5EF4-FFF2-40B4-BE49-F238E27FC236}">
                  <a16:creationId xmlns:a16="http://schemas.microsoft.com/office/drawing/2014/main" id="{CBB38B57-60AE-4478-94EE-0ECDB55FDEBF}"/>
                </a:ext>
              </a:extLst>
            </p:cNvPr>
            <p:cNvSpPr txBox="1"/>
            <p:nvPr/>
          </p:nvSpPr>
          <p:spPr>
            <a:xfrm>
              <a:off x="2061845" y="12388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a:ea typeface="Calibri"/>
                  <a:cs typeface="Arial"/>
                  <a:sym typeface="Times New Roman"/>
                </a:rPr>
                <a:t>Login</a:t>
              </a:r>
              <a:endParaRPr lang="en-US" altLang="zh-CN" sz="1200" kern="100">
                <a:latin typeface="Calibri"/>
                <a:ea typeface="Calibri"/>
                <a:cs typeface="Arial"/>
                <a:sym typeface="Times New Roman"/>
              </a:endParaRPr>
            </a:p>
          </p:txBody>
        </p:sp>
        <p:sp>
          <p:nvSpPr>
            <p:cNvPr id="17" name="Text Box 513">
              <a:extLst>
                <a:ext uri="{FF2B5EF4-FFF2-40B4-BE49-F238E27FC236}">
                  <a16:creationId xmlns:a16="http://schemas.microsoft.com/office/drawing/2014/main" id="{8F32DE42-4F7C-45CA-B771-EAF1634B7D7D}"/>
                </a:ext>
              </a:extLst>
            </p:cNvPr>
            <p:cNvSpPr txBox="1"/>
            <p:nvPr/>
          </p:nvSpPr>
          <p:spPr>
            <a:xfrm>
              <a:off x="3700145" y="5795645"/>
              <a:ext cx="1044575" cy="47180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Ganti </a:t>
              </a:r>
              <a:r>
                <a:rPr lang="en-US" altLang="zh-CN" sz="1200" i="1" kern="100">
                  <a:latin typeface="Calibri"/>
                  <a:ea typeface="Calibri"/>
                  <a:cs typeface="Arial"/>
                  <a:sym typeface="Times New Roman"/>
                </a:rPr>
                <a:t>Password</a:t>
              </a:r>
              <a:endParaRPr lang="en-US" altLang="zh-CN" sz="1200" kern="100">
                <a:latin typeface="Calibri"/>
                <a:ea typeface="Calibri"/>
                <a:cs typeface="Arial"/>
                <a:sym typeface="Times New Roman"/>
              </a:endParaRPr>
            </a:p>
          </p:txBody>
        </p:sp>
        <p:sp>
          <p:nvSpPr>
            <p:cNvPr id="18" name="Text Box 514">
              <a:extLst>
                <a:ext uri="{FF2B5EF4-FFF2-40B4-BE49-F238E27FC236}">
                  <a16:creationId xmlns:a16="http://schemas.microsoft.com/office/drawing/2014/main" id="{FD701238-6E8B-4B1C-9482-44584EB44EC2}"/>
                </a:ext>
              </a:extLst>
            </p:cNvPr>
            <p:cNvSpPr txBox="1"/>
            <p:nvPr/>
          </p:nvSpPr>
          <p:spPr>
            <a:xfrm>
              <a:off x="461645" y="2275205"/>
              <a:ext cx="2026920" cy="54864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Menampilkan Rekomendasi Resep Berdasarkan Harga</a:t>
              </a:r>
            </a:p>
          </p:txBody>
        </p:sp>
        <p:sp>
          <p:nvSpPr>
            <p:cNvPr id="19" name="Text Box 515">
              <a:extLst>
                <a:ext uri="{FF2B5EF4-FFF2-40B4-BE49-F238E27FC236}">
                  <a16:creationId xmlns:a16="http://schemas.microsoft.com/office/drawing/2014/main" id="{E25F5A83-A249-489A-9F7D-D00DE5E89717}"/>
                </a:ext>
              </a:extLst>
            </p:cNvPr>
            <p:cNvSpPr txBox="1"/>
            <p:nvPr/>
          </p:nvSpPr>
          <p:spPr>
            <a:xfrm>
              <a:off x="3143885" y="2282825"/>
              <a:ext cx="1318260" cy="5334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Cari Resep “Nasi Goreng Spesial”</a:t>
              </a:r>
            </a:p>
          </p:txBody>
        </p:sp>
        <p:sp>
          <p:nvSpPr>
            <p:cNvPr id="20" name="Text Box 517">
              <a:extLst>
                <a:ext uri="{FF2B5EF4-FFF2-40B4-BE49-F238E27FC236}">
                  <a16:creationId xmlns:a16="http://schemas.microsoft.com/office/drawing/2014/main" id="{4EFB927C-318D-4D3B-9110-2461093115BC}"/>
                </a:ext>
              </a:extLst>
            </p:cNvPr>
            <p:cNvSpPr txBox="1"/>
            <p:nvPr/>
          </p:nvSpPr>
          <p:spPr>
            <a:xfrm>
              <a:off x="3395345" y="1162685"/>
              <a:ext cx="1089660" cy="47942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Menampilkan Daftar Resep</a:t>
              </a:r>
            </a:p>
          </p:txBody>
        </p:sp>
        <p:sp>
          <p:nvSpPr>
            <p:cNvPr id="21" name="Text Box 518">
              <a:extLst>
                <a:ext uri="{FF2B5EF4-FFF2-40B4-BE49-F238E27FC236}">
                  <a16:creationId xmlns:a16="http://schemas.microsoft.com/office/drawing/2014/main" id="{F2B69DC9-6CF0-4766-A957-BE0B6F1BA225}"/>
                </a:ext>
              </a:extLst>
            </p:cNvPr>
            <p:cNvSpPr txBox="1"/>
            <p:nvPr/>
          </p:nvSpPr>
          <p:spPr>
            <a:xfrm>
              <a:off x="3060065" y="3357245"/>
              <a:ext cx="1157605" cy="6477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Simpan Resep “Nasi Goreng Spesial”</a:t>
              </a:r>
            </a:p>
          </p:txBody>
        </p:sp>
        <p:sp>
          <p:nvSpPr>
            <p:cNvPr id="22" name="Text Box 519">
              <a:extLst>
                <a:ext uri="{FF2B5EF4-FFF2-40B4-BE49-F238E27FC236}">
                  <a16:creationId xmlns:a16="http://schemas.microsoft.com/office/drawing/2014/main" id="{7AE5AB1C-BF95-4C92-908D-950A1D85EB32}"/>
                </a:ext>
              </a:extLst>
            </p:cNvPr>
            <p:cNvSpPr txBox="1"/>
            <p:nvPr/>
          </p:nvSpPr>
          <p:spPr>
            <a:xfrm>
              <a:off x="492125" y="3342005"/>
              <a:ext cx="1510030" cy="67627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Menampilkan Detail Resep “Nasi Goreng Spesial”</a:t>
              </a:r>
            </a:p>
          </p:txBody>
        </p:sp>
        <p:sp>
          <p:nvSpPr>
            <p:cNvPr id="23" name="Text Box 520">
              <a:extLst>
                <a:ext uri="{FF2B5EF4-FFF2-40B4-BE49-F238E27FC236}">
                  <a16:creationId xmlns:a16="http://schemas.microsoft.com/office/drawing/2014/main" id="{6964574E-34C3-46BF-A1A0-62C104C97DB2}"/>
                </a:ext>
              </a:extLst>
            </p:cNvPr>
            <p:cNvSpPr txBox="1"/>
            <p:nvPr/>
          </p:nvSpPr>
          <p:spPr>
            <a:xfrm>
              <a:off x="2351405" y="5757545"/>
              <a:ext cx="967740" cy="56324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Ubah Nama dan Email</a:t>
              </a:r>
            </a:p>
          </p:txBody>
        </p:sp>
        <p:sp>
          <p:nvSpPr>
            <p:cNvPr id="24" name="Text Box 521">
              <a:extLst>
                <a:ext uri="{FF2B5EF4-FFF2-40B4-BE49-F238E27FC236}">
                  <a16:creationId xmlns:a16="http://schemas.microsoft.com/office/drawing/2014/main" id="{7F60D1DA-C195-477E-8053-D43982B707A8}"/>
                </a:ext>
              </a:extLst>
            </p:cNvPr>
            <p:cNvSpPr txBox="1"/>
            <p:nvPr/>
          </p:nvSpPr>
          <p:spPr>
            <a:xfrm>
              <a:off x="408305" y="1185545"/>
              <a:ext cx="1029970" cy="44958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Reset </a:t>
              </a:r>
              <a:r>
                <a:rPr lang="en-US" altLang="zh-CN" sz="1200" i="1" kern="100">
                  <a:latin typeface="Calibri"/>
                  <a:ea typeface="Calibri"/>
                  <a:cs typeface="Arial"/>
                  <a:sym typeface="Times New Roman"/>
                </a:rPr>
                <a:t>Password</a:t>
              </a:r>
              <a:endParaRPr lang="en-US" altLang="zh-CN" sz="1200" kern="100">
                <a:latin typeface="Calibri"/>
                <a:ea typeface="Calibri"/>
                <a:cs typeface="Arial"/>
                <a:sym typeface="Times New Roman"/>
              </a:endParaRPr>
            </a:p>
          </p:txBody>
        </p:sp>
        <p:sp>
          <p:nvSpPr>
            <p:cNvPr id="25" name="Text Box 522">
              <a:extLst>
                <a:ext uri="{FF2B5EF4-FFF2-40B4-BE49-F238E27FC236}">
                  <a16:creationId xmlns:a16="http://schemas.microsoft.com/office/drawing/2014/main" id="{23C2FD10-C013-4A27-8E50-D5DE6676CEDF}"/>
                </a:ext>
              </a:extLst>
            </p:cNvPr>
            <p:cNvSpPr txBox="1"/>
            <p:nvPr/>
          </p:nvSpPr>
          <p:spPr>
            <a:xfrm>
              <a:off x="354965" y="5696585"/>
              <a:ext cx="1736090" cy="685800"/>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Hapus Resep “Nasi Goreng Spesial” dari Daftar Resep Tersimpan</a:t>
              </a:r>
            </a:p>
          </p:txBody>
        </p:sp>
        <p:sp>
          <p:nvSpPr>
            <p:cNvPr id="26" name="Text Box 523">
              <a:extLst>
                <a:ext uri="{FF2B5EF4-FFF2-40B4-BE49-F238E27FC236}">
                  <a16:creationId xmlns:a16="http://schemas.microsoft.com/office/drawing/2014/main" id="{40B19A40-E908-4769-B001-7A0AFDCDBA17}"/>
                </a:ext>
              </a:extLst>
            </p:cNvPr>
            <p:cNvSpPr txBox="1"/>
            <p:nvPr/>
          </p:nvSpPr>
          <p:spPr>
            <a:xfrm>
              <a:off x="385445" y="4462145"/>
              <a:ext cx="1502410" cy="87566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kern="100">
                  <a:latin typeface="Calibri"/>
                  <a:ea typeface="Calibri"/>
                  <a:cs typeface="Arial"/>
                  <a:sym typeface="Times New Roman"/>
                </a:rPr>
                <a:t>Menambahkan </a:t>
              </a:r>
              <a:r>
                <a:rPr lang="en-US" altLang="zh-CN" sz="1200" i="1" kern="100">
                  <a:latin typeface="Calibri"/>
                  <a:ea typeface="Calibri"/>
                  <a:cs typeface="Arial"/>
                  <a:sym typeface="Times New Roman"/>
                </a:rPr>
                <a:t>Rating</a:t>
              </a:r>
              <a:r>
                <a:rPr lang="en-US" altLang="zh-CN" sz="1200" kern="100">
                  <a:latin typeface="Calibri"/>
                  <a:ea typeface="Calibri"/>
                  <a:cs typeface="Arial"/>
                  <a:sym typeface="Times New Roman"/>
                </a:rPr>
                <a:t> dan </a:t>
              </a:r>
              <a:r>
                <a:rPr lang="en-US" altLang="zh-CN" sz="1200" i="1" kern="100">
                  <a:latin typeface="Calibri"/>
                  <a:ea typeface="Calibri"/>
                  <a:cs typeface="Arial"/>
                  <a:sym typeface="Times New Roman"/>
                </a:rPr>
                <a:t>Review</a:t>
              </a:r>
              <a:r>
                <a:rPr lang="en-US" altLang="zh-CN" sz="1200" kern="100">
                  <a:latin typeface="Calibri"/>
                  <a:ea typeface="Calibri"/>
                  <a:cs typeface="Arial"/>
                  <a:sym typeface="Times New Roman"/>
                </a:rPr>
                <a:t> pada Resep “Nasi Goreng Spesial”</a:t>
              </a:r>
            </a:p>
          </p:txBody>
        </p:sp>
        <p:sp>
          <p:nvSpPr>
            <p:cNvPr id="27" name="Text Box 47">
              <a:extLst>
                <a:ext uri="{FF2B5EF4-FFF2-40B4-BE49-F238E27FC236}">
                  <a16:creationId xmlns:a16="http://schemas.microsoft.com/office/drawing/2014/main" id="{0054A791-04EE-4856-854D-21DB25A81AA3}"/>
                </a:ext>
              </a:extLst>
            </p:cNvPr>
            <p:cNvSpPr txBox="1"/>
            <p:nvPr/>
          </p:nvSpPr>
          <p:spPr>
            <a:xfrm>
              <a:off x="3936365" y="248285"/>
              <a:ext cx="626110" cy="335915"/>
            </a:xfrm>
            <a:prstGeom prst="rect">
              <a:avLst/>
            </a:prstGeom>
            <a:solidFill>
              <a:schemeClr val="lt1"/>
            </a:solidFill>
            <a:ln w="6350">
              <a:solidFill>
                <a:prstClr val="black"/>
              </a:solidFill>
            </a:ln>
          </p:spPr>
          <p:style>
            <a:lnRef idx="0">
              <a:schemeClr val="accent1"/>
            </a:lnRef>
            <a:fillRef idx="0">
              <a:schemeClr val="accent1"/>
            </a:fillRef>
            <a:effectRef idx="0">
              <a:schemeClr val="accent1"/>
            </a:effectRef>
            <a:fontRef idx="minor">
              <a:schemeClr val="dk1"/>
            </a:fontRef>
          </p:style>
          <p:txBody>
            <a:bodyPr rot="0" spcFirstLastPara="0" vert="horz" wrap="square" lIns="91440" tIns="45720" rIns="91440" bIns="45720" numCol="1" spcCol="0" rtlCol="0" fromWordArt="0" anchor="t" anchorCtr="0" forceAA="0" compatLnSpc="1">
              <a:noAutofit/>
            </a:bodyPr>
            <a:lstStyle/>
            <a:p>
              <a:pPr algn="just">
                <a:spcAft>
                  <a:spcPts val="600"/>
                </a:spcAft>
              </a:pPr>
              <a:r>
                <a:rPr lang="en-US" altLang="zh-CN" sz="1200" i="1" kern="100">
                  <a:latin typeface="Calibri"/>
                  <a:ea typeface="Calibri"/>
                  <a:cs typeface="Arial"/>
                  <a:sym typeface="Times New Roman"/>
                </a:rPr>
                <a:t>Logout</a:t>
              </a:r>
              <a:endParaRPr lang="en-US" altLang="zh-CN" sz="1200" kern="100">
                <a:latin typeface="Calibri"/>
                <a:ea typeface="Calibri"/>
                <a:cs typeface="Arial"/>
                <a:sym typeface="Times New Roman"/>
              </a:endParaRPr>
            </a:p>
          </p:txBody>
        </p:sp>
        <p:cxnSp>
          <p:nvCxnSpPr>
            <p:cNvPr id="28" name="Elbow Connector 68">
              <a:extLst>
                <a:ext uri="{FF2B5EF4-FFF2-40B4-BE49-F238E27FC236}">
                  <a16:creationId xmlns:a16="http://schemas.microsoft.com/office/drawing/2014/main" id="{FE364F3F-3D13-4C89-89D3-48CBD072862B}"/>
                </a:ext>
              </a:extLst>
            </p:cNvPr>
            <p:cNvCxnSpPr>
              <a:stCxn id="13" idx="3"/>
              <a:endCxn id="14" idx="1"/>
            </p:cNvCxnSpPr>
            <p:nvPr/>
          </p:nvCxnSpPr>
          <p:spPr>
            <a:xfrm flipV="1">
              <a:off x="2139950" y="412750"/>
              <a:ext cx="478155" cy="1905"/>
            </a:xfrm>
            <a:prstGeom prst="bentConnector3">
              <a:avLst>
                <a:gd name="adj1" fmla="val 50066"/>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29" name="Elbow Connector 144">
              <a:extLst>
                <a:ext uri="{FF2B5EF4-FFF2-40B4-BE49-F238E27FC236}">
                  <a16:creationId xmlns:a16="http://schemas.microsoft.com/office/drawing/2014/main" id="{AE9AC503-CA7E-4CD5-B46F-285DD0860A4A}"/>
                </a:ext>
              </a:extLst>
            </p:cNvPr>
            <p:cNvCxnSpPr>
              <a:stCxn id="14" idx="3"/>
              <a:endCxn id="27" idx="1"/>
            </p:cNvCxnSpPr>
            <p:nvPr/>
          </p:nvCxnSpPr>
          <p:spPr>
            <a:xfrm>
              <a:off x="3472180" y="412750"/>
              <a:ext cx="464185" cy="3810"/>
            </a:xfrm>
            <a:prstGeom prst="bentConnector3">
              <a:avLst>
                <a:gd name="adj1" fmla="val 50068"/>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0" name="Elbow Connector 145">
              <a:extLst>
                <a:ext uri="{FF2B5EF4-FFF2-40B4-BE49-F238E27FC236}">
                  <a16:creationId xmlns:a16="http://schemas.microsoft.com/office/drawing/2014/main" id="{4690724B-8FC6-459E-BD06-D8E3A8AAB94D}"/>
                </a:ext>
              </a:extLst>
            </p:cNvPr>
            <p:cNvCxnSpPr>
              <a:stCxn id="27" idx="3"/>
              <a:endCxn id="24" idx="1"/>
            </p:cNvCxnSpPr>
            <p:nvPr/>
          </p:nvCxnSpPr>
          <p:spPr>
            <a:xfrm flipH="1">
              <a:off x="408305" y="416560"/>
              <a:ext cx="4154170" cy="993775"/>
            </a:xfrm>
            <a:prstGeom prst="bentConnector5">
              <a:avLst>
                <a:gd name="adj1" fmla="val -5732"/>
                <a:gd name="adj2" fmla="val 47157"/>
                <a:gd name="adj3" fmla="val 105732"/>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1" name="Elbow Connector 147">
              <a:extLst>
                <a:ext uri="{FF2B5EF4-FFF2-40B4-BE49-F238E27FC236}">
                  <a16:creationId xmlns:a16="http://schemas.microsoft.com/office/drawing/2014/main" id="{5E8B9771-0977-4185-8B38-C8E75B366F25}"/>
                </a:ext>
              </a:extLst>
            </p:cNvPr>
            <p:cNvCxnSpPr>
              <a:stCxn id="24" idx="3"/>
              <a:endCxn id="16" idx="1"/>
            </p:cNvCxnSpPr>
            <p:nvPr/>
          </p:nvCxnSpPr>
          <p:spPr>
            <a:xfrm flipV="1">
              <a:off x="1438275" y="1407160"/>
              <a:ext cx="623570" cy="317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2" name="Elbow Connector 267">
              <a:extLst>
                <a:ext uri="{FF2B5EF4-FFF2-40B4-BE49-F238E27FC236}">
                  <a16:creationId xmlns:a16="http://schemas.microsoft.com/office/drawing/2014/main" id="{558CDA80-AC0F-439F-B5CB-F9A29A785357}"/>
                </a:ext>
              </a:extLst>
            </p:cNvPr>
            <p:cNvCxnSpPr>
              <a:stCxn id="16" idx="3"/>
              <a:endCxn id="20" idx="1"/>
            </p:cNvCxnSpPr>
            <p:nvPr/>
          </p:nvCxnSpPr>
          <p:spPr>
            <a:xfrm flipV="1">
              <a:off x="2687955" y="1402715"/>
              <a:ext cx="707390" cy="444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3" name="Elbow Connector 339">
              <a:extLst>
                <a:ext uri="{FF2B5EF4-FFF2-40B4-BE49-F238E27FC236}">
                  <a16:creationId xmlns:a16="http://schemas.microsoft.com/office/drawing/2014/main" id="{41315B3A-5399-4C5C-853F-E31FBF64964B}"/>
                </a:ext>
              </a:extLst>
            </p:cNvPr>
            <p:cNvCxnSpPr>
              <a:stCxn id="20" idx="3"/>
              <a:endCxn id="18" idx="1"/>
            </p:cNvCxnSpPr>
            <p:nvPr/>
          </p:nvCxnSpPr>
          <p:spPr>
            <a:xfrm flipH="1">
              <a:off x="461645" y="1402715"/>
              <a:ext cx="4023360" cy="1146810"/>
            </a:xfrm>
            <a:prstGeom prst="bentConnector5">
              <a:avLst>
                <a:gd name="adj1" fmla="val -5919"/>
                <a:gd name="adj2" fmla="val 48505"/>
                <a:gd name="adj3" fmla="val 105919"/>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4" name="Elbow Connector 341">
              <a:extLst>
                <a:ext uri="{FF2B5EF4-FFF2-40B4-BE49-F238E27FC236}">
                  <a16:creationId xmlns:a16="http://schemas.microsoft.com/office/drawing/2014/main" id="{CE4CB017-B2C4-4175-B324-50DC73D8EFC9}"/>
                </a:ext>
              </a:extLst>
            </p:cNvPr>
            <p:cNvCxnSpPr>
              <a:stCxn id="19" idx="3"/>
              <a:endCxn id="22" idx="1"/>
            </p:cNvCxnSpPr>
            <p:nvPr/>
          </p:nvCxnSpPr>
          <p:spPr>
            <a:xfrm flipH="1">
              <a:off x="492125" y="2549525"/>
              <a:ext cx="3970020" cy="1130935"/>
            </a:xfrm>
            <a:prstGeom prst="bentConnector5">
              <a:avLst>
                <a:gd name="adj1" fmla="val -5998"/>
                <a:gd name="adj2" fmla="val 46828"/>
                <a:gd name="adj3" fmla="val 105998"/>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5" name="Elbow Connector 356">
              <a:extLst>
                <a:ext uri="{FF2B5EF4-FFF2-40B4-BE49-F238E27FC236}">
                  <a16:creationId xmlns:a16="http://schemas.microsoft.com/office/drawing/2014/main" id="{8FA5714F-1AFD-497F-9177-FF9934C14D4F}"/>
                </a:ext>
              </a:extLst>
            </p:cNvPr>
            <p:cNvCxnSpPr>
              <a:stCxn id="22" idx="3"/>
              <a:endCxn id="21" idx="1"/>
            </p:cNvCxnSpPr>
            <p:nvPr/>
          </p:nvCxnSpPr>
          <p:spPr>
            <a:xfrm>
              <a:off x="2002155" y="3680460"/>
              <a:ext cx="1057910" cy="635"/>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6" name="Elbow Connector 357">
              <a:extLst>
                <a:ext uri="{FF2B5EF4-FFF2-40B4-BE49-F238E27FC236}">
                  <a16:creationId xmlns:a16="http://schemas.microsoft.com/office/drawing/2014/main" id="{9B5D38BC-D91E-4DA0-AD04-9E2C4D14A8A2}"/>
                </a:ext>
              </a:extLst>
            </p:cNvPr>
            <p:cNvCxnSpPr>
              <a:stCxn id="21" idx="3"/>
              <a:endCxn id="26" idx="1"/>
            </p:cNvCxnSpPr>
            <p:nvPr/>
          </p:nvCxnSpPr>
          <p:spPr>
            <a:xfrm flipH="1">
              <a:off x="385445" y="3681095"/>
              <a:ext cx="3832225" cy="1219200"/>
            </a:xfrm>
            <a:prstGeom prst="bentConnector5">
              <a:avLst>
                <a:gd name="adj1" fmla="val -6214"/>
                <a:gd name="adj2" fmla="val 45313"/>
                <a:gd name="adj3" fmla="val 106214"/>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7" name="Elbow Connector 372">
              <a:extLst>
                <a:ext uri="{FF2B5EF4-FFF2-40B4-BE49-F238E27FC236}">
                  <a16:creationId xmlns:a16="http://schemas.microsoft.com/office/drawing/2014/main" id="{CE1B9194-AD56-47E0-A40A-EE59710D911F}"/>
                </a:ext>
              </a:extLst>
            </p:cNvPr>
            <p:cNvCxnSpPr>
              <a:stCxn id="26" idx="3"/>
              <a:endCxn id="15" idx="1"/>
            </p:cNvCxnSpPr>
            <p:nvPr/>
          </p:nvCxnSpPr>
          <p:spPr>
            <a:xfrm>
              <a:off x="1887855" y="4900295"/>
              <a:ext cx="753110" cy="3810"/>
            </a:xfrm>
            <a:prstGeom prst="bentConnector3">
              <a:avLst>
                <a:gd name="adj1" fmla="val 50000"/>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8" name="Elbow Connector 375">
              <a:extLst>
                <a:ext uri="{FF2B5EF4-FFF2-40B4-BE49-F238E27FC236}">
                  <a16:creationId xmlns:a16="http://schemas.microsoft.com/office/drawing/2014/main" id="{A8161F05-3B9B-4C82-A765-1C9ECEBF61DF}"/>
                </a:ext>
              </a:extLst>
            </p:cNvPr>
            <p:cNvCxnSpPr>
              <a:stCxn id="15" idx="3"/>
              <a:endCxn id="25" idx="1"/>
            </p:cNvCxnSpPr>
            <p:nvPr/>
          </p:nvCxnSpPr>
          <p:spPr>
            <a:xfrm flipH="1">
              <a:off x="354965" y="4904105"/>
              <a:ext cx="4161155" cy="1135380"/>
            </a:xfrm>
            <a:prstGeom prst="bentConnector5">
              <a:avLst>
                <a:gd name="adj1" fmla="val -5723"/>
                <a:gd name="adj2" fmla="val 50000"/>
                <a:gd name="adj3" fmla="val 105723"/>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325AA9AF-EAB6-4190-B89E-7B2042F72058}"/>
                </a:ext>
              </a:extLst>
            </p:cNvPr>
            <p:cNvCxnSpPr>
              <a:stCxn id="18" idx="3"/>
              <a:endCxn id="19" idx="1"/>
            </p:cNvCxnSpPr>
            <p:nvPr/>
          </p:nvCxnSpPr>
          <p:spPr>
            <a:xfrm>
              <a:off x="2488565" y="2549525"/>
              <a:ext cx="655320" cy="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BC974907-6444-4625-9601-F8C315869FB1}"/>
                </a:ext>
              </a:extLst>
            </p:cNvPr>
            <p:cNvCxnSpPr>
              <a:stCxn id="25" idx="3"/>
              <a:endCxn id="23" idx="1"/>
            </p:cNvCxnSpPr>
            <p:nvPr/>
          </p:nvCxnSpPr>
          <p:spPr>
            <a:xfrm>
              <a:off x="2091055" y="6039485"/>
              <a:ext cx="260350" cy="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54B797BD-4B46-45E6-A7CC-292C536BA43E}"/>
                </a:ext>
              </a:extLst>
            </p:cNvPr>
            <p:cNvCxnSpPr>
              <a:stCxn id="23" idx="3"/>
              <a:endCxn id="17" idx="1"/>
            </p:cNvCxnSpPr>
            <p:nvPr/>
          </p:nvCxnSpPr>
          <p:spPr>
            <a:xfrm flipV="1">
              <a:off x="3319145" y="6031865"/>
              <a:ext cx="381000" cy="7620"/>
            </a:xfrm>
            <a:prstGeom prst="straightConnector1">
              <a:avLst/>
            </a:prstGeom>
            <a:ln>
              <a:solidFill>
                <a:srgbClr val="222831"/>
              </a:solidFill>
              <a:tailEnd type="arrow"/>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3729385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3529" y="339509"/>
            <a:ext cx="11748154" cy="724247"/>
          </a:xfrm>
          <a:prstGeom prst="rect">
            <a:avLst/>
          </a:prstGeom>
        </p:spPr>
        <p:txBody>
          <a:bodyPr/>
          <a:lstStyle/>
          <a:p>
            <a:r>
              <a:rPr lang="id-ID" dirty="0"/>
              <a:t>Rekapitulasi Hasil </a:t>
            </a:r>
            <a:r>
              <a:rPr lang="id-ID" i="1" dirty="0"/>
              <a:t>Usability Testing</a:t>
            </a:r>
          </a:p>
        </p:txBody>
      </p:sp>
      <p:graphicFrame>
        <p:nvGraphicFramePr>
          <p:cNvPr id="4" name="Table 4">
            <a:extLst>
              <a:ext uri="{FF2B5EF4-FFF2-40B4-BE49-F238E27FC236}">
                <a16:creationId xmlns:a16="http://schemas.microsoft.com/office/drawing/2014/main" id="{60CD0672-291A-4A46-B3C9-583D50D98B73}"/>
              </a:ext>
            </a:extLst>
          </p:cNvPr>
          <p:cNvGraphicFramePr>
            <a:graphicFrameLocks noGrp="1"/>
          </p:cNvGraphicFramePr>
          <p:nvPr>
            <p:extLst>
              <p:ext uri="{D42A27DB-BD31-4B8C-83A1-F6EECF244321}">
                <p14:modId xmlns:p14="http://schemas.microsoft.com/office/powerpoint/2010/main" val="1710624527"/>
              </p:ext>
            </p:extLst>
          </p:nvPr>
        </p:nvGraphicFramePr>
        <p:xfrm>
          <a:off x="1138990" y="1569897"/>
          <a:ext cx="9301747" cy="4636008"/>
        </p:xfrm>
        <a:graphic>
          <a:graphicData uri="http://schemas.openxmlformats.org/drawingml/2006/table">
            <a:tbl>
              <a:tblPr firstRow="1" bandRow="1">
                <a:tableStyleId>{5C22544A-7EE6-4342-B048-85BDC9FD1C3A}</a:tableStyleId>
              </a:tblPr>
              <a:tblGrid>
                <a:gridCol w="1681747">
                  <a:extLst>
                    <a:ext uri="{9D8B030D-6E8A-4147-A177-3AD203B41FA5}">
                      <a16:colId xmlns:a16="http://schemas.microsoft.com/office/drawing/2014/main" val="575496431"/>
                    </a:ext>
                  </a:extLst>
                </a:gridCol>
                <a:gridCol w="508000">
                  <a:extLst>
                    <a:ext uri="{9D8B030D-6E8A-4147-A177-3AD203B41FA5}">
                      <a16:colId xmlns:a16="http://schemas.microsoft.com/office/drawing/2014/main" val="3784205203"/>
                    </a:ext>
                  </a:extLst>
                </a:gridCol>
                <a:gridCol w="508000">
                  <a:extLst>
                    <a:ext uri="{9D8B030D-6E8A-4147-A177-3AD203B41FA5}">
                      <a16:colId xmlns:a16="http://schemas.microsoft.com/office/drawing/2014/main" val="2628588259"/>
                    </a:ext>
                  </a:extLst>
                </a:gridCol>
                <a:gridCol w="508000">
                  <a:extLst>
                    <a:ext uri="{9D8B030D-6E8A-4147-A177-3AD203B41FA5}">
                      <a16:colId xmlns:a16="http://schemas.microsoft.com/office/drawing/2014/main" val="1988048920"/>
                    </a:ext>
                  </a:extLst>
                </a:gridCol>
                <a:gridCol w="508000">
                  <a:extLst>
                    <a:ext uri="{9D8B030D-6E8A-4147-A177-3AD203B41FA5}">
                      <a16:colId xmlns:a16="http://schemas.microsoft.com/office/drawing/2014/main" val="4175216923"/>
                    </a:ext>
                  </a:extLst>
                </a:gridCol>
                <a:gridCol w="508000">
                  <a:extLst>
                    <a:ext uri="{9D8B030D-6E8A-4147-A177-3AD203B41FA5}">
                      <a16:colId xmlns:a16="http://schemas.microsoft.com/office/drawing/2014/main" val="1424184840"/>
                    </a:ext>
                  </a:extLst>
                </a:gridCol>
                <a:gridCol w="508000">
                  <a:extLst>
                    <a:ext uri="{9D8B030D-6E8A-4147-A177-3AD203B41FA5}">
                      <a16:colId xmlns:a16="http://schemas.microsoft.com/office/drawing/2014/main" val="2944434367"/>
                    </a:ext>
                  </a:extLst>
                </a:gridCol>
                <a:gridCol w="508000">
                  <a:extLst>
                    <a:ext uri="{9D8B030D-6E8A-4147-A177-3AD203B41FA5}">
                      <a16:colId xmlns:a16="http://schemas.microsoft.com/office/drawing/2014/main" val="767472341"/>
                    </a:ext>
                  </a:extLst>
                </a:gridCol>
                <a:gridCol w="508000">
                  <a:extLst>
                    <a:ext uri="{9D8B030D-6E8A-4147-A177-3AD203B41FA5}">
                      <a16:colId xmlns:a16="http://schemas.microsoft.com/office/drawing/2014/main" val="426821797"/>
                    </a:ext>
                  </a:extLst>
                </a:gridCol>
                <a:gridCol w="508000">
                  <a:extLst>
                    <a:ext uri="{9D8B030D-6E8A-4147-A177-3AD203B41FA5}">
                      <a16:colId xmlns:a16="http://schemas.microsoft.com/office/drawing/2014/main" val="49293283"/>
                    </a:ext>
                  </a:extLst>
                </a:gridCol>
                <a:gridCol w="508000">
                  <a:extLst>
                    <a:ext uri="{9D8B030D-6E8A-4147-A177-3AD203B41FA5}">
                      <a16:colId xmlns:a16="http://schemas.microsoft.com/office/drawing/2014/main" val="1274280236"/>
                    </a:ext>
                  </a:extLst>
                </a:gridCol>
                <a:gridCol w="508000">
                  <a:extLst>
                    <a:ext uri="{9D8B030D-6E8A-4147-A177-3AD203B41FA5}">
                      <a16:colId xmlns:a16="http://schemas.microsoft.com/office/drawing/2014/main" val="707261451"/>
                    </a:ext>
                  </a:extLst>
                </a:gridCol>
                <a:gridCol w="508000">
                  <a:extLst>
                    <a:ext uri="{9D8B030D-6E8A-4147-A177-3AD203B41FA5}">
                      <a16:colId xmlns:a16="http://schemas.microsoft.com/office/drawing/2014/main" val="4220834051"/>
                    </a:ext>
                  </a:extLst>
                </a:gridCol>
                <a:gridCol w="508000">
                  <a:extLst>
                    <a:ext uri="{9D8B030D-6E8A-4147-A177-3AD203B41FA5}">
                      <a16:colId xmlns:a16="http://schemas.microsoft.com/office/drawing/2014/main" val="444995624"/>
                    </a:ext>
                  </a:extLst>
                </a:gridCol>
                <a:gridCol w="508000">
                  <a:extLst>
                    <a:ext uri="{9D8B030D-6E8A-4147-A177-3AD203B41FA5}">
                      <a16:colId xmlns:a16="http://schemas.microsoft.com/office/drawing/2014/main" val="627780663"/>
                    </a:ext>
                  </a:extLst>
                </a:gridCol>
                <a:gridCol w="508000">
                  <a:extLst>
                    <a:ext uri="{9D8B030D-6E8A-4147-A177-3AD203B41FA5}">
                      <a16:colId xmlns:a16="http://schemas.microsoft.com/office/drawing/2014/main" val="1213452225"/>
                    </a:ext>
                  </a:extLst>
                </a:gridCol>
              </a:tblGrid>
              <a:tr h="370840">
                <a:tc rowSpan="2">
                  <a:txBody>
                    <a:bodyPr/>
                    <a:lstStyle/>
                    <a:p>
                      <a:pPr algn="ctr">
                        <a:lnSpc>
                          <a:spcPct val="114000"/>
                        </a:lnSpc>
                      </a:pPr>
                      <a:r>
                        <a:rPr lang="en-ID" dirty="0">
                          <a:effectLst/>
                          <a:latin typeface="Calibri" panose="020F0502020204030204" pitchFamily="34" charset="0"/>
                          <a:cs typeface="Arial" panose="020B0604020202020204" pitchFamily="34" charset="0"/>
                        </a:rPr>
                        <a:t>No </a:t>
                      </a:r>
                      <a:r>
                        <a:rPr lang="en-ID" dirty="0" err="1">
                          <a:effectLst/>
                          <a:latin typeface="Calibri" panose="020F0502020204030204" pitchFamily="34" charset="0"/>
                          <a:cs typeface="Arial" panose="020B0604020202020204" pitchFamily="34" charset="0"/>
                        </a:rPr>
                        <a:t>Partisipan</a:t>
                      </a:r>
                      <a:endParaRPr lang="en-ID" dirty="0">
                        <a:effectLst/>
                        <a:latin typeface="Calibri" panose="020F0502020204030204" pitchFamily="34" charset="0"/>
                        <a:cs typeface="Arial" panose="020B0604020202020204" pitchFamily="34" charset="0"/>
                      </a:endParaRPr>
                    </a:p>
                  </a:txBody>
                  <a:tcPr anchor="ctr"/>
                </a:tc>
                <a:tc gridSpan="15">
                  <a:txBody>
                    <a:bodyPr/>
                    <a:lstStyle/>
                    <a:p>
                      <a:pPr algn="ctr">
                        <a:lnSpc>
                          <a:spcPct val="114000"/>
                        </a:lnSpc>
                      </a:pPr>
                      <a:r>
                        <a:rPr lang="en-ID" dirty="0" err="1">
                          <a:effectLst/>
                          <a:latin typeface="Calibri" panose="020F0502020204030204" pitchFamily="34" charset="0"/>
                          <a:cs typeface="Arial" panose="020B0604020202020204" pitchFamily="34" charset="0"/>
                        </a:rPr>
                        <a:t>Nomor</a:t>
                      </a:r>
                      <a:r>
                        <a:rPr lang="en-ID" i="1" dirty="0">
                          <a:effectLst/>
                          <a:latin typeface="Calibri" panose="020F0502020204030204" pitchFamily="34" charset="0"/>
                          <a:cs typeface="Arial" panose="020B0604020202020204" pitchFamily="34" charset="0"/>
                        </a:rPr>
                        <a:t> Task Scenario</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Pengujian</a:t>
                      </a:r>
                      <a:endParaRPr lang="en-ID" dirty="0">
                        <a:effectLst/>
                        <a:latin typeface="Calibri" panose="020F0502020204030204" pitchFamily="34" charset="0"/>
                        <a:cs typeface="Arial" panose="020B0604020202020204" pitchFamily="34" charset="0"/>
                      </a:endParaRPr>
                    </a:p>
                  </a:txBody>
                  <a:tcPr anchor="ct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extLst>
                  <a:ext uri="{0D108BD9-81ED-4DB2-BD59-A6C34878D82A}">
                    <a16:rowId xmlns:a16="http://schemas.microsoft.com/office/drawing/2014/main" val="3340093362"/>
                  </a:ext>
                </a:extLst>
              </a:tr>
              <a:tr h="370840">
                <a:tc vMerge="1">
                  <a:txBody>
                    <a:bodyPr/>
                    <a:lstStyle/>
                    <a:p>
                      <a:endParaRPr lang="en-ID"/>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1</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2</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3</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4</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5</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6</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7</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8</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9</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10</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11</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12</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13</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14</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15</a:t>
                      </a:r>
                    </a:p>
                  </a:txBody>
                  <a:tcPr anchor="ctr"/>
                </a:tc>
                <a:extLst>
                  <a:ext uri="{0D108BD9-81ED-4DB2-BD59-A6C34878D82A}">
                    <a16:rowId xmlns:a16="http://schemas.microsoft.com/office/drawing/2014/main" val="3438772188"/>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1.</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just">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2611027794"/>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2.</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3473248336"/>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3.</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2306919090"/>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4.</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501305966"/>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5.</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3620682395"/>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6.</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3977124188"/>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7.</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1509259845"/>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8.</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1855360659"/>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9.</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dirty="0">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dirty="0">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2672577015"/>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10.</a:t>
                      </a:r>
                    </a:p>
                  </a:txBody>
                  <a:tcP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a:effectLst/>
                          <a:latin typeface="Calibri" panose="020F0502020204030204" pitchFamily="34" charset="0"/>
                          <a:cs typeface="Arial" panose="020B0604020202020204" pitchFamily="34" charset="0"/>
                        </a:rPr>
                        <a:t>v</a:t>
                      </a:r>
                    </a:p>
                  </a:txBody>
                  <a:tcPr anchor="ctr"/>
                </a:tc>
                <a:tc>
                  <a:txBody>
                    <a:bodyPr/>
                    <a:lstStyle/>
                    <a:p>
                      <a:pPr algn="ctr">
                        <a:lnSpc>
                          <a:spcPct val="114000"/>
                        </a:lnSpc>
                      </a:pPr>
                      <a:r>
                        <a:rPr lang="en-ID" dirty="0">
                          <a:effectLst/>
                          <a:latin typeface="Calibri" panose="020F0502020204030204" pitchFamily="34" charset="0"/>
                          <a:cs typeface="Arial" panose="020B0604020202020204" pitchFamily="34" charset="0"/>
                        </a:rPr>
                        <a:t>v</a:t>
                      </a:r>
                    </a:p>
                  </a:txBody>
                  <a:tcPr anchor="ctr"/>
                </a:tc>
                <a:extLst>
                  <a:ext uri="{0D108BD9-81ED-4DB2-BD59-A6C34878D82A}">
                    <a16:rowId xmlns:a16="http://schemas.microsoft.com/office/drawing/2014/main" val="509065821"/>
                  </a:ext>
                </a:extLst>
              </a:tr>
            </a:tbl>
          </a:graphicData>
        </a:graphic>
      </p:graphicFrame>
    </p:spTree>
    <p:extLst>
      <p:ext uri="{BB962C8B-B14F-4D97-AF65-F5344CB8AC3E}">
        <p14:creationId xmlns:p14="http://schemas.microsoft.com/office/powerpoint/2010/main" val="3452477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Pendahuluan</a:t>
            </a:r>
            <a:endParaRPr lang="en-US" dirty="0"/>
          </a:p>
        </p:txBody>
      </p:sp>
    </p:spTree>
    <p:extLst>
      <p:ext uri="{BB962C8B-B14F-4D97-AF65-F5344CB8AC3E}">
        <p14:creationId xmlns:p14="http://schemas.microsoft.com/office/powerpoint/2010/main" val="304674714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xfrm>
            <a:off x="323529" y="339509"/>
            <a:ext cx="11748154" cy="724247"/>
          </a:xfrm>
          <a:prstGeom prst="rect">
            <a:avLst/>
          </a:prstGeom>
        </p:spPr>
        <p:txBody>
          <a:bodyPr/>
          <a:lstStyle/>
          <a:p>
            <a:r>
              <a:rPr lang="id-ID" dirty="0"/>
              <a:t>Rekapitulasi Tingkat Efektivitas</a:t>
            </a:r>
            <a:endParaRPr lang="id-ID" i="1" dirty="0"/>
          </a:p>
        </p:txBody>
      </p:sp>
      <p:graphicFrame>
        <p:nvGraphicFramePr>
          <p:cNvPr id="5" name="Table 4">
            <a:extLst>
              <a:ext uri="{FF2B5EF4-FFF2-40B4-BE49-F238E27FC236}">
                <a16:creationId xmlns:a16="http://schemas.microsoft.com/office/drawing/2014/main" id="{A132BCC9-F328-49FC-AF08-92894296E90C}"/>
              </a:ext>
            </a:extLst>
          </p:cNvPr>
          <p:cNvGraphicFramePr>
            <a:graphicFrameLocks noGrp="1"/>
          </p:cNvGraphicFramePr>
          <p:nvPr>
            <p:extLst>
              <p:ext uri="{D42A27DB-BD31-4B8C-83A1-F6EECF244321}">
                <p14:modId xmlns:p14="http://schemas.microsoft.com/office/powerpoint/2010/main" val="4208391795"/>
              </p:ext>
            </p:extLst>
          </p:nvPr>
        </p:nvGraphicFramePr>
        <p:xfrm>
          <a:off x="1138990" y="1569745"/>
          <a:ext cx="9301747" cy="4636008"/>
        </p:xfrm>
        <a:graphic>
          <a:graphicData uri="http://schemas.openxmlformats.org/drawingml/2006/table">
            <a:tbl>
              <a:tblPr firstRow="1" bandRow="1">
                <a:tableStyleId>{5C22544A-7EE6-4342-B048-85BDC9FD1C3A}</a:tableStyleId>
              </a:tblPr>
              <a:tblGrid>
                <a:gridCol w="1814453">
                  <a:extLst>
                    <a:ext uri="{9D8B030D-6E8A-4147-A177-3AD203B41FA5}">
                      <a16:colId xmlns:a16="http://schemas.microsoft.com/office/drawing/2014/main" val="3514695546"/>
                    </a:ext>
                  </a:extLst>
                </a:gridCol>
                <a:gridCol w="4386712">
                  <a:extLst>
                    <a:ext uri="{9D8B030D-6E8A-4147-A177-3AD203B41FA5}">
                      <a16:colId xmlns:a16="http://schemas.microsoft.com/office/drawing/2014/main" val="1988473303"/>
                    </a:ext>
                  </a:extLst>
                </a:gridCol>
                <a:gridCol w="3100582">
                  <a:extLst>
                    <a:ext uri="{9D8B030D-6E8A-4147-A177-3AD203B41FA5}">
                      <a16:colId xmlns:a16="http://schemas.microsoft.com/office/drawing/2014/main" val="3922456960"/>
                    </a:ext>
                  </a:extLst>
                </a:gridCol>
              </a:tblGrid>
              <a:tr h="370840">
                <a:tc>
                  <a:txBody>
                    <a:bodyPr/>
                    <a:lstStyle/>
                    <a:p>
                      <a:pPr algn="just">
                        <a:lnSpc>
                          <a:spcPct val="114000"/>
                        </a:lnSpc>
                      </a:pPr>
                      <a:r>
                        <a:rPr lang="en-ID" dirty="0">
                          <a:effectLst/>
                          <a:latin typeface="Calibri" panose="020F0502020204030204" pitchFamily="34" charset="0"/>
                          <a:cs typeface="Arial" panose="020B0604020202020204" pitchFamily="34" charset="0"/>
                        </a:rPr>
                        <a:t>No </a:t>
                      </a:r>
                      <a:r>
                        <a:rPr lang="en-ID" dirty="0" err="1">
                          <a:effectLst/>
                          <a:latin typeface="Calibri" panose="020F0502020204030204" pitchFamily="34" charset="0"/>
                          <a:cs typeface="Arial" panose="020B0604020202020204" pitchFamily="34" charset="0"/>
                        </a:rPr>
                        <a:t>Partisipan</a:t>
                      </a:r>
                      <a:endParaRPr lang="en-ID" dirty="0">
                        <a:effectLst/>
                        <a:latin typeface="Calibri" panose="020F0502020204030204" pitchFamily="34" charset="0"/>
                        <a:cs typeface="Arial" panose="020B0604020202020204" pitchFamily="34" charset="0"/>
                      </a:endParaRP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Total</a:t>
                      </a:r>
                      <a:r>
                        <a:rPr lang="en-ID" i="1">
                          <a:effectLst/>
                          <a:latin typeface="Calibri" panose="020F0502020204030204" pitchFamily="34" charset="0"/>
                          <a:cs typeface="Arial" panose="020B0604020202020204" pitchFamily="34" charset="0"/>
                        </a:rPr>
                        <a:t> task scenario</a:t>
                      </a:r>
                      <a:r>
                        <a:rPr lang="en-ID">
                          <a:effectLst/>
                          <a:latin typeface="Calibri" panose="020F0502020204030204" pitchFamily="34" charset="0"/>
                          <a:cs typeface="Arial" panose="020B0604020202020204" pitchFamily="34" charset="0"/>
                        </a:rPr>
                        <a:t> berhasil</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Tingkat efektivitas</a:t>
                      </a:r>
                    </a:p>
                  </a:txBody>
                  <a:tcPr/>
                </a:tc>
                <a:extLst>
                  <a:ext uri="{0D108BD9-81ED-4DB2-BD59-A6C34878D82A}">
                    <a16:rowId xmlns:a16="http://schemas.microsoft.com/office/drawing/2014/main" val="3715596782"/>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1.</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3771862466"/>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2.</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989911482"/>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3.</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1100336036"/>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4.</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1928385230"/>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2123196173"/>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6.</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299495977"/>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7.</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211426226"/>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8.</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4279324672"/>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9.</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366634463"/>
                  </a:ext>
                </a:extLst>
              </a:tr>
              <a:tr h="370840">
                <a:tc>
                  <a:txBody>
                    <a:bodyPr/>
                    <a:lstStyle/>
                    <a:p>
                      <a:pPr algn="just">
                        <a:lnSpc>
                          <a:spcPct val="114000"/>
                        </a:lnSpc>
                      </a:pPr>
                      <a:r>
                        <a:rPr lang="en-ID">
                          <a:effectLst/>
                          <a:latin typeface="Calibri" panose="020F0502020204030204" pitchFamily="34" charset="0"/>
                          <a:cs typeface="Arial" panose="020B0604020202020204" pitchFamily="34" charset="0"/>
                        </a:rPr>
                        <a:t>10.</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15</a:t>
                      </a:r>
                    </a:p>
                  </a:txBody>
                  <a:tcPr/>
                </a:tc>
                <a:tc>
                  <a:txBody>
                    <a:bodyPr/>
                    <a:lstStyle/>
                    <a:p>
                      <a:pPr algn="just">
                        <a:lnSpc>
                          <a:spcPct val="114000"/>
                        </a:lnSpc>
                      </a:pPr>
                      <a:r>
                        <a:rPr lang="en-ID">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3995660048"/>
                  </a:ext>
                </a:extLst>
              </a:tr>
              <a:tr h="370840">
                <a:tc gridSpan="2">
                  <a:txBody>
                    <a:bodyPr/>
                    <a:lstStyle/>
                    <a:p>
                      <a:pPr algn="just">
                        <a:lnSpc>
                          <a:spcPct val="114000"/>
                        </a:lnSpc>
                      </a:pPr>
                      <a:r>
                        <a:rPr lang="en-ID" dirty="0">
                          <a:effectLst/>
                          <a:latin typeface="Calibri" panose="020F0502020204030204" pitchFamily="34" charset="0"/>
                          <a:cs typeface="Arial" panose="020B0604020202020204" pitchFamily="34" charset="0"/>
                        </a:rPr>
                        <a:t>Tingkat </a:t>
                      </a:r>
                      <a:r>
                        <a:rPr lang="en-ID" dirty="0" err="1">
                          <a:effectLst/>
                          <a:latin typeface="Calibri" panose="020F0502020204030204" pitchFamily="34" charset="0"/>
                          <a:cs typeface="Arial" panose="020B0604020202020204" pitchFamily="34" charset="0"/>
                        </a:rPr>
                        <a:t>efektivitas</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keseluruhan</a:t>
                      </a:r>
                      <a:r>
                        <a:rPr lang="en-ID" dirty="0">
                          <a:effectLst/>
                          <a:latin typeface="Calibri" panose="020F0502020204030204" pitchFamily="34" charset="0"/>
                          <a:cs typeface="Arial" panose="020B0604020202020204" pitchFamily="34" charset="0"/>
                        </a:rPr>
                        <a:t> (rata-rata </a:t>
                      </a:r>
                      <a:r>
                        <a:rPr lang="en-ID" dirty="0" err="1">
                          <a:effectLst/>
                          <a:latin typeface="Calibri" panose="020F0502020204030204" pitchFamily="34" charset="0"/>
                          <a:cs typeface="Arial" panose="020B0604020202020204" pitchFamily="34" charset="0"/>
                        </a:rPr>
                        <a:t>tingkat</a:t>
                      </a:r>
                      <a:r>
                        <a:rPr lang="en-ID" dirty="0">
                          <a:effectLst/>
                          <a:latin typeface="Calibri" panose="020F0502020204030204" pitchFamily="34" charset="0"/>
                          <a:cs typeface="Arial" panose="020B0604020202020204" pitchFamily="34" charset="0"/>
                        </a:rPr>
                        <a:t> </a:t>
                      </a:r>
                      <a:r>
                        <a:rPr lang="en-ID" dirty="0" err="1">
                          <a:effectLst/>
                          <a:latin typeface="Calibri" panose="020F0502020204030204" pitchFamily="34" charset="0"/>
                          <a:cs typeface="Arial" panose="020B0604020202020204" pitchFamily="34" charset="0"/>
                        </a:rPr>
                        <a:t>efektivitas</a:t>
                      </a:r>
                      <a:r>
                        <a:rPr lang="en-ID" dirty="0">
                          <a:effectLst/>
                          <a:latin typeface="Calibri" panose="020F0502020204030204" pitchFamily="34" charset="0"/>
                          <a:cs typeface="Arial" panose="020B0604020202020204" pitchFamily="34" charset="0"/>
                        </a:rPr>
                        <a:t>)</a:t>
                      </a:r>
                    </a:p>
                  </a:txBody>
                  <a:tcPr/>
                </a:tc>
                <a:tc hMerge="1">
                  <a:txBody>
                    <a:bodyPr/>
                    <a:lstStyle/>
                    <a:p>
                      <a:endParaRPr lang="en-ID"/>
                    </a:p>
                  </a:txBody>
                  <a:tcPr/>
                </a:tc>
                <a:tc>
                  <a:txBody>
                    <a:bodyPr/>
                    <a:lstStyle/>
                    <a:p>
                      <a:pPr algn="just">
                        <a:lnSpc>
                          <a:spcPct val="114000"/>
                        </a:lnSpc>
                      </a:pPr>
                      <a:r>
                        <a:rPr lang="en-ID" dirty="0">
                          <a:effectLst/>
                          <a:latin typeface="Calibri" panose="020F0502020204030204" pitchFamily="34" charset="0"/>
                          <a:cs typeface="Arial" panose="020B0604020202020204" pitchFamily="34" charset="0"/>
                        </a:rPr>
                        <a:t>100%</a:t>
                      </a:r>
                    </a:p>
                  </a:txBody>
                  <a:tcPr/>
                </a:tc>
                <a:extLst>
                  <a:ext uri="{0D108BD9-81ED-4DB2-BD59-A6C34878D82A}">
                    <a16:rowId xmlns:a16="http://schemas.microsoft.com/office/drawing/2014/main" val="2185568277"/>
                  </a:ext>
                </a:extLst>
              </a:tr>
            </a:tbl>
          </a:graphicData>
        </a:graphic>
      </p:graphicFrame>
    </p:spTree>
    <p:extLst>
      <p:ext uri="{BB962C8B-B14F-4D97-AF65-F5344CB8AC3E}">
        <p14:creationId xmlns:p14="http://schemas.microsoft.com/office/powerpoint/2010/main" val="10600058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Rekapitulasi Nilai Kuesioner SUS</a:t>
            </a:r>
            <a:endParaRPr lang="en-US" dirty="0"/>
          </a:p>
        </p:txBody>
      </p:sp>
      <p:graphicFrame>
        <p:nvGraphicFramePr>
          <p:cNvPr id="5" name="Table 5">
            <a:extLst>
              <a:ext uri="{FF2B5EF4-FFF2-40B4-BE49-F238E27FC236}">
                <a16:creationId xmlns:a16="http://schemas.microsoft.com/office/drawing/2014/main" id="{819EA25A-6765-4F72-9989-363844838A6A}"/>
              </a:ext>
            </a:extLst>
          </p:cNvPr>
          <p:cNvGraphicFramePr>
            <a:graphicFrameLocks noGrp="1"/>
          </p:cNvGraphicFramePr>
          <p:nvPr>
            <p:extLst>
              <p:ext uri="{D42A27DB-BD31-4B8C-83A1-F6EECF244321}">
                <p14:modId xmlns:p14="http://schemas.microsoft.com/office/powerpoint/2010/main" val="94519865"/>
              </p:ext>
            </p:extLst>
          </p:nvPr>
        </p:nvGraphicFramePr>
        <p:xfrm>
          <a:off x="1507956" y="1326731"/>
          <a:ext cx="8876628" cy="5191760"/>
        </p:xfrm>
        <a:graphic>
          <a:graphicData uri="http://schemas.openxmlformats.org/drawingml/2006/table">
            <a:tbl>
              <a:tblPr firstRow="1" bandRow="1">
                <a:tableStyleId>{5C22544A-7EE6-4342-B048-85BDC9FD1C3A}</a:tableStyleId>
              </a:tblPr>
              <a:tblGrid>
                <a:gridCol w="1425965">
                  <a:extLst>
                    <a:ext uri="{9D8B030D-6E8A-4147-A177-3AD203B41FA5}">
                      <a16:colId xmlns:a16="http://schemas.microsoft.com/office/drawing/2014/main" val="3345934452"/>
                    </a:ext>
                  </a:extLst>
                </a:gridCol>
                <a:gridCol w="677333">
                  <a:extLst>
                    <a:ext uri="{9D8B030D-6E8A-4147-A177-3AD203B41FA5}">
                      <a16:colId xmlns:a16="http://schemas.microsoft.com/office/drawing/2014/main" val="764985010"/>
                    </a:ext>
                  </a:extLst>
                </a:gridCol>
                <a:gridCol w="677333">
                  <a:extLst>
                    <a:ext uri="{9D8B030D-6E8A-4147-A177-3AD203B41FA5}">
                      <a16:colId xmlns:a16="http://schemas.microsoft.com/office/drawing/2014/main" val="710808314"/>
                    </a:ext>
                  </a:extLst>
                </a:gridCol>
                <a:gridCol w="677333">
                  <a:extLst>
                    <a:ext uri="{9D8B030D-6E8A-4147-A177-3AD203B41FA5}">
                      <a16:colId xmlns:a16="http://schemas.microsoft.com/office/drawing/2014/main" val="1906095544"/>
                    </a:ext>
                  </a:extLst>
                </a:gridCol>
                <a:gridCol w="677333">
                  <a:extLst>
                    <a:ext uri="{9D8B030D-6E8A-4147-A177-3AD203B41FA5}">
                      <a16:colId xmlns:a16="http://schemas.microsoft.com/office/drawing/2014/main" val="1401435525"/>
                    </a:ext>
                  </a:extLst>
                </a:gridCol>
                <a:gridCol w="677333">
                  <a:extLst>
                    <a:ext uri="{9D8B030D-6E8A-4147-A177-3AD203B41FA5}">
                      <a16:colId xmlns:a16="http://schemas.microsoft.com/office/drawing/2014/main" val="837224234"/>
                    </a:ext>
                  </a:extLst>
                </a:gridCol>
                <a:gridCol w="677333">
                  <a:extLst>
                    <a:ext uri="{9D8B030D-6E8A-4147-A177-3AD203B41FA5}">
                      <a16:colId xmlns:a16="http://schemas.microsoft.com/office/drawing/2014/main" val="3462082237"/>
                    </a:ext>
                  </a:extLst>
                </a:gridCol>
                <a:gridCol w="677333">
                  <a:extLst>
                    <a:ext uri="{9D8B030D-6E8A-4147-A177-3AD203B41FA5}">
                      <a16:colId xmlns:a16="http://schemas.microsoft.com/office/drawing/2014/main" val="1148980511"/>
                    </a:ext>
                  </a:extLst>
                </a:gridCol>
                <a:gridCol w="677333">
                  <a:extLst>
                    <a:ext uri="{9D8B030D-6E8A-4147-A177-3AD203B41FA5}">
                      <a16:colId xmlns:a16="http://schemas.microsoft.com/office/drawing/2014/main" val="1779239150"/>
                    </a:ext>
                  </a:extLst>
                </a:gridCol>
                <a:gridCol w="677333">
                  <a:extLst>
                    <a:ext uri="{9D8B030D-6E8A-4147-A177-3AD203B41FA5}">
                      <a16:colId xmlns:a16="http://schemas.microsoft.com/office/drawing/2014/main" val="4234430397"/>
                    </a:ext>
                  </a:extLst>
                </a:gridCol>
                <a:gridCol w="677333">
                  <a:extLst>
                    <a:ext uri="{9D8B030D-6E8A-4147-A177-3AD203B41FA5}">
                      <a16:colId xmlns:a16="http://schemas.microsoft.com/office/drawing/2014/main" val="3362532705"/>
                    </a:ext>
                  </a:extLst>
                </a:gridCol>
                <a:gridCol w="677333">
                  <a:extLst>
                    <a:ext uri="{9D8B030D-6E8A-4147-A177-3AD203B41FA5}">
                      <a16:colId xmlns:a16="http://schemas.microsoft.com/office/drawing/2014/main" val="798777913"/>
                    </a:ext>
                  </a:extLst>
                </a:gridCol>
              </a:tblGrid>
              <a:tr h="370840">
                <a:tc rowSpan="2">
                  <a:txBody>
                    <a:bodyPr/>
                    <a:lstStyle/>
                    <a:p>
                      <a:pPr algn="ctr">
                        <a:lnSpc>
                          <a:spcPct val="114000"/>
                        </a:lnSpc>
                      </a:pPr>
                      <a:r>
                        <a:rPr lang="en-ID" sz="1400">
                          <a:effectLst/>
                          <a:latin typeface="Calibri" panose="020F0502020204030204" pitchFamily="34" charset="0"/>
                          <a:cs typeface="Arial" panose="020B0604020202020204" pitchFamily="34" charset="0"/>
                        </a:rPr>
                        <a:t>No Responden</a:t>
                      </a:r>
                    </a:p>
                  </a:txBody>
                  <a:tcPr anchor="ctr"/>
                </a:tc>
                <a:tc gridSpan="10">
                  <a:txBody>
                    <a:bodyPr/>
                    <a:lstStyle/>
                    <a:p>
                      <a:pPr algn="ctr">
                        <a:lnSpc>
                          <a:spcPct val="114000"/>
                        </a:lnSpc>
                      </a:pPr>
                      <a:r>
                        <a:rPr lang="en-ID" sz="1400">
                          <a:effectLst/>
                          <a:latin typeface="Calibri" panose="020F0502020204030204" pitchFamily="34" charset="0"/>
                          <a:cs typeface="Arial" panose="020B0604020202020204" pitchFamily="34" charset="0"/>
                        </a:rPr>
                        <a:t>Pertanyaan</a:t>
                      </a:r>
                    </a:p>
                  </a:txBody>
                  <a:tcPr anchor="ct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rowSpan="2">
                  <a:txBody>
                    <a:bodyPr/>
                    <a:lstStyle/>
                    <a:p>
                      <a:pPr algn="ctr">
                        <a:lnSpc>
                          <a:spcPct val="114000"/>
                        </a:lnSpc>
                      </a:pPr>
                      <a:r>
                        <a:rPr lang="en-ID" sz="1400">
                          <a:effectLst/>
                          <a:latin typeface="Calibri" panose="020F0502020204030204" pitchFamily="34" charset="0"/>
                          <a:cs typeface="Arial" panose="020B0604020202020204" pitchFamily="34" charset="0"/>
                        </a:rPr>
                        <a:t>Nilai</a:t>
                      </a:r>
                    </a:p>
                  </a:txBody>
                  <a:tcPr anchor="ctr"/>
                </a:tc>
                <a:extLst>
                  <a:ext uri="{0D108BD9-81ED-4DB2-BD59-A6C34878D82A}">
                    <a16:rowId xmlns:a16="http://schemas.microsoft.com/office/drawing/2014/main" val="4208786864"/>
                  </a:ext>
                </a:extLst>
              </a:tr>
              <a:tr h="370840">
                <a:tc vMerge="1">
                  <a:txBody>
                    <a:bodyPr/>
                    <a:lstStyle/>
                    <a:p>
                      <a:endParaRPr lang="en-ID"/>
                    </a:p>
                  </a:txBody>
                  <a:tcPr/>
                </a:tc>
                <a:tc>
                  <a:txBody>
                    <a:bodyPr/>
                    <a:lstStyle/>
                    <a:p>
                      <a:pPr algn="ctr">
                        <a:lnSpc>
                          <a:spcPct val="114000"/>
                        </a:lnSpc>
                      </a:pPr>
                      <a:r>
                        <a:rPr lang="en-ID" sz="1400">
                          <a:effectLst/>
                          <a:latin typeface="Calibri" panose="020F0502020204030204" pitchFamily="34" charset="0"/>
                          <a:cs typeface="Arial" panose="020B0604020202020204" pitchFamily="34" charset="0"/>
                        </a:rPr>
                        <a:t>1</a:t>
                      </a:r>
                    </a:p>
                  </a:txBody>
                  <a:tcPr anchor="ctr"/>
                </a:tc>
                <a:tc>
                  <a:txBody>
                    <a:bodyPr/>
                    <a:lstStyle/>
                    <a:p>
                      <a:pPr algn="ctr">
                        <a:lnSpc>
                          <a:spcPct val="114000"/>
                        </a:lnSpc>
                      </a:pPr>
                      <a:r>
                        <a:rPr lang="en-ID" sz="1400">
                          <a:effectLst/>
                          <a:latin typeface="Calibri" panose="020F0502020204030204" pitchFamily="34" charset="0"/>
                          <a:cs typeface="Arial" panose="020B0604020202020204" pitchFamily="34" charset="0"/>
                        </a:rPr>
                        <a:t>2</a:t>
                      </a:r>
                    </a:p>
                  </a:txBody>
                  <a:tcPr anchor="ctr"/>
                </a:tc>
                <a:tc>
                  <a:txBody>
                    <a:bodyPr/>
                    <a:lstStyle/>
                    <a:p>
                      <a:pPr algn="ctr">
                        <a:lnSpc>
                          <a:spcPct val="114000"/>
                        </a:lnSpc>
                      </a:pPr>
                      <a:r>
                        <a:rPr lang="en-ID" sz="1400">
                          <a:effectLst/>
                          <a:latin typeface="Calibri" panose="020F0502020204030204" pitchFamily="34" charset="0"/>
                          <a:cs typeface="Arial" panose="020B0604020202020204" pitchFamily="34" charset="0"/>
                        </a:rPr>
                        <a:t>3</a:t>
                      </a:r>
                    </a:p>
                  </a:txBody>
                  <a:tcPr anchor="ctr"/>
                </a:tc>
                <a:tc>
                  <a:txBody>
                    <a:bodyPr/>
                    <a:lstStyle/>
                    <a:p>
                      <a:pPr algn="ctr">
                        <a:lnSpc>
                          <a:spcPct val="114000"/>
                        </a:lnSpc>
                      </a:pPr>
                      <a:r>
                        <a:rPr lang="en-ID" sz="1400">
                          <a:effectLst/>
                          <a:latin typeface="Calibri" panose="020F0502020204030204" pitchFamily="34" charset="0"/>
                          <a:cs typeface="Arial" panose="020B0604020202020204" pitchFamily="34" charset="0"/>
                        </a:rPr>
                        <a:t>4</a:t>
                      </a:r>
                    </a:p>
                  </a:txBody>
                  <a:tcPr anchor="ctr"/>
                </a:tc>
                <a:tc>
                  <a:txBody>
                    <a:bodyPr/>
                    <a:lstStyle/>
                    <a:p>
                      <a:pPr algn="ctr">
                        <a:lnSpc>
                          <a:spcPct val="114000"/>
                        </a:lnSpc>
                      </a:pPr>
                      <a:r>
                        <a:rPr lang="en-ID" sz="1400">
                          <a:effectLst/>
                          <a:latin typeface="Calibri" panose="020F0502020204030204" pitchFamily="34" charset="0"/>
                          <a:cs typeface="Arial" panose="020B0604020202020204" pitchFamily="34" charset="0"/>
                        </a:rPr>
                        <a:t>5</a:t>
                      </a:r>
                    </a:p>
                  </a:txBody>
                  <a:tcPr anchor="ctr"/>
                </a:tc>
                <a:tc>
                  <a:txBody>
                    <a:bodyPr/>
                    <a:lstStyle/>
                    <a:p>
                      <a:pPr algn="ctr">
                        <a:lnSpc>
                          <a:spcPct val="114000"/>
                        </a:lnSpc>
                      </a:pPr>
                      <a:r>
                        <a:rPr lang="en-ID" sz="1400">
                          <a:effectLst/>
                          <a:latin typeface="Calibri" panose="020F0502020204030204" pitchFamily="34" charset="0"/>
                          <a:cs typeface="Arial" panose="020B0604020202020204" pitchFamily="34" charset="0"/>
                        </a:rPr>
                        <a:t>6</a:t>
                      </a:r>
                    </a:p>
                  </a:txBody>
                  <a:tcPr anchor="ctr"/>
                </a:tc>
                <a:tc>
                  <a:txBody>
                    <a:bodyPr/>
                    <a:lstStyle/>
                    <a:p>
                      <a:pPr algn="ctr">
                        <a:lnSpc>
                          <a:spcPct val="114000"/>
                        </a:lnSpc>
                      </a:pPr>
                      <a:r>
                        <a:rPr lang="en-ID" sz="1400">
                          <a:effectLst/>
                          <a:latin typeface="Calibri" panose="020F0502020204030204" pitchFamily="34" charset="0"/>
                          <a:cs typeface="Arial" panose="020B0604020202020204" pitchFamily="34" charset="0"/>
                        </a:rPr>
                        <a:t>7</a:t>
                      </a:r>
                    </a:p>
                  </a:txBody>
                  <a:tcPr anchor="ctr"/>
                </a:tc>
                <a:tc>
                  <a:txBody>
                    <a:bodyPr/>
                    <a:lstStyle/>
                    <a:p>
                      <a:pPr algn="ctr">
                        <a:lnSpc>
                          <a:spcPct val="114000"/>
                        </a:lnSpc>
                      </a:pPr>
                      <a:r>
                        <a:rPr lang="en-ID" sz="1400">
                          <a:effectLst/>
                          <a:latin typeface="Calibri" panose="020F0502020204030204" pitchFamily="34" charset="0"/>
                          <a:cs typeface="Arial" panose="020B0604020202020204" pitchFamily="34" charset="0"/>
                        </a:rPr>
                        <a:t>8</a:t>
                      </a:r>
                    </a:p>
                  </a:txBody>
                  <a:tcPr anchor="ctr"/>
                </a:tc>
                <a:tc>
                  <a:txBody>
                    <a:bodyPr/>
                    <a:lstStyle/>
                    <a:p>
                      <a:pPr algn="ctr">
                        <a:lnSpc>
                          <a:spcPct val="114000"/>
                        </a:lnSpc>
                      </a:pPr>
                      <a:r>
                        <a:rPr lang="en-ID" sz="1400">
                          <a:effectLst/>
                          <a:latin typeface="Calibri" panose="020F0502020204030204" pitchFamily="34" charset="0"/>
                          <a:cs typeface="Arial" panose="020B0604020202020204" pitchFamily="34" charset="0"/>
                        </a:rPr>
                        <a:t>9</a:t>
                      </a:r>
                    </a:p>
                  </a:txBody>
                  <a:tcPr anchor="ctr"/>
                </a:tc>
                <a:tc>
                  <a:txBody>
                    <a:bodyPr/>
                    <a:lstStyle/>
                    <a:p>
                      <a:pPr algn="ctr">
                        <a:lnSpc>
                          <a:spcPct val="114000"/>
                        </a:lnSpc>
                      </a:pPr>
                      <a:r>
                        <a:rPr lang="en-ID" sz="1400">
                          <a:effectLst/>
                          <a:latin typeface="Calibri" panose="020F0502020204030204" pitchFamily="34" charset="0"/>
                          <a:cs typeface="Arial" panose="020B0604020202020204" pitchFamily="34" charset="0"/>
                        </a:rPr>
                        <a:t>10</a:t>
                      </a:r>
                    </a:p>
                  </a:txBody>
                  <a:tcPr anchor="ctr"/>
                </a:tc>
                <a:tc vMerge="1">
                  <a:txBody>
                    <a:bodyPr/>
                    <a:lstStyle/>
                    <a:p>
                      <a:endParaRPr lang="en-ID"/>
                    </a:p>
                  </a:txBody>
                  <a:tcPr/>
                </a:tc>
                <a:extLst>
                  <a:ext uri="{0D108BD9-81ED-4DB2-BD59-A6C34878D82A}">
                    <a16:rowId xmlns:a16="http://schemas.microsoft.com/office/drawing/2014/main" val="1121261333"/>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1.</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95</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4202235409"/>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2.</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3</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90</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2221320764"/>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3.</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95</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1850423748"/>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4.</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87,5</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3705934709"/>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5.</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85</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1355515140"/>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6.</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85</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743125456"/>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7.</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3</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85</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3134267126"/>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8.</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3</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3</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70</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741269633"/>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9.</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5</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3</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87,5</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2295302202"/>
                  </a:ext>
                </a:extLst>
              </a:tr>
              <a:tr h="370840">
                <a:tc>
                  <a:txBody>
                    <a:bodyPr/>
                    <a:lstStyle/>
                    <a:p>
                      <a:pPr algn="ctr">
                        <a:lnSpc>
                          <a:spcPct val="114000"/>
                        </a:lnSpc>
                      </a:pPr>
                      <a:r>
                        <a:rPr lang="en-ID" sz="1400" dirty="0">
                          <a:effectLst/>
                          <a:latin typeface="Calibri" panose="020F0502020204030204" pitchFamily="34" charset="0"/>
                          <a:cs typeface="Arial" panose="020B0604020202020204" pitchFamily="34" charset="0"/>
                        </a:rPr>
                        <a:t>10.</a:t>
                      </a:r>
                    </a:p>
                  </a:txBody>
                  <a:tcPr/>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3</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2</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4</a:t>
                      </a:r>
                      <a:endParaRPr lang="en-ID" sz="1400">
                        <a:effectLst/>
                        <a:latin typeface="Calibri" panose="020F0502020204030204" pitchFamily="34" charset="0"/>
                        <a:cs typeface="Arial" panose="020B0604020202020204" pitchFamily="34" charset="0"/>
                      </a:endParaRPr>
                    </a:p>
                  </a:txBody>
                  <a:tcPr anchor="b"/>
                </a:tc>
                <a:tc>
                  <a:txBody>
                    <a:bodyPr/>
                    <a:lstStyle/>
                    <a:p>
                      <a:pPr algn="l" fontAlgn="b"/>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1</a:t>
                      </a:r>
                      <a:endParaRPr lang="en-ID" sz="1400">
                        <a:effectLst/>
                        <a:latin typeface="Calibri" panose="020F0502020204030204" pitchFamily="34" charset="0"/>
                        <a:cs typeface="Arial" panose="020B0604020202020204" pitchFamily="34" charset="0"/>
                      </a:endParaRPr>
                    </a:p>
                  </a:txBody>
                  <a:tcPr anchor="b"/>
                </a:tc>
                <a:tc>
                  <a:txBody>
                    <a:bodyPr/>
                    <a:lstStyle/>
                    <a:p>
                      <a:pPr algn="r" fontAlgn="ctr"/>
                      <a:r>
                        <a:rPr lang="en-ID" sz="1400">
                          <a:solidFill>
                            <a:srgbClr val="000000"/>
                          </a:solidFill>
                          <a:effectLst/>
                          <a:latin typeface="Calibri" panose="020F0502020204030204" pitchFamily="34" charset="0"/>
                          <a:ea typeface="SimSun" panose="02010600030101010101" pitchFamily="2" charset="-122"/>
                          <a:cs typeface="Arial" panose="020B0604020202020204" pitchFamily="34" charset="0"/>
                        </a:rPr>
                        <a:t>75</a:t>
                      </a:r>
                      <a:endParaRPr lang="en-ID" sz="140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1231653970"/>
                  </a:ext>
                </a:extLst>
              </a:tr>
              <a:tr h="370840">
                <a:tc gridSpan="11">
                  <a:txBody>
                    <a:bodyPr/>
                    <a:lstStyle/>
                    <a:p>
                      <a:pPr algn="l" fontAlgn="b">
                        <a:lnSpc>
                          <a:spcPct val="150000"/>
                        </a:lnSpc>
                      </a:pPr>
                      <a:r>
                        <a:rPr lang="en-ID" sz="1400">
                          <a:effectLst/>
                          <a:latin typeface="Calibri" panose="020F0502020204030204" pitchFamily="34" charset="0"/>
                          <a:cs typeface="Arial" panose="020B0604020202020204" pitchFamily="34" charset="0"/>
                        </a:rPr>
                        <a:t>Total</a:t>
                      </a:r>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a:txBody>
                    <a:bodyPr/>
                    <a:lstStyle/>
                    <a:p>
                      <a:pPr algn="r" fontAlgn="ctr"/>
                      <a:r>
                        <a:rPr lang="en-ID" sz="1400" dirty="0">
                          <a:solidFill>
                            <a:srgbClr val="000000"/>
                          </a:solidFill>
                          <a:effectLst/>
                          <a:latin typeface="Calibri" panose="020F0502020204030204" pitchFamily="34" charset="0"/>
                          <a:ea typeface="SimSun" panose="02010600030101010101" pitchFamily="2" charset="-122"/>
                          <a:cs typeface="Arial" panose="020B0604020202020204" pitchFamily="34" charset="0"/>
                        </a:rPr>
                        <a:t>855</a:t>
                      </a:r>
                      <a:endParaRPr lang="en-ID" sz="1400" dirty="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3353268906"/>
                  </a:ext>
                </a:extLst>
              </a:tr>
              <a:tr h="370840">
                <a:tc gridSpan="11">
                  <a:txBody>
                    <a:bodyPr/>
                    <a:lstStyle/>
                    <a:p>
                      <a:pPr algn="l" fontAlgn="b">
                        <a:lnSpc>
                          <a:spcPct val="150000"/>
                        </a:lnSpc>
                      </a:pPr>
                      <a:r>
                        <a:rPr lang="es-ES" sz="1400">
                          <a:effectLst/>
                          <a:latin typeface="Calibri" panose="020F0502020204030204" pitchFamily="34" charset="0"/>
                          <a:cs typeface="Arial" panose="020B0604020202020204" pitchFamily="34" charset="0"/>
                        </a:rPr>
                        <a:t>Nilai SUS (rata-rata/jumlah responden)</a:t>
                      </a:r>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hMerge="1">
                  <a:txBody>
                    <a:bodyPr/>
                    <a:lstStyle/>
                    <a:p>
                      <a:endParaRPr lang="en-ID"/>
                    </a:p>
                  </a:txBody>
                  <a:tcPr/>
                </a:tc>
                <a:tc>
                  <a:txBody>
                    <a:bodyPr/>
                    <a:lstStyle/>
                    <a:p>
                      <a:pPr algn="r" fontAlgn="ctr"/>
                      <a:r>
                        <a:rPr lang="en-ID" sz="1400" dirty="0">
                          <a:solidFill>
                            <a:srgbClr val="000000"/>
                          </a:solidFill>
                          <a:effectLst/>
                          <a:latin typeface="Calibri" panose="020F0502020204030204" pitchFamily="34" charset="0"/>
                          <a:ea typeface="SimSun" panose="02010600030101010101" pitchFamily="2" charset="-122"/>
                          <a:cs typeface="Arial" panose="020B0604020202020204" pitchFamily="34" charset="0"/>
                        </a:rPr>
                        <a:t>85,5</a:t>
                      </a:r>
                      <a:endParaRPr lang="en-ID" sz="1400" dirty="0">
                        <a:effectLst/>
                        <a:latin typeface="Calibri" panose="020F0502020204030204" pitchFamily="34" charset="0"/>
                        <a:cs typeface="Arial" panose="020B0604020202020204" pitchFamily="34" charset="0"/>
                      </a:endParaRPr>
                    </a:p>
                  </a:txBody>
                  <a:tcPr anchor="ctr"/>
                </a:tc>
                <a:extLst>
                  <a:ext uri="{0D108BD9-81ED-4DB2-BD59-A6C34878D82A}">
                    <a16:rowId xmlns:a16="http://schemas.microsoft.com/office/drawing/2014/main" val="2117234943"/>
                  </a:ext>
                </a:extLst>
              </a:tr>
            </a:tbl>
          </a:graphicData>
        </a:graphic>
      </p:graphicFrame>
    </p:spTree>
    <p:extLst>
      <p:ext uri="{BB962C8B-B14F-4D97-AF65-F5344CB8AC3E}">
        <p14:creationId xmlns:p14="http://schemas.microsoft.com/office/powerpoint/2010/main" val="161895771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Kesimpulan Pengujian</a:t>
            </a:r>
            <a:endParaRPr lang="en-US" dirty="0"/>
          </a:p>
        </p:txBody>
      </p:sp>
      <p:sp>
        <p:nvSpPr>
          <p:cNvPr id="4" name="TextBox 3">
            <a:extLst>
              <a:ext uri="{FF2B5EF4-FFF2-40B4-BE49-F238E27FC236}">
                <a16:creationId xmlns:a16="http://schemas.microsoft.com/office/drawing/2014/main" id="{B965A1CF-5429-4729-AB8D-B447A00CA972}"/>
              </a:ext>
            </a:extLst>
          </p:cNvPr>
          <p:cNvSpPr txBox="1"/>
          <p:nvPr/>
        </p:nvSpPr>
        <p:spPr>
          <a:xfrm>
            <a:off x="760424" y="1811119"/>
            <a:ext cx="1400880" cy="646331"/>
          </a:xfrm>
          <a:prstGeom prst="rect">
            <a:avLst/>
          </a:prstGeom>
          <a:noFill/>
        </p:spPr>
        <p:txBody>
          <a:bodyPr wrap="square" rtlCol="0" anchor="ctr">
            <a:spAutoFit/>
          </a:bodyPr>
          <a:lstStyle/>
          <a:p>
            <a:pPr algn="ctr"/>
            <a:r>
              <a:rPr lang="id-ID" altLang="ko-KR" sz="3600" b="1" dirty="0">
                <a:cs typeface="Arial" pitchFamily="34" charset="0"/>
              </a:rPr>
              <a:t>100%</a:t>
            </a:r>
            <a:endParaRPr lang="ko-KR" altLang="en-US" sz="3600" b="1" dirty="0">
              <a:cs typeface="Arial" pitchFamily="34" charset="0"/>
            </a:endParaRPr>
          </a:p>
        </p:txBody>
      </p:sp>
      <p:sp>
        <p:nvSpPr>
          <p:cNvPr id="7" name="Rectangle 6">
            <a:extLst>
              <a:ext uri="{FF2B5EF4-FFF2-40B4-BE49-F238E27FC236}">
                <a16:creationId xmlns:a16="http://schemas.microsoft.com/office/drawing/2014/main" id="{4A3B0DC5-2498-4AF2-BC61-56124EFDEC90}"/>
              </a:ext>
            </a:extLst>
          </p:cNvPr>
          <p:cNvSpPr/>
          <p:nvPr/>
        </p:nvSpPr>
        <p:spPr>
          <a:xfrm>
            <a:off x="1049384" y="2457450"/>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B4758628-1FA9-4254-A7C0-5FB1436B1D8B}"/>
              </a:ext>
            </a:extLst>
          </p:cNvPr>
          <p:cNvGrpSpPr/>
          <p:nvPr/>
        </p:nvGrpSpPr>
        <p:grpSpPr>
          <a:xfrm>
            <a:off x="2314863" y="1977124"/>
            <a:ext cx="4076411" cy="1006371"/>
            <a:chOff x="4822352" y="1916832"/>
            <a:chExt cx="3422056" cy="1006371"/>
          </a:xfrm>
        </p:grpSpPr>
        <p:sp>
          <p:nvSpPr>
            <p:cNvPr id="9" name="Text Placeholder 10">
              <a:extLst>
                <a:ext uri="{FF2B5EF4-FFF2-40B4-BE49-F238E27FC236}">
                  <a16:creationId xmlns:a16="http://schemas.microsoft.com/office/drawing/2014/main" id="{C9E7AF48-825D-4205-873C-168998BAC707}"/>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i="1" dirty="0">
                  <a:solidFill>
                    <a:schemeClr val="accent1"/>
                  </a:solidFill>
                  <a:cs typeface="Arial" pitchFamily="34" charset="0"/>
                </a:rPr>
                <a:t>Black Box Testing</a:t>
              </a:r>
              <a:endParaRPr lang="en-US" altLang="ko-KR" sz="2000" b="1" i="1" dirty="0">
                <a:solidFill>
                  <a:schemeClr val="accent1"/>
                </a:solidFill>
                <a:cs typeface="Arial" pitchFamily="34" charset="0"/>
              </a:endParaRPr>
            </a:p>
          </p:txBody>
        </p:sp>
        <p:sp>
          <p:nvSpPr>
            <p:cNvPr id="10" name="TextBox 9">
              <a:extLst>
                <a:ext uri="{FF2B5EF4-FFF2-40B4-BE49-F238E27FC236}">
                  <a16:creationId xmlns:a16="http://schemas.microsoft.com/office/drawing/2014/main" id="{60D3AD96-4AAE-475E-833E-4898474F49B9}"/>
                </a:ext>
              </a:extLst>
            </p:cNvPr>
            <p:cNvSpPr txBox="1"/>
            <p:nvPr/>
          </p:nvSpPr>
          <p:spPr>
            <a:xfrm>
              <a:off x="4822352" y="2276872"/>
              <a:ext cx="342205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B</a:t>
              </a:r>
              <a:r>
                <a:rPr lang="en-US" altLang="ko-KR" sz="1200" dirty="0" err="1">
                  <a:solidFill>
                    <a:schemeClr val="tx1">
                      <a:lumMod val="75000"/>
                      <a:lumOff val="25000"/>
                    </a:schemeClr>
                  </a:solidFill>
                  <a:cs typeface="Arial" pitchFamily="34" charset="0"/>
                </a:rPr>
                <a:t>erarti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setiap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fungsi</a:t>
              </a:r>
              <a:r>
                <a:rPr lang="en-US" altLang="ko-KR" sz="1200" dirty="0">
                  <a:solidFill>
                    <a:schemeClr val="tx1">
                      <a:lumMod val="75000"/>
                      <a:lumOff val="25000"/>
                    </a:schemeClr>
                  </a:solidFill>
                  <a:cs typeface="Arial" pitchFamily="34" charset="0"/>
                </a:rPr>
                <a:t> pada </a:t>
              </a:r>
              <a:r>
                <a:rPr lang="en-US" altLang="ko-KR" sz="1200" dirty="0" err="1">
                  <a:solidFill>
                    <a:schemeClr val="tx1">
                      <a:lumMod val="75000"/>
                      <a:lumOff val="25000"/>
                    </a:schemeClr>
                  </a:solidFill>
                  <a:cs typeface="Arial" pitchFamily="34" charset="0"/>
                </a:rPr>
                <a:t>aplikasi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dapat</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dijalankan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dengan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baik</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sesuai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dengan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tugas</a:t>
              </a:r>
              <a:r>
                <a:rPr lang="en-US" altLang="ko-KR" sz="1200" dirty="0">
                  <a:solidFill>
                    <a:schemeClr val="tx1">
                      <a:lumMod val="75000"/>
                      <a:lumOff val="25000"/>
                    </a:schemeClr>
                  </a:solidFill>
                  <a:cs typeface="Arial" pitchFamily="34" charset="0"/>
                </a:rPr>
                <a:t> yang </a:t>
              </a:r>
              <a:r>
                <a:rPr lang="en-US" altLang="ko-KR" sz="1200" dirty="0" err="1">
                  <a:solidFill>
                    <a:schemeClr val="tx1">
                      <a:lumMod val="75000"/>
                      <a:lumOff val="25000"/>
                    </a:schemeClr>
                  </a:solidFill>
                  <a:cs typeface="Arial" pitchFamily="34" charset="0"/>
                </a:rPr>
                <a:t>diharapkan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dari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aplikasi</a:t>
              </a:r>
              <a:r>
                <a:rPr lang="id-ID" altLang="ko-KR" sz="1200" dirty="0">
                  <a:solidFill>
                    <a:schemeClr val="tx1">
                      <a:lumMod val="75000"/>
                      <a:lumOff val="25000"/>
                    </a:schemeClr>
                  </a:solidFill>
                  <a:cs typeface="Arial" pitchFamily="34" charset="0"/>
                </a:rPr>
                <a:t>.</a:t>
              </a:r>
              <a:endParaRPr lang="en-US" altLang="ko-KR" sz="1200" dirty="0">
                <a:solidFill>
                  <a:schemeClr val="tx1">
                    <a:lumMod val="75000"/>
                    <a:lumOff val="25000"/>
                  </a:schemeClr>
                </a:solidFill>
                <a:cs typeface="Arial" pitchFamily="34" charset="0"/>
              </a:endParaRPr>
            </a:p>
          </p:txBody>
        </p:sp>
      </p:grpSp>
      <p:sp>
        <p:nvSpPr>
          <p:cNvPr id="16" name="TextBox 15">
            <a:extLst>
              <a:ext uri="{FF2B5EF4-FFF2-40B4-BE49-F238E27FC236}">
                <a16:creationId xmlns:a16="http://schemas.microsoft.com/office/drawing/2014/main" id="{D4A2366F-E124-42C5-99E6-A38B554342FF}"/>
              </a:ext>
            </a:extLst>
          </p:cNvPr>
          <p:cNvSpPr txBox="1"/>
          <p:nvPr/>
        </p:nvSpPr>
        <p:spPr>
          <a:xfrm>
            <a:off x="760424" y="3362658"/>
            <a:ext cx="1400880" cy="646331"/>
          </a:xfrm>
          <a:prstGeom prst="rect">
            <a:avLst/>
          </a:prstGeom>
          <a:noFill/>
        </p:spPr>
        <p:txBody>
          <a:bodyPr wrap="square" rtlCol="0" anchor="ctr">
            <a:spAutoFit/>
          </a:bodyPr>
          <a:lstStyle/>
          <a:p>
            <a:pPr algn="ctr"/>
            <a:r>
              <a:rPr lang="id-ID" altLang="ko-KR" sz="3600" b="1" dirty="0">
                <a:cs typeface="Arial" pitchFamily="34" charset="0"/>
              </a:rPr>
              <a:t>100%</a:t>
            </a:r>
            <a:endParaRPr lang="ko-KR" altLang="en-US" sz="3600" b="1" dirty="0">
              <a:cs typeface="Arial" pitchFamily="34" charset="0"/>
            </a:endParaRPr>
          </a:p>
        </p:txBody>
      </p:sp>
      <p:sp>
        <p:nvSpPr>
          <p:cNvPr id="17" name="Rectangle 16">
            <a:extLst>
              <a:ext uri="{FF2B5EF4-FFF2-40B4-BE49-F238E27FC236}">
                <a16:creationId xmlns:a16="http://schemas.microsoft.com/office/drawing/2014/main" id="{3678AB0D-0250-4FFF-857B-2D5ECDE2081B}"/>
              </a:ext>
            </a:extLst>
          </p:cNvPr>
          <p:cNvSpPr/>
          <p:nvPr/>
        </p:nvSpPr>
        <p:spPr>
          <a:xfrm>
            <a:off x="1049384" y="400898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28E9892E-DACE-4E12-8984-02EFA7FA3E3F}"/>
              </a:ext>
            </a:extLst>
          </p:cNvPr>
          <p:cNvGrpSpPr/>
          <p:nvPr/>
        </p:nvGrpSpPr>
        <p:grpSpPr>
          <a:xfrm>
            <a:off x="2314863" y="3528663"/>
            <a:ext cx="4076411" cy="821705"/>
            <a:chOff x="4822352" y="1916832"/>
            <a:chExt cx="3422056" cy="821705"/>
          </a:xfrm>
        </p:grpSpPr>
        <p:sp>
          <p:nvSpPr>
            <p:cNvPr id="19" name="Text Placeholder 10">
              <a:extLst>
                <a:ext uri="{FF2B5EF4-FFF2-40B4-BE49-F238E27FC236}">
                  <a16:creationId xmlns:a16="http://schemas.microsoft.com/office/drawing/2014/main" id="{79C584F6-3B9E-4FDE-A47F-E8B996FA877B}"/>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itchFamily="34" charset="0"/>
                </a:rPr>
                <a:t>Tingkat Efektivitas</a:t>
              </a:r>
              <a:endParaRPr lang="en-US" altLang="ko-KR" sz="2000" b="1" dirty="0">
                <a:solidFill>
                  <a:schemeClr val="accent1"/>
                </a:solidFill>
                <a:cs typeface="Arial" pitchFamily="34" charset="0"/>
              </a:endParaRPr>
            </a:p>
          </p:txBody>
        </p:sp>
        <p:sp>
          <p:nvSpPr>
            <p:cNvPr id="20" name="TextBox 19">
              <a:extLst>
                <a:ext uri="{FF2B5EF4-FFF2-40B4-BE49-F238E27FC236}">
                  <a16:creationId xmlns:a16="http://schemas.microsoft.com/office/drawing/2014/main" id="{09BC56DE-49AC-412D-989F-6033F865F0F3}"/>
                </a:ext>
              </a:extLst>
            </p:cNvPr>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Semua partisipan berhasil menjalankan </a:t>
              </a:r>
              <a:r>
                <a:rPr lang="id-ID" altLang="ko-KR" sz="1200" i="1" dirty="0">
                  <a:solidFill>
                    <a:schemeClr val="tx1">
                      <a:lumMod val="75000"/>
                      <a:lumOff val="25000"/>
                    </a:schemeClr>
                  </a:solidFill>
                  <a:cs typeface="Arial" pitchFamily="34" charset="0"/>
                </a:rPr>
                <a:t>task scenario</a:t>
              </a:r>
              <a:r>
                <a:rPr lang="id-ID" altLang="ko-KR" sz="1200" dirty="0">
                  <a:solidFill>
                    <a:schemeClr val="tx1">
                      <a:lumMod val="75000"/>
                      <a:lumOff val="25000"/>
                    </a:schemeClr>
                  </a:solidFill>
                  <a:cs typeface="Arial" pitchFamily="34" charset="0"/>
                </a:rPr>
                <a:t> yang diberikan pada aplikasi.</a:t>
              </a:r>
              <a:endParaRPr lang="en-US" altLang="ko-KR" sz="1200" dirty="0">
                <a:solidFill>
                  <a:schemeClr val="tx1">
                    <a:lumMod val="75000"/>
                    <a:lumOff val="25000"/>
                  </a:schemeClr>
                </a:solidFill>
                <a:cs typeface="Arial" pitchFamily="34" charset="0"/>
              </a:endParaRPr>
            </a:p>
          </p:txBody>
        </p:sp>
      </p:grpSp>
      <p:sp>
        <p:nvSpPr>
          <p:cNvPr id="21" name="TextBox 20">
            <a:extLst>
              <a:ext uri="{FF2B5EF4-FFF2-40B4-BE49-F238E27FC236}">
                <a16:creationId xmlns:a16="http://schemas.microsoft.com/office/drawing/2014/main" id="{9EBA3D3A-4D4A-4198-AB49-08C4F0B2DB55}"/>
              </a:ext>
            </a:extLst>
          </p:cNvPr>
          <p:cNvSpPr txBox="1"/>
          <p:nvPr/>
        </p:nvSpPr>
        <p:spPr>
          <a:xfrm>
            <a:off x="760424" y="4914197"/>
            <a:ext cx="1400880" cy="646331"/>
          </a:xfrm>
          <a:prstGeom prst="rect">
            <a:avLst/>
          </a:prstGeom>
          <a:noFill/>
        </p:spPr>
        <p:txBody>
          <a:bodyPr wrap="square" rtlCol="0" anchor="ctr">
            <a:spAutoFit/>
          </a:bodyPr>
          <a:lstStyle/>
          <a:p>
            <a:pPr algn="ctr"/>
            <a:r>
              <a:rPr lang="id-ID" altLang="ko-KR" sz="3600" b="1" dirty="0">
                <a:cs typeface="Arial" pitchFamily="34" charset="0"/>
              </a:rPr>
              <a:t>85,5</a:t>
            </a:r>
            <a:endParaRPr lang="ko-KR" altLang="en-US" sz="3600" b="1" dirty="0">
              <a:cs typeface="Arial" pitchFamily="34" charset="0"/>
            </a:endParaRPr>
          </a:p>
        </p:txBody>
      </p:sp>
      <p:sp>
        <p:nvSpPr>
          <p:cNvPr id="22" name="Rectangle 21">
            <a:extLst>
              <a:ext uri="{FF2B5EF4-FFF2-40B4-BE49-F238E27FC236}">
                <a16:creationId xmlns:a16="http://schemas.microsoft.com/office/drawing/2014/main" id="{4406C234-E70D-4E5A-BE17-85FE09AC5E71}"/>
              </a:ext>
            </a:extLst>
          </p:cNvPr>
          <p:cNvSpPr/>
          <p:nvPr/>
        </p:nvSpPr>
        <p:spPr>
          <a:xfrm>
            <a:off x="1049384" y="5560528"/>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1EA4A334-78A0-4AF0-A429-0E47CA57313C}"/>
              </a:ext>
            </a:extLst>
          </p:cNvPr>
          <p:cNvGrpSpPr/>
          <p:nvPr/>
        </p:nvGrpSpPr>
        <p:grpSpPr>
          <a:xfrm>
            <a:off x="2314863" y="5080202"/>
            <a:ext cx="4076411" cy="821705"/>
            <a:chOff x="4822352" y="1916832"/>
            <a:chExt cx="3422056" cy="821705"/>
          </a:xfrm>
        </p:grpSpPr>
        <p:sp>
          <p:nvSpPr>
            <p:cNvPr id="24" name="Text Placeholder 10">
              <a:extLst>
                <a:ext uri="{FF2B5EF4-FFF2-40B4-BE49-F238E27FC236}">
                  <a16:creationId xmlns:a16="http://schemas.microsoft.com/office/drawing/2014/main" id="{13DBD93E-112F-44F8-A5F9-2156FDD6818E}"/>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id-ID" altLang="ko-KR" sz="2000" b="1" dirty="0">
                  <a:solidFill>
                    <a:schemeClr val="accent1"/>
                  </a:solidFill>
                  <a:cs typeface="Arial" pitchFamily="34" charset="0"/>
                </a:rPr>
                <a:t>Nilai SUS</a:t>
              </a:r>
              <a:endParaRPr lang="en-US" altLang="ko-KR" sz="2000" b="1" dirty="0">
                <a:solidFill>
                  <a:schemeClr val="accent1"/>
                </a:solidFill>
                <a:cs typeface="Arial" pitchFamily="34" charset="0"/>
              </a:endParaRPr>
            </a:p>
          </p:txBody>
        </p:sp>
        <p:sp>
          <p:nvSpPr>
            <p:cNvPr id="25" name="TextBox 24">
              <a:extLst>
                <a:ext uri="{FF2B5EF4-FFF2-40B4-BE49-F238E27FC236}">
                  <a16:creationId xmlns:a16="http://schemas.microsoft.com/office/drawing/2014/main" id="{65F9C701-7ECD-44EF-B524-2CB5753BD900}"/>
                </a:ext>
              </a:extLst>
            </p:cNvPr>
            <p:cNvSpPr txBox="1"/>
            <p:nvPr/>
          </p:nvSpPr>
          <p:spPr>
            <a:xfrm>
              <a:off x="4822352" y="2276872"/>
              <a:ext cx="342205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Berarti aplikasi memiliki </a:t>
              </a:r>
              <a:r>
                <a:rPr lang="id-ID" altLang="ko-KR" sz="1200" i="1" dirty="0">
                  <a:solidFill>
                    <a:schemeClr val="tx1">
                      <a:lumMod val="75000"/>
                      <a:lumOff val="25000"/>
                    </a:schemeClr>
                  </a:solidFill>
                  <a:cs typeface="Arial" pitchFamily="34" charset="0"/>
                </a:rPr>
                <a:t>acceptability ranges </a:t>
              </a:r>
              <a:r>
                <a:rPr lang="id-ID" altLang="ko-KR" sz="1200" dirty="0">
                  <a:solidFill>
                    <a:schemeClr val="tx1">
                      <a:lumMod val="75000"/>
                      <a:lumOff val="25000"/>
                    </a:schemeClr>
                  </a:solidFill>
                  <a:cs typeface="Arial" pitchFamily="34" charset="0"/>
                </a:rPr>
                <a:t>yang</a:t>
              </a:r>
              <a:r>
                <a:rPr lang="id-ID" altLang="ko-KR" sz="1200" i="1" dirty="0">
                  <a:solidFill>
                    <a:schemeClr val="tx1">
                      <a:lumMod val="75000"/>
                      <a:lumOff val="25000"/>
                    </a:schemeClr>
                  </a:solidFill>
                  <a:cs typeface="Arial" pitchFamily="34" charset="0"/>
                </a:rPr>
                <a:t> acceptable</a:t>
              </a:r>
              <a:r>
                <a:rPr lang="id-ID" altLang="ko-KR" sz="1200" dirty="0">
                  <a:solidFill>
                    <a:schemeClr val="tx1">
                      <a:lumMod val="75000"/>
                      <a:lumOff val="25000"/>
                    </a:schemeClr>
                  </a:solidFill>
                  <a:cs typeface="Arial" pitchFamily="34" charset="0"/>
                </a:rPr>
                <a:t>, </a:t>
              </a:r>
              <a:r>
                <a:rPr lang="en-US" altLang="ko-KR" sz="1200" i="1" dirty="0">
                  <a:solidFill>
                    <a:schemeClr val="tx1">
                      <a:lumMod val="75000"/>
                      <a:lumOff val="25000"/>
                    </a:schemeClr>
                  </a:solidFill>
                  <a:cs typeface="Arial" pitchFamily="34" charset="0"/>
                </a:rPr>
                <a:t>grade </a:t>
              </a:r>
              <a:r>
                <a:rPr lang="en-US" altLang="ko-KR" sz="1200" dirty="0">
                  <a:solidFill>
                    <a:schemeClr val="tx1">
                      <a:lumMod val="75000"/>
                      <a:lumOff val="25000"/>
                    </a:schemeClr>
                  </a:solidFill>
                  <a:cs typeface="Arial" pitchFamily="34" charset="0"/>
                </a:rPr>
                <a:t>B, </a:t>
              </a:r>
              <a:r>
                <a:rPr lang="id-ID" altLang="ko-KR" sz="1200" dirty="0">
                  <a:solidFill>
                    <a:schemeClr val="tx1">
                      <a:lumMod val="75000"/>
                      <a:lumOff val="25000"/>
                    </a:schemeClr>
                  </a:solidFill>
                  <a:cs typeface="Arial" pitchFamily="34" charset="0"/>
                </a:rPr>
                <a:t>dan </a:t>
              </a:r>
              <a:r>
                <a:rPr lang="en-US" altLang="ko-KR" sz="1200" i="1" dirty="0">
                  <a:solidFill>
                    <a:schemeClr val="tx1">
                      <a:lumMod val="75000"/>
                      <a:lumOff val="25000"/>
                    </a:schemeClr>
                  </a:solidFill>
                  <a:cs typeface="Arial" pitchFamily="34" charset="0"/>
                </a:rPr>
                <a:t>adjective rating excellent</a:t>
              </a:r>
              <a:endParaRPr lang="en-US" altLang="ko-KR" sz="1200" dirty="0">
                <a:solidFill>
                  <a:schemeClr val="tx1">
                    <a:lumMod val="75000"/>
                    <a:lumOff val="25000"/>
                  </a:schemeClr>
                </a:solidFill>
                <a:cs typeface="Arial" pitchFamily="34" charset="0"/>
              </a:endParaRPr>
            </a:p>
          </p:txBody>
        </p:sp>
      </p:grpSp>
      <p:sp>
        <p:nvSpPr>
          <p:cNvPr id="26" name="자유형: 도형 40">
            <a:extLst>
              <a:ext uri="{FF2B5EF4-FFF2-40B4-BE49-F238E27FC236}">
                <a16:creationId xmlns:a16="http://schemas.microsoft.com/office/drawing/2014/main" id="{6849A378-35C5-4981-80CC-750E8A81D7CE}"/>
              </a:ext>
            </a:extLst>
          </p:cNvPr>
          <p:cNvSpPr/>
          <p:nvPr/>
        </p:nvSpPr>
        <p:spPr>
          <a:xfrm rot="2784101">
            <a:off x="7327559" y="4257871"/>
            <a:ext cx="1229106" cy="990785"/>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27" name="그룹 57">
            <a:extLst>
              <a:ext uri="{FF2B5EF4-FFF2-40B4-BE49-F238E27FC236}">
                <a16:creationId xmlns:a16="http://schemas.microsoft.com/office/drawing/2014/main" id="{5D20753C-CB2D-4F1A-AD47-15AEAED1E050}"/>
              </a:ext>
            </a:extLst>
          </p:cNvPr>
          <p:cNvGrpSpPr/>
          <p:nvPr/>
        </p:nvGrpSpPr>
        <p:grpSpPr>
          <a:xfrm>
            <a:off x="8001563" y="4466629"/>
            <a:ext cx="677495" cy="947673"/>
            <a:chOff x="1019786" y="3002376"/>
            <a:chExt cx="2531613" cy="3541196"/>
          </a:xfrm>
          <a:solidFill>
            <a:schemeClr val="accent2"/>
          </a:solidFill>
        </p:grpSpPr>
        <p:sp>
          <p:nvSpPr>
            <p:cNvPr id="28" name="사각형: 둥근 모서리 132">
              <a:extLst>
                <a:ext uri="{FF2B5EF4-FFF2-40B4-BE49-F238E27FC236}">
                  <a16:creationId xmlns:a16="http://schemas.microsoft.com/office/drawing/2014/main" id="{3AE8C156-48F4-43DA-9EE1-B7EC051553C7}"/>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막힌 원호 135">
              <a:extLst>
                <a:ext uri="{FF2B5EF4-FFF2-40B4-BE49-F238E27FC236}">
                  <a16:creationId xmlns:a16="http://schemas.microsoft.com/office/drawing/2014/main" id="{A52C5444-CD7B-475D-9640-01EE2737BE4C}"/>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0" name="자유형: 도형 60">
              <a:extLst>
                <a:ext uri="{FF2B5EF4-FFF2-40B4-BE49-F238E27FC236}">
                  <a16:creationId xmlns:a16="http://schemas.microsoft.com/office/drawing/2014/main" id="{8813DF17-DD52-4E37-8B0F-6D3EDA41A334}"/>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1" name="자유형: 도형 61">
              <a:extLst>
                <a:ext uri="{FF2B5EF4-FFF2-40B4-BE49-F238E27FC236}">
                  <a16:creationId xmlns:a16="http://schemas.microsoft.com/office/drawing/2014/main" id="{A00F2EC2-67E2-481B-8C6E-FD014C76C3AB}"/>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사각형: 둥근 모서리 32">
            <a:extLst>
              <a:ext uri="{FF2B5EF4-FFF2-40B4-BE49-F238E27FC236}">
                <a16:creationId xmlns:a16="http://schemas.microsoft.com/office/drawing/2014/main" id="{0EACC7FD-C001-46F4-A3B0-CA779167FF61}"/>
              </a:ext>
            </a:extLst>
          </p:cNvPr>
          <p:cNvSpPr/>
          <p:nvPr/>
        </p:nvSpPr>
        <p:spPr>
          <a:xfrm>
            <a:off x="7476008" y="5440679"/>
            <a:ext cx="3276000" cy="15492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3" name="그룹 38">
            <a:extLst>
              <a:ext uri="{FF2B5EF4-FFF2-40B4-BE49-F238E27FC236}">
                <a16:creationId xmlns:a16="http://schemas.microsoft.com/office/drawing/2014/main" id="{E44CDFA9-033B-4DB3-AD75-7A8F3AFD5416}"/>
              </a:ext>
            </a:extLst>
          </p:cNvPr>
          <p:cNvGrpSpPr/>
          <p:nvPr/>
        </p:nvGrpSpPr>
        <p:grpSpPr>
          <a:xfrm rot="1205143">
            <a:off x="7968328" y="1906359"/>
            <a:ext cx="3299252" cy="2176495"/>
            <a:chOff x="6345690" y="2428150"/>
            <a:chExt cx="3299252" cy="2176495"/>
          </a:xfrm>
          <a:solidFill>
            <a:schemeClr val="accent1"/>
          </a:solidFill>
        </p:grpSpPr>
        <p:sp>
          <p:nvSpPr>
            <p:cNvPr id="34" name="현 34">
              <a:extLst>
                <a:ext uri="{FF2B5EF4-FFF2-40B4-BE49-F238E27FC236}">
                  <a16:creationId xmlns:a16="http://schemas.microsoft.com/office/drawing/2014/main" id="{2F709242-AD43-4CCF-8421-AC848DC0FD8B}"/>
                </a:ext>
              </a:extLst>
            </p:cNvPr>
            <p:cNvSpPr/>
            <p:nvPr/>
          </p:nvSpPr>
          <p:spPr>
            <a:xfrm>
              <a:off x="6345690" y="2796201"/>
              <a:ext cx="3299252" cy="1808444"/>
            </a:xfrm>
            <a:custGeom>
              <a:avLst/>
              <a:gdLst>
                <a:gd name="connsiteX0" fmla="*/ 10326 w 3301582"/>
                <a:gd name="connsiteY0" fmla="*/ 1835145 h 3301582"/>
                <a:gd name="connsiteX1" fmla="*/ 772665 w 3301582"/>
                <a:gd name="connsiteY1" fmla="*/ 252933 h 3301582"/>
                <a:gd name="connsiteX2" fmla="*/ 2528955 w 3301582"/>
                <a:gd name="connsiteY2" fmla="*/ 252957 h 3301582"/>
                <a:gd name="connsiteX3" fmla="*/ 3291251 w 3301582"/>
                <a:gd name="connsiteY3" fmla="*/ 1835189 h 3301582"/>
                <a:gd name="connsiteX4" fmla="*/ 10326 w 3301582"/>
                <a:gd name="connsiteY4" fmla="*/ 1835145 h 3301582"/>
                <a:gd name="connsiteX0" fmla="*/ 7964 w 3299252"/>
                <a:gd name="connsiteY0" fmla="*/ 1808400 h 1808444"/>
                <a:gd name="connsiteX1" fmla="*/ 770303 w 3299252"/>
                <a:gd name="connsiteY1" fmla="*/ 226188 h 1808444"/>
                <a:gd name="connsiteX2" fmla="*/ 2526593 w 3299252"/>
                <a:gd name="connsiteY2" fmla="*/ 226212 h 1808444"/>
                <a:gd name="connsiteX3" fmla="*/ 3288889 w 3299252"/>
                <a:gd name="connsiteY3" fmla="*/ 1808444 h 1808444"/>
                <a:gd name="connsiteX4" fmla="*/ 7964 w 3299252"/>
                <a:gd name="connsiteY4" fmla="*/ 1808400 h 1808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9252" h="1808444">
                  <a:moveTo>
                    <a:pt x="7964" y="1808400"/>
                  </a:moveTo>
                  <a:cubicBezTo>
                    <a:pt x="-62839" y="1178363"/>
                    <a:pt x="350532" y="489886"/>
                    <a:pt x="770303" y="226188"/>
                  </a:cubicBezTo>
                  <a:cubicBezTo>
                    <a:pt x="1190074" y="-37510"/>
                    <a:pt x="1989741" y="-111056"/>
                    <a:pt x="2526593" y="226212"/>
                  </a:cubicBezTo>
                  <a:cubicBezTo>
                    <a:pt x="3063445" y="563480"/>
                    <a:pt x="3359709" y="1178409"/>
                    <a:pt x="3288889" y="1808444"/>
                  </a:cubicBezTo>
                  <a:lnTo>
                    <a:pt x="7964" y="18084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6">
              <a:extLst>
                <a:ext uri="{FF2B5EF4-FFF2-40B4-BE49-F238E27FC236}">
                  <a16:creationId xmlns:a16="http://schemas.microsoft.com/office/drawing/2014/main" id="{BCBCF950-DBFD-4301-A726-7A903066DDDA}"/>
                </a:ext>
              </a:extLst>
            </p:cNvPr>
            <p:cNvSpPr/>
            <p:nvPr/>
          </p:nvSpPr>
          <p:spPr>
            <a:xfrm>
              <a:off x="7714357" y="2428150"/>
              <a:ext cx="559524" cy="256125"/>
            </a:xfrm>
            <a:prstGeom prst="roundRect">
              <a:avLst>
                <a:gd name="adj" fmla="val 4333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직사각형 37">
              <a:extLst>
                <a:ext uri="{FF2B5EF4-FFF2-40B4-BE49-F238E27FC236}">
                  <a16:creationId xmlns:a16="http://schemas.microsoft.com/office/drawing/2014/main" id="{B0D999B7-2882-4509-8E7B-D08C3BE54785}"/>
                </a:ext>
              </a:extLst>
            </p:cNvPr>
            <p:cNvSpPr/>
            <p:nvPr/>
          </p:nvSpPr>
          <p:spPr>
            <a:xfrm>
              <a:off x="7848477" y="2593707"/>
              <a:ext cx="291285" cy="3333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8" name="그룹 41">
            <a:extLst>
              <a:ext uri="{FF2B5EF4-FFF2-40B4-BE49-F238E27FC236}">
                <a16:creationId xmlns:a16="http://schemas.microsoft.com/office/drawing/2014/main" id="{254CF166-06BA-48DC-88E0-A27C5237E379}"/>
              </a:ext>
            </a:extLst>
          </p:cNvPr>
          <p:cNvGrpSpPr/>
          <p:nvPr/>
        </p:nvGrpSpPr>
        <p:grpSpPr>
          <a:xfrm rot="2819394">
            <a:off x="10059593" y="4432560"/>
            <a:ext cx="561460" cy="1189723"/>
            <a:chOff x="-287118" y="4952296"/>
            <a:chExt cx="1609427" cy="3410347"/>
          </a:xfrm>
          <a:solidFill>
            <a:schemeClr val="accent2"/>
          </a:solidFill>
        </p:grpSpPr>
        <p:sp>
          <p:nvSpPr>
            <p:cNvPr id="39" name="자유형: 도형 42">
              <a:extLst>
                <a:ext uri="{FF2B5EF4-FFF2-40B4-BE49-F238E27FC236}">
                  <a16:creationId xmlns:a16="http://schemas.microsoft.com/office/drawing/2014/main" id="{9CDBE25F-5FB1-4742-ABAA-31EAC4D117D2}"/>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43">
              <a:extLst>
                <a:ext uri="{FF2B5EF4-FFF2-40B4-BE49-F238E27FC236}">
                  <a16:creationId xmlns:a16="http://schemas.microsoft.com/office/drawing/2014/main" id="{59C22900-F025-43BF-8520-9D5948D29FD8}"/>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4">
              <a:extLst>
                <a:ext uri="{FF2B5EF4-FFF2-40B4-BE49-F238E27FC236}">
                  <a16:creationId xmlns:a16="http://schemas.microsoft.com/office/drawing/2014/main" id="{9CA7A732-C855-4FCD-A464-A6AF51538A77}"/>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자유형: 도형 45">
              <a:extLst>
                <a:ext uri="{FF2B5EF4-FFF2-40B4-BE49-F238E27FC236}">
                  <a16:creationId xmlns:a16="http://schemas.microsoft.com/office/drawing/2014/main" id="{FE7EED0C-C6C2-478B-8E83-E467C9B194F4}"/>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3" name="그룹 46">
            <a:extLst>
              <a:ext uri="{FF2B5EF4-FFF2-40B4-BE49-F238E27FC236}">
                <a16:creationId xmlns:a16="http://schemas.microsoft.com/office/drawing/2014/main" id="{80C108B2-DD7E-498E-BDA6-ABCE91D2C58E}"/>
              </a:ext>
            </a:extLst>
          </p:cNvPr>
          <p:cNvGrpSpPr/>
          <p:nvPr/>
        </p:nvGrpSpPr>
        <p:grpSpPr>
          <a:xfrm rot="20593171">
            <a:off x="8541775" y="4535020"/>
            <a:ext cx="561460" cy="810783"/>
            <a:chOff x="8615780" y="3185232"/>
            <a:chExt cx="1026044" cy="1481671"/>
          </a:xfrm>
          <a:solidFill>
            <a:schemeClr val="accent3"/>
          </a:solidFill>
        </p:grpSpPr>
        <p:sp>
          <p:nvSpPr>
            <p:cNvPr id="44" name="눈물 방울 47">
              <a:extLst>
                <a:ext uri="{FF2B5EF4-FFF2-40B4-BE49-F238E27FC236}">
                  <a16:creationId xmlns:a16="http://schemas.microsoft.com/office/drawing/2014/main" id="{DCF6E47F-56EA-469D-897D-2A408D0BFBEB}"/>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자유형: 도형 48">
              <a:extLst>
                <a:ext uri="{FF2B5EF4-FFF2-40B4-BE49-F238E27FC236}">
                  <a16:creationId xmlns:a16="http://schemas.microsoft.com/office/drawing/2014/main" id="{325F9E26-B297-4F92-93E8-7BB02CEDF8FC}"/>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49">
              <a:extLst>
                <a:ext uri="{FF2B5EF4-FFF2-40B4-BE49-F238E27FC236}">
                  <a16:creationId xmlns:a16="http://schemas.microsoft.com/office/drawing/2014/main" id="{84701F83-4EF7-4124-9198-828683801798}"/>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50">
              <a:extLst>
                <a:ext uri="{FF2B5EF4-FFF2-40B4-BE49-F238E27FC236}">
                  <a16:creationId xmlns:a16="http://schemas.microsoft.com/office/drawing/2014/main" id="{A78E287D-22EA-43EF-AA68-13FD2608F640}"/>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8" name="그룹 62">
            <a:extLst>
              <a:ext uri="{FF2B5EF4-FFF2-40B4-BE49-F238E27FC236}">
                <a16:creationId xmlns:a16="http://schemas.microsoft.com/office/drawing/2014/main" id="{568BFADA-90F8-40FB-BCFA-8C0EEC2B6EB1}"/>
              </a:ext>
            </a:extLst>
          </p:cNvPr>
          <p:cNvGrpSpPr/>
          <p:nvPr/>
        </p:nvGrpSpPr>
        <p:grpSpPr>
          <a:xfrm>
            <a:off x="9084509" y="4580738"/>
            <a:ext cx="835977" cy="872803"/>
            <a:chOff x="-2765399" y="4983810"/>
            <a:chExt cx="2559184" cy="2671920"/>
          </a:xfrm>
          <a:solidFill>
            <a:schemeClr val="accent2"/>
          </a:solidFill>
        </p:grpSpPr>
        <p:sp>
          <p:nvSpPr>
            <p:cNvPr id="49" name="Freeform 18">
              <a:extLst>
                <a:ext uri="{FF2B5EF4-FFF2-40B4-BE49-F238E27FC236}">
                  <a16:creationId xmlns:a16="http://schemas.microsoft.com/office/drawing/2014/main" id="{FABE7BDF-ECE0-4079-992A-258C27156B0A}"/>
                </a:ext>
              </a:extLst>
            </p:cNvPr>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50" name="타원 64">
              <a:extLst>
                <a:ext uri="{FF2B5EF4-FFF2-40B4-BE49-F238E27FC236}">
                  <a16:creationId xmlns:a16="http://schemas.microsoft.com/office/drawing/2014/main" id="{535255AB-4461-45B1-860B-18BE0A3ACA55}"/>
                </a:ext>
              </a:extLst>
            </p:cNvPr>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타원 65">
              <a:extLst>
                <a:ext uri="{FF2B5EF4-FFF2-40B4-BE49-F238E27FC236}">
                  <a16:creationId xmlns:a16="http://schemas.microsoft.com/office/drawing/2014/main" id="{0AB8AC5A-2030-4893-9D95-C73BCF85F169}"/>
                </a:ext>
              </a:extLst>
            </p:cNvPr>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66">
              <a:extLst>
                <a:ext uri="{FF2B5EF4-FFF2-40B4-BE49-F238E27FC236}">
                  <a16:creationId xmlns:a16="http://schemas.microsoft.com/office/drawing/2014/main" id="{22A94984-A645-4A0C-98F8-CB18BD9D461D}"/>
                </a:ext>
              </a:extLst>
            </p:cNvPr>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타원 67">
              <a:extLst>
                <a:ext uri="{FF2B5EF4-FFF2-40B4-BE49-F238E27FC236}">
                  <a16:creationId xmlns:a16="http://schemas.microsoft.com/office/drawing/2014/main" id="{78CFB7EE-9781-4202-9BCA-F2E922B998F2}"/>
                </a:ext>
              </a:extLst>
            </p:cNvPr>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68">
              <a:extLst>
                <a:ext uri="{FF2B5EF4-FFF2-40B4-BE49-F238E27FC236}">
                  <a16:creationId xmlns:a16="http://schemas.microsoft.com/office/drawing/2014/main" id="{7958425F-135C-4704-9F28-BF66AC2B4014}"/>
                </a:ext>
              </a:extLst>
            </p:cNvPr>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사각형: 둥근 모서리 69">
              <a:extLst>
                <a:ext uri="{FF2B5EF4-FFF2-40B4-BE49-F238E27FC236}">
                  <a16:creationId xmlns:a16="http://schemas.microsoft.com/office/drawing/2014/main" id="{CE4FF522-67BC-4F19-928B-7AE05BC61416}"/>
                </a:ext>
              </a:extLst>
            </p:cNvPr>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사각형: 둥근 모서리 70">
              <a:extLst>
                <a:ext uri="{FF2B5EF4-FFF2-40B4-BE49-F238E27FC236}">
                  <a16:creationId xmlns:a16="http://schemas.microsoft.com/office/drawing/2014/main" id="{C9413244-A80C-441E-B9C8-DAA7AF5DD8C7}"/>
                </a:ext>
              </a:extLst>
            </p:cNvPr>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7" name="그룹 51">
            <a:extLst>
              <a:ext uri="{FF2B5EF4-FFF2-40B4-BE49-F238E27FC236}">
                <a16:creationId xmlns:a16="http://schemas.microsoft.com/office/drawing/2014/main" id="{882E73E5-9B62-4C42-B023-B3A99050B944}"/>
              </a:ext>
            </a:extLst>
          </p:cNvPr>
          <p:cNvGrpSpPr/>
          <p:nvPr/>
        </p:nvGrpSpPr>
        <p:grpSpPr>
          <a:xfrm>
            <a:off x="9617954" y="4666854"/>
            <a:ext cx="658585" cy="751352"/>
            <a:chOff x="3434152" y="428041"/>
            <a:chExt cx="4718078" cy="5382655"/>
          </a:xfrm>
          <a:solidFill>
            <a:schemeClr val="accent3"/>
          </a:solidFill>
        </p:grpSpPr>
        <p:sp>
          <p:nvSpPr>
            <p:cNvPr id="58" name="자유형: 도형 52">
              <a:extLst>
                <a:ext uri="{FF2B5EF4-FFF2-40B4-BE49-F238E27FC236}">
                  <a16:creationId xmlns:a16="http://schemas.microsoft.com/office/drawing/2014/main" id="{2C0D0CB4-A556-4457-90BE-E92843596875}"/>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자유형: 도형 53">
              <a:extLst>
                <a:ext uri="{FF2B5EF4-FFF2-40B4-BE49-F238E27FC236}">
                  <a16:creationId xmlns:a16="http://schemas.microsoft.com/office/drawing/2014/main" id="{AB025D3E-9E50-461D-B460-5D1447917F97}"/>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0" name="자유형: 도형 54">
              <a:extLst>
                <a:ext uri="{FF2B5EF4-FFF2-40B4-BE49-F238E27FC236}">
                  <a16:creationId xmlns:a16="http://schemas.microsoft.com/office/drawing/2014/main" id="{5D669CD8-0922-4551-BAB2-BE774EF936B7}"/>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자유형: 도형 55">
              <a:extLst>
                <a:ext uri="{FF2B5EF4-FFF2-40B4-BE49-F238E27FC236}">
                  <a16:creationId xmlns:a16="http://schemas.microsoft.com/office/drawing/2014/main" id="{7CF45134-067C-4625-9C0A-DAF61EA16D03}"/>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2" name="Teardrop 3">
              <a:extLst>
                <a:ext uri="{FF2B5EF4-FFF2-40B4-BE49-F238E27FC236}">
                  <a16:creationId xmlns:a16="http://schemas.microsoft.com/office/drawing/2014/main" id="{9C4ECDBA-E219-4FC3-BA2A-48C21D161DD6}"/>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spTree>
    <p:extLst>
      <p:ext uri="{BB962C8B-B14F-4D97-AF65-F5344CB8AC3E}">
        <p14:creationId xmlns:p14="http://schemas.microsoft.com/office/powerpoint/2010/main" val="29837767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Kesimpulan dan Saran</a:t>
            </a:r>
            <a:endParaRPr lang="en-US" dirty="0"/>
          </a:p>
        </p:txBody>
      </p:sp>
    </p:spTree>
    <p:extLst>
      <p:ext uri="{BB962C8B-B14F-4D97-AF65-F5344CB8AC3E}">
        <p14:creationId xmlns:p14="http://schemas.microsoft.com/office/powerpoint/2010/main" val="251015410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Kesimpulan</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Penelitian</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grpSp>
        <p:nvGrpSpPr>
          <p:cNvPr id="78" name="Group 77">
            <a:extLst>
              <a:ext uri="{FF2B5EF4-FFF2-40B4-BE49-F238E27FC236}">
                <a16:creationId xmlns:a16="http://schemas.microsoft.com/office/drawing/2014/main" id="{FA07F552-0D5D-4AA0-BD70-F4530F0DC7F0}"/>
              </a:ext>
            </a:extLst>
          </p:cNvPr>
          <p:cNvGrpSpPr/>
          <p:nvPr/>
        </p:nvGrpSpPr>
        <p:grpSpPr>
          <a:xfrm>
            <a:off x="8228023" y="2232307"/>
            <a:ext cx="3434878" cy="878570"/>
            <a:chOff x="4355975" y="1331342"/>
            <a:chExt cx="3012728" cy="878570"/>
          </a:xfrm>
        </p:grpSpPr>
        <p:sp>
          <p:nvSpPr>
            <p:cNvPr id="79" name="TextBox 78">
              <a:extLst>
                <a:ext uri="{FF2B5EF4-FFF2-40B4-BE49-F238E27FC236}">
                  <a16:creationId xmlns:a16="http://schemas.microsoft.com/office/drawing/2014/main" id="{5DE3B837-BEDB-4CFA-B9DF-18DCDED5759D}"/>
                </a:ext>
              </a:extLst>
            </p:cNvPr>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Pengguna Aplikasi</a:t>
              </a:r>
              <a:endParaRPr lang="ko-KR" altLang="en-US" sz="1400" b="1" dirty="0">
                <a:solidFill>
                  <a:schemeClr val="tx1">
                    <a:lumMod val="75000"/>
                    <a:lumOff val="25000"/>
                  </a:schemeClr>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Berdasarkan </a:t>
              </a:r>
              <a:r>
                <a:rPr lang="id-ID" altLang="ko-KR" sz="1200" i="1" dirty="0">
                  <a:solidFill>
                    <a:schemeClr val="tx1">
                      <a:lumMod val="75000"/>
                      <a:lumOff val="25000"/>
                    </a:schemeClr>
                  </a:solidFill>
                  <a:cs typeface="Arial" pitchFamily="34" charset="0"/>
                </a:rPr>
                <a:t>persona, </a:t>
              </a:r>
              <a:r>
                <a:rPr lang="id-ID" altLang="ko-KR" sz="1200" dirty="0">
                  <a:solidFill>
                    <a:schemeClr val="tx1">
                      <a:lumMod val="75000"/>
                      <a:lumOff val="25000"/>
                    </a:schemeClr>
                  </a:solidFill>
                  <a:cs typeface="Arial" pitchFamily="34" charset="0"/>
                </a:rPr>
                <a:t>adalah</a:t>
              </a:r>
              <a:r>
                <a:rPr lang="id-ID" altLang="ko-KR" sz="1200" i="1" dirty="0">
                  <a:solidFill>
                    <a:schemeClr val="tx1">
                      <a:lumMod val="75000"/>
                      <a:lumOff val="25000"/>
                    </a:schemeClr>
                  </a:solidFill>
                  <a:cs typeface="Arial" pitchFamily="34" charset="0"/>
                </a:rPr>
                <a:t> </a:t>
              </a:r>
              <a:r>
                <a:rPr lang="id-ID" altLang="ko-KR" sz="1200" dirty="0">
                  <a:solidFill>
                    <a:schemeClr val="tx1">
                      <a:lumMod val="75000"/>
                      <a:lumOff val="25000"/>
                    </a:schemeClr>
                  </a:solidFill>
                  <a:cs typeface="Arial" pitchFamily="34" charset="0"/>
                </a:rPr>
                <a:t>m</a:t>
              </a:r>
              <a:r>
                <a:rPr lang="en-US" altLang="ko-KR" sz="1200" dirty="0" err="1">
                  <a:solidFill>
                    <a:schemeClr val="tx1">
                      <a:lumMod val="75000"/>
                      <a:lumOff val="25000"/>
                    </a:schemeClr>
                  </a:solidFill>
                  <a:cs typeface="Arial" pitchFamily="34" charset="0"/>
                </a:rPr>
                <a:t>ahasiswa</a:t>
              </a:r>
              <a:r>
                <a:rPr lang="en-US" altLang="ko-KR" sz="1200" dirty="0">
                  <a:solidFill>
                    <a:schemeClr val="tx1">
                      <a:lumMod val="75000"/>
                      <a:lumOff val="25000"/>
                    </a:schemeClr>
                  </a:solidFill>
                  <a:cs typeface="Arial" pitchFamily="34" charset="0"/>
                </a:rPr>
                <a:t> kos yang </a:t>
              </a:r>
              <a:r>
                <a:rPr lang="en-US" altLang="ko-KR" sz="1200" dirty="0" err="1">
                  <a:solidFill>
                    <a:schemeClr val="tx1">
                      <a:lumMod val="75000"/>
                      <a:lumOff val="25000"/>
                    </a:schemeClr>
                  </a:solidFill>
                  <a:cs typeface="Arial" pitchFamily="34" charset="0"/>
                </a:rPr>
                <a:t>ingin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memasak</a:t>
              </a:r>
              <a:r>
                <a:rPr lang="en-US" altLang="ko-KR" sz="1200" dirty="0">
                  <a:solidFill>
                    <a:schemeClr val="tx1">
                      <a:lumMod val="75000"/>
                      <a:lumOff val="25000"/>
                    </a:schemeClr>
                  </a:solidFill>
                  <a:cs typeface="Arial" pitchFamily="34" charset="0"/>
                </a:rPr>
                <a:t>, dan </a:t>
              </a:r>
              <a:r>
                <a:rPr lang="en-US" altLang="ko-KR" sz="1200" dirty="0" err="1">
                  <a:solidFill>
                    <a:schemeClr val="tx1">
                      <a:lumMod val="75000"/>
                      <a:lumOff val="25000"/>
                    </a:schemeClr>
                  </a:solidFill>
                  <a:cs typeface="Arial" pitchFamily="34" charset="0"/>
                </a:rPr>
                <a:t>mencari</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resep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masakan</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menggunakan</a:t>
              </a:r>
              <a:r>
                <a:rPr lang="en-US" altLang="ko-KR" sz="1200" dirty="0">
                  <a:solidFill>
                    <a:schemeClr val="tx1">
                      <a:lumMod val="75000"/>
                      <a:lumOff val="25000"/>
                    </a:schemeClr>
                  </a:solidFill>
                  <a:cs typeface="Arial" pitchFamily="34" charset="0"/>
                </a:rPr>
                <a:t> smartphone-</a:t>
              </a:r>
              <a:r>
                <a:rPr lang="en-US" altLang="ko-KR" sz="1200" dirty="0" err="1">
                  <a:solidFill>
                    <a:schemeClr val="tx1">
                      <a:lumMod val="75000"/>
                      <a:lumOff val="25000"/>
                    </a:schemeClr>
                  </a:solidFill>
                  <a:cs typeface="Arial" pitchFamily="34" charset="0"/>
                </a:rPr>
                <a:t>nya</a:t>
              </a:r>
              <a:endParaRPr lang="ko-KR" altLang="en-US" sz="1200" dirty="0">
                <a:solidFill>
                  <a:schemeClr val="tx1">
                    <a:lumMod val="75000"/>
                    <a:lumOff val="25000"/>
                  </a:schemeClr>
                </a:solidFill>
                <a:cs typeface="Arial" pitchFamily="34" charset="0"/>
              </a:endParaRPr>
            </a:p>
          </p:txBody>
        </p:sp>
      </p:gr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grpSp>
        <p:nvGrpSpPr>
          <p:cNvPr id="83" name="Group 82">
            <a:extLst>
              <a:ext uri="{FF2B5EF4-FFF2-40B4-BE49-F238E27FC236}">
                <a16:creationId xmlns:a16="http://schemas.microsoft.com/office/drawing/2014/main" id="{DCB27BA0-ADC1-4513-A778-F80DB47D80D3}"/>
              </a:ext>
            </a:extLst>
          </p:cNvPr>
          <p:cNvGrpSpPr/>
          <p:nvPr/>
        </p:nvGrpSpPr>
        <p:grpSpPr>
          <a:xfrm>
            <a:off x="8228023" y="3390631"/>
            <a:ext cx="3434878" cy="1063236"/>
            <a:chOff x="4355975" y="1331342"/>
            <a:chExt cx="3012728" cy="1063236"/>
          </a:xfrm>
        </p:grpSpPr>
        <p:sp>
          <p:nvSpPr>
            <p:cNvPr id="84" name="TextBox 83">
              <a:extLst>
                <a:ext uri="{FF2B5EF4-FFF2-40B4-BE49-F238E27FC236}">
                  <a16:creationId xmlns:a16="http://schemas.microsoft.com/office/drawing/2014/main" id="{9F063898-AE63-40A1-97AC-7E3DB3E26EDE}"/>
                </a:ext>
              </a:extLst>
            </p:cNvPr>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Tujuan Pengguna</a:t>
              </a:r>
              <a:endParaRPr lang="ko-KR" altLang="en-US" sz="1400" b="1" dirty="0">
                <a:solidFill>
                  <a:schemeClr val="tx1">
                    <a:lumMod val="75000"/>
                    <a:lumOff val="25000"/>
                  </a:schemeClr>
                </a:solidFill>
                <a:cs typeface="Arial" pitchFamily="34" charset="0"/>
              </a:endParaRPr>
            </a:p>
          </p:txBody>
        </p:sp>
        <p:sp>
          <p:nvSpPr>
            <p:cNvPr id="85" name="TextBox 84">
              <a:extLst>
                <a:ext uri="{FF2B5EF4-FFF2-40B4-BE49-F238E27FC236}">
                  <a16:creationId xmlns:a16="http://schemas.microsoft.com/office/drawing/2014/main" id="{8A171140-0AF7-48F0-A5D3-E0778BEF851B}"/>
                </a:ext>
              </a:extLst>
            </p:cNvPr>
            <p:cNvSpPr txBox="1"/>
            <p:nvPr/>
          </p:nvSpPr>
          <p:spPr>
            <a:xfrm>
              <a:off x="4355977" y="1563581"/>
              <a:ext cx="301272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Berdasarkan fitur, yaitu m</a:t>
              </a:r>
              <a:r>
                <a:rPr lang="en-US" altLang="ko-KR" sz="1200" dirty="0" err="1">
                  <a:solidFill>
                    <a:schemeClr val="tx1">
                      <a:lumMod val="75000"/>
                      <a:lumOff val="25000"/>
                    </a:schemeClr>
                  </a:solidFill>
                  <a:cs typeface="Arial" pitchFamily="34" charset="0"/>
                </a:rPr>
                <a:t>elihat</a:t>
              </a:r>
              <a:r>
                <a:rPr lang="id-ID" altLang="ko-KR" sz="1200" dirty="0">
                  <a:solidFill>
                    <a:schemeClr val="tx1">
                      <a:lumMod val="75000"/>
                      <a:lumOff val="25000"/>
                    </a:schemeClr>
                  </a:solidFill>
                  <a:cs typeface="Arial" pitchFamily="34" charset="0"/>
                </a:rPr>
                <a:t> daftar, mencari, melihat rekomendasi berdasarkan harga, melihat detail, dan menyimpan </a:t>
              </a:r>
              <a:r>
                <a:rPr lang="en-US" altLang="ko-KR" sz="1200" dirty="0" err="1">
                  <a:solidFill>
                    <a:schemeClr val="tx1">
                      <a:lumMod val="75000"/>
                      <a:lumOff val="25000"/>
                    </a:schemeClr>
                  </a:solidFill>
                  <a:cs typeface="Arial" pitchFamily="34" charset="0"/>
                </a:rPr>
                <a:t>resep</a:t>
              </a:r>
              <a:r>
                <a:rPr lang="en-US" altLang="ko-KR" sz="1200" dirty="0">
                  <a:solidFill>
                    <a:schemeClr val="tx1">
                      <a:lumMod val="75000"/>
                      <a:lumOff val="25000"/>
                    </a:schemeClr>
                  </a:solidFill>
                  <a:cs typeface="Arial" pitchFamily="34" charset="0"/>
                </a:rPr>
                <a:t>, </a:t>
              </a:r>
              <a:r>
                <a:rPr lang="en-US" altLang="ko-KR" sz="1200" dirty="0" err="1">
                  <a:solidFill>
                    <a:schemeClr val="tx1">
                      <a:lumMod val="75000"/>
                      <a:lumOff val="25000"/>
                    </a:schemeClr>
                  </a:solidFill>
                  <a:cs typeface="Arial" pitchFamily="34" charset="0"/>
                </a:rPr>
                <a:t>menambahkan</a:t>
              </a:r>
              <a:r>
                <a:rPr lang="en-US" altLang="ko-KR" sz="1200" dirty="0">
                  <a:solidFill>
                    <a:schemeClr val="tx1">
                      <a:lumMod val="75000"/>
                      <a:lumOff val="25000"/>
                    </a:schemeClr>
                  </a:solidFill>
                  <a:cs typeface="Arial" pitchFamily="34" charset="0"/>
                </a:rPr>
                <a:t> rating dan review</a:t>
              </a:r>
              <a:r>
                <a:rPr lang="id-ID" altLang="ko-KR" sz="1200" dirty="0">
                  <a:solidFill>
                    <a:schemeClr val="tx1">
                      <a:lumMod val="75000"/>
                      <a:lumOff val="25000"/>
                    </a:schemeClr>
                  </a:solidFill>
                  <a:cs typeface="Arial" pitchFamily="34" charset="0"/>
                </a:rPr>
                <a:t>,</a:t>
              </a:r>
              <a:r>
                <a:rPr lang="en-US" altLang="ko-KR" sz="1200" dirty="0">
                  <a:solidFill>
                    <a:schemeClr val="tx1">
                      <a:lumMod val="75000"/>
                      <a:lumOff val="25000"/>
                    </a:schemeClr>
                  </a:solidFill>
                  <a:cs typeface="Arial" pitchFamily="34" charset="0"/>
                </a:rPr>
                <a:t> </a:t>
              </a:r>
              <a:r>
                <a:rPr lang="id-ID" altLang="ko-KR" sz="1200" dirty="0">
                  <a:solidFill>
                    <a:schemeClr val="tx1">
                      <a:lumMod val="75000"/>
                      <a:lumOff val="25000"/>
                    </a:schemeClr>
                  </a:solidFill>
                  <a:cs typeface="Arial" pitchFamily="34" charset="0"/>
                </a:rPr>
                <a:t>dan </a:t>
              </a:r>
              <a:r>
                <a:rPr lang="en-US" altLang="ko-KR" sz="1200" dirty="0" err="1">
                  <a:solidFill>
                    <a:schemeClr val="tx1">
                      <a:lumMod val="75000"/>
                      <a:lumOff val="25000"/>
                    </a:schemeClr>
                  </a:solidFill>
                  <a:cs typeface="Arial" pitchFamily="34" charset="0"/>
                </a:rPr>
                <a:t>catatan</a:t>
              </a:r>
              <a:endParaRPr lang="ko-KR" altLang="en-US" sz="1200" dirty="0">
                <a:solidFill>
                  <a:schemeClr val="tx1">
                    <a:lumMod val="75000"/>
                    <a:lumOff val="25000"/>
                  </a:schemeClr>
                </a:solidFill>
                <a:cs typeface="Arial" pitchFamily="34" charset="0"/>
              </a:endParaRPr>
            </a:p>
          </p:txBody>
        </p:sp>
      </p:gr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grpSp>
        <p:nvGrpSpPr>
          <p:cNvPr id="88" name="Group 87">
            <a:extLst>
              <a:ext uri="{FF2B5EF4-FFF2-40B4-BE49-F238E27FC236}">
                <a16:creationId xmlns:a16="http://schemas.microsoft.com/office/drawing/2014/main" id="{77DBAE9F-F793-4403-B293-137D3A09059A}"/>
              </a:ext>
            </a:extLst>
          </p:cNvPr>
          <p:cNvGrpSpPr/>
          <p:nvPr/>
        </p:nvGrpSpPr>
        <p:grpSpPr>
          <a:xfrm>
            <a:off x="8228023" y="4548955"/>
            <a:ext cx="3434878" cy="878570"/>
            <a:chOff x="4355975" y="1331342"/>
            <a:chExt cx="3012728" cy="878570"/>
          </a:xfrm>
        </p:grpSpPr>
        <p:sp>
          <p:nvSpPr>
            <p:cNvPr id="89" name="TextBox 88">
              <a:extLst>
                <a:ext uri="{FF2B5EF4-FFF2-40B4-BE49-F238E27FC236}">
                  <a16:creationId xmlns:a16="http://schemas.microsoft.com/office/drawing/2014/main" id="{F50C0978-D6C6-4343-B0DA-5FC7E774CFC0}"/>
                </a:ext>
              </a:extLst>
            </p:cNvPr>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Aplikasi dapat direalisasikan</a:t>
              </a:r>
              <a:endParaRPr lang="ko-KR" altLang="en-US" sz="1400" b="1" dirty="0">
                <a:solidFill>
                  <a:schemeClr val="tx1">
                    <a:lumMod val="75000"/>
                    <a:lumOff val="25000"/>
                  </a:schemeClr>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Dengan hasil </a:t>
              </a:r>
              <a:r>
                <a:rPr lang="id-ID" altLang="ko-KR" sz="1200" i="1" dirty="0">
                  <a:solidFill>
                    <a:schemeClr val="tx1">
                      <a:lumMod val="75000"/>
                      <a:lumOff val="25000"/>
                    </a:schemeClr>
                  </a:solidFill>
                  <a:cs typeface="Arial" pitchFamily="34" charset="0"/>
                </a:rPr>
                <a:t>black box testing </a:t>
              </a:r>
              <a:r>
                <a:rPr lang="id-ID" altLang="ko-KR" sz="1200" dirty="0">
                  <a:solidFill>
                    <a:schemeClr val="tx1">
                      <a:lumMod val="75000"/>
                      <a:lumOff val="25000"/>
                    </a:schemeClr>
                  </a:solidFill>
                  <a:cs typeface="Arial" pitchFamily="34" charset="0"/>
                </a:rPr>
                <a:t>100% berhasil, maka aplikasi ini dapat direalisasikan dalam bentuk aplikasi Android</a:t>
              </a:r>
              <a:endParaRPr lang="ko-KR" altLang="en-US" sz="1200" dirty="0">
                <a:solidFill>
                  <a:schemeClr val="tx1">
                    <a:lumMod val="75000"/>
                    <a:lumOff val="25000"/>
                  </a:schemeClr>
                </a:solidFill>
                <a:cs typeface="Arial" pitchFamily="34" charset="0"/>
              </a:endParaRPr>
            </a:p>
          </p:txBody>
        </p:sp>
      </p:gr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grpSp>
        <p:nvGrpSpPr>
          <p:cNvPr id="93" name="Group 92">
            <a:extLst>
              <a:ext uri="{FF2B5EF4-FFF2-40B4-BE49-F238E27FC236}">
                <a16:creationId xmlns:a16="http://schemas.microsoft.com/office/drawing/2014/main" id="{C118B0D6-E65F-474C-8671-907F2873A807}"/>
              </a:ext>
            </a:extLst>
          </p:cNvPr>
          <p:cNvGrpSpPr/>
          <p:nvPr/>
        </p:nvGrpSpPr>
        <p:grpSpPr>
          <a:xfrm>
            <a:off x="8228023" y="5707277"/>
            <a:ext cx="3434878" cy="878570"/>
            <a:chOff x="4355975" y="1331342"/>
            <a:chExt cx="3012728" cy="878570"/>
          </a:xfrm>
        </p:grpSpPr>
        <p:sp>
          <p:nvSpPr>
            <p:cNvPr id="94" name="TextBox 93">
              <a:extLst>
                <a:ext uri="{FF2B5EF4-FFF2-40B4-BE49-F238E27FC236}">
                  <a16:creationId xmlns:a16="http://schemas.microsoft.com/office/drawing/2014/main" id="{A6ACEF9F-E08E-4EAF-A02D-4C43A82312D3}"/>
                </a:ext>
              </a:extLst>
            </p:cNvPr>
            <p:cNvSpPr txBox="1"/>
            <p:nvPr/>
          </p:nvSpPr>
          <p:spPr>
            <a:xfrm>
              <a:off x="4355975" y="1331342"/>
              <a:ext cx="3012726" cy="307777"/>
            </a:xfrm>
            <a:prstGeom prst="rect">
              <a:avLst/>
            </a:prstGeom>
            <a:noFill/>
          </p:spPr>
          <p:txBody>
            <a:bodyPr wrap="square" rtlCol="0" anchor="ctr">
              <a:spAutoFit/>
            </a:bodyPr>
            <a:lstStyle/>
            <a:p>
              <a:r>
                <a:rPr lang="id-ID" altLang="ko-KR" sz="1400" b="1" dirty="0">
                  <a:solidFill>
                    <a:schemeClr val="tx1">
                      <a:lumMod val="75000"/>
                      <a:lumOff val="25000"/>
                    </a:schemeClr>
                  </a:solidFill>
                  <a:cs typeface="Arial" pitchFamily="34" charset="0"/>
                </a:rPr>
                <a:t>Pengguna mencapai tujuannya</a:t>
              </a:r>
              <a:endParaRPr lang="ko-KR" altLang="en-US" sz="1400" b="1" dirty="0">
                <a:solidFill>
                  <a:schemeClr val="tx1">
                    <a:lumMod val="75000"/>
                    <a:lumOff val="25000"/>
                  </a:schemeClr>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4355977" y="1563581"/>
              <a:ext cx="301272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Dengan tingkat efektivitas 100%, nilai SUS 85,5, </a:t>
              </a:r>
              <a:r>
                <a:rPr lang="id-ID" altLang="ko-KR" sz="1200" i="1" dirty="0">
                  <a:solidFill>
                    <a:schemeClr val="tx1">
                      <a:lumMod val="75000"/>
                      <a:lumOff val="25000"/>
                    </a:schemeClr>
                  </a:solidFill>
                  <a:cs typeface="Arial" pitchFamily="34" charset="0"/>
                </a:rPr>
                <a:t>acceptable, grade </a:t>
              </a:r>
              <a:r>
                <a:rPr lang="id-ID" altLang="ko-KR" sz="1200" dirty="0">
                  <a:solidFill>
                    <a:schemeClr val="tx1">
                      <a:lumMod val="75000"/>
                      <a:lumOff val="25000"/>
                    </a:schemeClr>
                  </a:solidFill>
                  <a:cs typeface="Arial" pitchFamily="34" charset="0"/>
                </a:rPr>
                <a:t>B, dan </a:t>
              </a:r>
              <a:r>
                <a:rPr lang="id-ID" altLang="ko-KR" sz="1200" i="1" dirty="0">
                  <a:solidFill>
                    <a:schemeClr val="tx1">
                      <a:lumMod val="75000"/>
                      <a:lumOff val="25000"/>
                    </a:schemeClr>
                  </a:solidFill>
                  <a:cs typeface="Arial" pitchFamily="34" charset="0"/>
                </a:rPr>
                <a:t>adjective rating excellent.</a:t>
              </a:r>
              <a:endParaRPr lang="ko-KR" altLang="en-US" sz="1200" dirty="0">
                <a:solidFill>
                  <a:schemeClr val="tx1">
                    <a:lumMod val="75000"/>
                    <a:lumOff val="25000"/>
                  </a:schemeClr>
                </a:solidFill>
                <a:cs typeface="Arial" pitchFamily="34" charset="0"/>
              </a:endParaRPr>
            </a:p>
          </p:txBody>
        </p:sp>
      </p:gr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216143733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a:extLst>
              <a:ext uri="{FF2B5EF4-FFF2-40B4-BE49-F238E27FC236}">
                <a16:creationId xmlns:a16="http://schemas.microsoft.com/office/drawing/2014/main" id="{8A171140-0AF7-48F0-A5D3-E0778BEF851B}"/>
              </a:ext>
            </a:extLst>
          </p:cNvPr>
          <p:cNvSpPr txBox="1"/>
          <p:nvPr/>
        </p:nvSpPr>
        <p:spPr>
          <a:xfrm>
            <a:off x="8228025" y="3414324"/>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Menambahkan fitur video tutorial memasak.</a:t>
            </a:r>
            <a:endParaRPr lang="ko-KR" altLang="en-US" sz="1200" dirty="0">
              <a:solidFill>
                <a:schemeClr val="tx1">
                  <a:lumMod val="75000"/>
                  <a:lumOff val="25000"/>
                </a:schemeClr>
              </a:solidFill>
              <a:cs typeface="Arial" pitchFamily="34" charset="0"/>
            </a:endParaRPr>
          </a:p>
        </p:txBody>
      </p:sp>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Saran</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Penelitian</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8228023" y="2240275"/>
            <a:ext cx="3434876" cy="830997"/>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Menambahkan batasan jumlah item pada recyclerview horizontal, dan menambahkan tombol ‘melihat lebih banyak’ untuk melihat item pada recyclerview horizontal secara lengkap.</a:t>
            </a:r>
            <a:endParaRPr lang="ko-KR" altLang="en-US" sz="1200" dirty="0">
              <a:solidFill>
                <a:schemeClr val="tx1">
                  <a:lumMod val="75000"/>
                  <a:lumOff val="25000"/>
                </a:schemeClr>
              </a:solidFill>
              <a:cs typeface="Arial" pitchFamily="34" charset="0"/>
            </a:endParaRPr>
          </a:p>
        </p:txBody>
      </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8220596" y="4626111"/>
            <a:ext cx="3434876" cy="276999"/>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Memperbaiki tombol save agar lebih menonjol.</a:t>
            </a:r>
            <a:endParaRPr lang="ko-KR" altLang="en-US" sz="1200" dirty="0">
              <a:solidFill>
                <a:schemeClr val="tx1">
                  <a:lumMod val="75000"/>
                  <a:lumOff val="25000"/>
                </a:schemeClr>
              </a:solidFill>
              <a:cs typeface="Arial" pitchFamily="34" charset="0"/>
            </a:endParaRPr>
          </a:p>
        </p:txBody>
      </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8228023" y="5784220"/>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Menambahkan halaman terpisah untuk menyimpan catatan-catatan pribadi untuk resep.</a:t>
            </a:r>
            <a:endParaRPr lang="ko-KR" altLang="en-US" sz="1200" dirty="0">
              <a:solidFill>
                <a:schemeClr val="tx1">
                  <a:lumMod val="75000"/>
                  <a:lumOff val="25000"/>
                </a:schemeClr>
              </a:solidFill>
              <a:cs typeface="Arial" pitchFamily="34" charset="0"/>
            </a:endParaRPr>
          </a:p>
        </p:txBody>
      </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335452703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Freeform: Shape 45">
            <a:extLst>
              <a:ext uri="{FF2B5EF4-FFF2-40B4-BE49-F238E27FC236}">
                <a16:creationId xmlns:a16="http://schemas.microsoft.com/office/drawing/2014/main" id="{7D9EB815-83DA-4AE0-BF0A-573FDAC23FBC}"/>
              </a:ext>
            </a:extLst>
          </p:cNvPr>
          <p:cNvSpPr/>
          <p:nvPr/>
        </p:nvSpPr>
        <p:spPr>
          <a:xfrm rot="10800000">
            <a:off x="-13252" y="106401"/>
            <a:ext cx="12205252" cy="4554261"/>
          </a:xfrm>
          <a:custGeom>
            <a:avLst/>
            <a:gdLst>
              <a:gd name="connsiteX0" fmla="*/ 12205252 w 12205252"/>
              <a:gd name="connsiteY0" fmla="*/ 4554261 h 4554261"/>
              <a:gd name="connsiteX1" fmla="*/ 6108196 w 12205252"/>
              <a:gd name="connsiteY1" fmla="*/ 4554261 h 4554261"/>
              <a:gd name="connsiteX2" fmla="*/ 6097056 w 12205252"/>
              <a:gd name="connsiteY2" fmla="*/ 4554261 h 4554261"/>
              <a:gd name="connsiteX3" fmla="*/ 0 w 12205252"/>
              <a:gd name="connsiteY3" fmla="*/ 4554261 h 4554261"/>
              <a:gd name="connsiteX4" fmla="*/ 0 w 12205252"/>
              <a:gd name="connsiteY4" fmla="*/ 1970835 h 4554261"/>
              <a:gd name="connsiteX5" fmla="*/ 316931 w 12205252"/>
              <a:gd name="connsiteY5" fmla="*/ 1777770 h 4554261"/>
              <a:gd name="connsiteX6" fmla="*/ 5867395 w 12205252"/>
              <a:gd name="connsiteY6" fmla="*/ 6099 h 4554261"/>
              <a:gd name="connsiteX7" fmla="*/ 6097056 w 12205252"/>
              <a:gd name="connsiteY7" fmla="*/ 282 h 4554261"/>
              <a:gd name="connsiteX8" fmla="*/ 6097056 w 12205252"/>
              <a:gd name="connsiteY8" fmla="*/ 0 h 4554261"/>
              <a:gd name="connsiteX9" fmla="*/ 6102626 w 12205252"/>
              <a:gd name="connsiteY9" fmla="*/ 141 h 4554261"/>
              <a:gd name="connsiteX10" fmla="*/ 6108196 w 12205252"/>
              <a:gd name="connsiteY10" fmla="*/ 0 h 4554261"/>
              <a:gd name="connsiteX11" fmla="*/ 6108196 w 12205252"/>
              <a:gd name="connsiteY11" fmla="*/ 282 h 4554261"/>
              <a:gd name="connsiteX12" fmla="*/ 6337857 w 12205252"/>
              <a:gd name="connsiteY12" fmla="*/ 6099 h 4554261"/>
              <a:gd name="connsiteX13" fmla="*/ 11888321 w 12205252"/>
              <a:gd name="connsiteY13" fmla="*/ 1777770 h 4554261"/>
              <a:gd name="connsiteX14" fmla="*/ 12205252 w 12205252"/>
              <a:gd name="connsiteY14" fmla="*/ 1970835 h 455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205252" h="4554261">
                <a:moveTo>
                  <a:pt x="12205252" y="4554261"/>
                </a:moveTo>
                <a:lnTo>
                  <a:pt x="6108196" y="4554261"/>
                </a:lnTo>
                <a:lnTo>
                  <a:pt x="6097056" y="4554261"/>
                </a:lnTo>
                <a:lnTo>
                  <a:pt x="0" y="4554261"/>
                </a:lnTo>
                <a:lnTo>
                  <a:pt x="0" y="1970835"/>
                </a:lnTo>
                <a:lnTo>
                  <a:pt x="316931" y="1777770"/>
                </a:lnTo>
                <a:cubicBezTo>
                  <a:pt x="2052484" y="752156"/>
                  <a:pt x="3925622" y="91603"/>
                  <a:pt x="5867395" y="6099"/>
                </a:cubicBezTo>
                <a:lnTo>
                  <a:pt x="6097056" y="282"/>
                </a:lnTo>
                <a:lnTo>
                  <a:pt x="6097056" y="0"/>
                </a:lnTo>
                <a:lnTo>
                  <a:pt x="6102626" y="141"/>
                </a:lnTo>
                <a:lnTo>
                  <a:pt x="6108196" y="0"/>
                </a:lnTo>
                <a:lnTo>
                  <a:pt x="6108196" y="282"/>
                </a:lnTo>
                <a:lnTo>
                  <a:pt x="6337857" y="6099"/>
                </a:lnTo>
                <a:cubicBezTo>
                  <a:pt x="8279630" y="91603"/>
                  <a:pt x="10152768" y="752156"/>
                  <a:pt x="11888321" y="1777770"/>
                </a:cubicBezTo>
                <a:lnTo>
                  <a:pt x="12205252" y="197083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45" name="Freeform: Shape 44">
            <a:extLst>
              <a:ext uri="{FF2B5EF4-FFF2-40B4-BE49-F238E27FC236}">
                <a16:creationId xmlns:a16="http://schemas.microsoft.com/office/drawing/2014/main" id="{745FEFB7-4AFF-40EE-8D05-E1C8B2D900F5}"/>
              </a:ext>
            </a:extLst>
          </p:cNvPr>
          <p:cNvSpPr/>
          <p:nvPr/>
        </p:nvSpPr>
        <p:spPr>
          <a:xfrm rot="10800000">
            <a:off x="-13253" y="-14343"/>
            <a:ext cx="12205253" cy="4260743"/>
          </a:xfrm>
          <a:custGeom>
            <a:avLst/>
            <a:gdLst>
              <a:gd name="connsiteX0" fmla="*/ 12205253 w 12205253"/>
              <a:gd name="connsiteY0" fmla="*/ 4260743 h 4260743"/>
              <a:gd name="connsiteX1" fmla="*/ 6108197 w 12205253"/>
              <a:gd name="connsiteY1" fmla="*/ 4260743 h 4260743"/>
              <a:gd name="connsiteX2" fmla="*/ 6097056 w 12205253"/>
              <a:gd name="connsiteY2" fmla="*/ 4260743 h 4260743"/>
              <a:gd name="connsiteX3" fmla="*/ 0 w 12205253"/>
              <a:gd name="connsiteY3" fmla="*/ 4260743 h 4260743"/>
              <a:gd name="connsiteX4" fmla="*/ 0 w 12205253"/>
              <a:gd name="connsiteY4" fmla="*/ 2092572 h 4260743"/>
              <a:gd name="connsiteX5" fmla="*/ 5853776 w 12205253"/>
              <a:gd name="connsiteY5" fmla="*/ 6463 h 4260743"/>
              <a:gd name="connsiteX6" fmla="*/ 6097056 w 12205253"/>
              <a:gd name="connsiteY6" fmla="*/ 283 h 4260743"/>
              <a:gd name="connsiteX7" fmla="*/ 6097056 w 12205253"/>
              <a:gd name="connsiteY7" fmla="*/ 0 h 4260743"/>
              <a:gd name="connsiteX8" fmla="*/ 6102627 w 12205253"/>
              <a:gd name="connsiteY8" fmla="*/ 142 h 4260743"/>
              <a:gd name="connsiteX9" fmla="*/ 6108197 w 12205253"/>
              <a:gd name="connsiteY9" fmla="*/ 0 h 4260743"/>
              <a:gd name="connsiteX10" fmla="*/ 6108197 w 12205253"/>
              <a:gd name="connsiteY10" fmla="*/ 283 h 4260743"/>
              <a:gd name="connsiteX11" fmla="*/ 6351477 w 12205253"/>
              <a:gd name="connsiteY11" fmla="*/ 6463 h 4260743"/>
              <a:gd name="connsiteX12" fmla="*/ 12205253 w 12205253"/>
              <a:gd name="connsiteY12" fmla="*/ 2092572 h 426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205253" h="4260743">
                <a:moveTo>
                  <a:pt x="12205253" y="4260743"/>
                </a:moveTo>
                <a:lnTo>
                  <a:pt x="6108197" y="4260743"/>
                </a:lnTo>
                <a:lnTo>
                  <a:pt x="6097056" y="4260743"/>
                </a:lnTo>
                <a:lnTo>
                  <a:pt x="0" y="4260743"/>
                </a:lnTo>
                <a:lnTo>
                  <a:pt x="0" y="2092572"/>
                </a:lnTo>
                <a:cubicBezTo>
                  <a:pt x="1804410" y="894751"/>
                  <a:pt x="3787342" y="102922"/>
                  <a:pt x="5853776" y="6463"/>
                </a:cubicBezTo>
                <a:lnTo>
                  <a:pt x="6097056" y="283"/>
                </a:lnTo>
                <a:lnTo>
                  <a:pt x="6097056" y="0"/>
                </a:lnTo>
                <a:lnTo>
                  <a:pt x="6102627" y="142"/>
                </a:lnTo>
                <a:lnTo>
                  <a:pt x="6108197" y="0"/>
                </a:lnTo>
                <a:lnTo>
                  <a:pt x="6108197" y="283"/>
                </a:lnTo>
                <a:lnTo>
                  <a:pt x="6351477" y="6463"/>
                </a:lnTo>
                <a:cubicBezTo>
                  <a:pt x="8417911" y="102922"/>
                  <a:pt x="10400843" y="894751"/>
                  <a:pt x="12205253" y="2092572"/>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grpSp>
        <p:nvGrpSpPr>
          <p:cNvPr id="29" name="Group 28">
            <a:extLst>
              <a:ext uri="{FF2B5EF4-FFF2-40B4-BE49-F238E27FC236}">
                <a16:creationId xmlns:a16="http://schemas.microsoft.com/office/drawing/2014/main" id="{415A3D75-2C0F-4C1E-88CC-2A43A4703501}"/>
              </a:ext>
            </a:extLst>
          </p:cNvPr>
          <p:cNvGrpSpPr/>
          <p:nvPr/>
        </p:nvGrpSpPr>
        <p:grpSpPr>
          <a:xfrm>
            <a:off x="4484074" y="775337"/>
            <a:ext cx="3203975" cy="2734590"/>
            <a:chOff x="3703721" y="1693521"/>
            <a:chExt cx="4784558" cy="4083617"/>
          </a:xfrm>
        </p:grpSpPr>
        <p:sp>
          <p:nvSpPr>
            <p:cNvPr id="20" name="Freeform: Shape 19">
              <a:extLst>
                <a:ext uri="{FF2B5EF4-FFF2-40B4-BE49-F238E27FC236}">
                  <a16:creationId xmlns:a16="http://schemas.microsoft.com/office/drawing/2014/main" id="{7970A889-7801-4FEB-8D02-DBD8C766D65B}"/>
                </a:ext>
              </a:extLst>
            </p:cNvPr>
            <p:cNvSpPr/>
            <p:nvPr/>
          </p:nvSpPr>
          <p:spPr>
            <a:xfrm rot="10800000">
              <a:off x="5245982" y="3779082"/>
              <a:ext cx="318709" cy="1998054"/>
            </a:xfrm>
            <a:custGeom>
              <a:avLst/>
              <a:gdLst>
                <a:gd name="connsiteX0" fmla="*/ 247650 w 247650"/>
                <a:gd name="connsiteY0" fmla="*/ 1469035 h 1552575"/>
                <a:gd name="connsiteX1" fmla="*/ 230505 w 247650"/>
                <a:gd name="connsiteY1" fmla="*/ 614642 h 1552575"/>
                <a:gd name="connsiteX2" fmla="*/ 219075 w 247650"/>
                <a:gd name="connsiteY2" fmla="*/ 285077 h 1552575"/>
                <a:gd name="connsiteX3" fmla="*/ 104775 w 247650"/>
                <a:gd name="connsiteY3" fmla="*/ 31712 h 1552575"/>
                <a:gd name="connsiteX4" fmla="*/ 67627 w 247650"/>
                <a:gd name="connsiteY4" fmla="*/ 4090 h 1552575"/>
                <a:gd name="connsiteX5" fmla="*/ 0 w 247650"/>
                <a:gd name="connsiteY5" fmla="*/ 867055 h 1552575"/>
                <a:gd name="connsiteX6" fmla="*/ 89535 w 247650"/>
                <a:gd name="connsiteY6" fmla="*/ 982307 h 1552575"/>
                <a:gd name="connsiteX7" fmla="*/ 151448 w 247650"/>
                <a:gd name="connsiteY7" fmla="*/ 1058507 h 1552575"/>
                <a:gd name="connsiteX8" fmla="*/ 137160 w 247650"/>
                <a:gd name="connsiteY8" fmla="*/ 1173760 h 1552575"/>
                <a:gd name="connsiteX9" fmla="*/ 133350 w 247650"/>
                <a:gd name="connsiteY9" fmla="*/ 1442365 h 1552575"/>
                <a:gd name="connsiteX10" fmla="*/ 108585 w 247650"/>
                <a:gd name="connsiteY10" fmla="*/ 1493800 h 1552575"/>
                <a:gd name="connsiteX11" fmla="*/ 175260 w 247650"/>
                <a:gd name="connsiteY11" fmla="*/ 1560475 h 1552575"/>
                <a:gd name="connsiteX12" fmla="*/ 196215 w 247650"/>
                <a:gd name="connsiteY12" fmla="*/ 1556665 h 1552575"/>
                <a:gd name="connsiteX13" fmla="*/ 239077 w 247650"/>
                <a:gd name="connsiteY13" fmla="*/ 1527137 h 1552575"/>
                <a:gd name="connsiteX14" fmla="*/ 240983 w 247650"/>
                <a:gd name="connsiteY14" fmla="*/ 1524280 h 1552575"/>
                <a:gd name="connsiteX15" fmla="*/ 247650 w 247650"/>
                <a:gd name="connsiteY15" fmla="*/ 1469035 h 1552575"/>
                <a:gd name="connsiteX16" fmla="*/ 205740 w 247650"/>
                <a:gd name="connsiteY16" fmla="*/ 1431887 h 1552575"/>
                <a:gd name="connsiteX17" fmla="*/ 175260 w 247650"/>
                <a:gd name="connsiteY17" fmla="*/ 1429030 h 1552575"/>
                <a:gd name="connsiteX18" fmla="*/ 178117 w 247650"/>
                <a:gd name="connsiteY18" fmla="*/ 1398550 h 1552575"/>
                <a:gd name="connsiteX19" fmla="*/ 208598 w 247650"/>
                <a:gd name="connsiteY19" fmla="*/ 1401407 h 1552575"/>
                <a:gd name="connsiteX20" fmla="*/ 205740 w 247650"/>
                <a:gd name="connsiteY20" fmla="*/ 1431887 h 1552575"/>
                <a:gd name="connsiteX21" fmla="*/ 205740 w 247650"/>
                <a:gd name="connsiteY21" fmla="*/ 1269962 h 1552575"/>
                <a:gd name="connsiteX22" fmla="*/ 175260 w 247650"/>
                <a:gd name="connsiteY22" fmla="*/ 1267105 h 1552575"/>
                <a:gd name="connsiteX23" fmla="*/ 178117 w 247650"/>
                <a:gd name="connsiteY23" fmla="*/ 1236625 h 1552575"/>
                <a:gd name="connsiteX24" fmla="*/ 208598 w 247650"/>
                <a:gd name="connsiteY24" fmla="*/ 1239482 h 1552575"/>
                <a:gd name="connsiteX25" fmla="*/ 205740 w 247650"/>
                <a:gd name="connsiteY25" fmla="*/ 1269962 h 1552575"/>
                <a:gd name="connsiteX26" fmla="*/ 205740 w 247650"/>
                <a:gd name="connsiteY26" fmla="*/ 1108037 h 1552575"/>
                <a:gd name="connsiteX27" fmla="*/ 175260 w 247650"/>
                <a:gd name="connsiteY27" fmla="*/ 1105180 h 1552575"/>
                <a:gd name="connsiteX28" fmla="*/ 178117 w 247650"/>
                <a:gd name="connsiteY28" fmla="*/ 1074700 h 1552575"/>
                <a:gd name="connsiteX29" fmla="*/ 208598 w 247650"/>
                <a:gd name="connsiteY29" fmla="*/ 1077557 h 1552575"/>
                <a:gd name="connsiteX30" fmla="*/ 205740 w 247650"/>
                <a:gd name="connsiteY30" fmla="*/ 1108037 h 1552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247650" h="1552575">
                  <a:moveTo>
                    <a:pt x="247650" y="1469035"/>
                  </a:moveTo>
                  <a:cubicBezTo>
                    <a:pt x="241935" y="1179475"/>
                    <a:pt x="234315" y="905155"/>
                    <a:pt x="230505" y="614642"/>
                  </a:cubicBezTo>
                  <a:cubicBezTo>
                    <a:pt x="228600" y="504152"/>
                    <a:pt x="231458" y="394615"/>
                    <a:pt x="219075" y="285077"/>
                  </a:cubicBezTo>
                  <a:cubicBezTo>
                    <a:pt x="215265" y="186970"/>
                    <a:pt x="170498" y="103150"/>
                    <a:pt x="104775" y="31712"/>
                  </a:cubicBezTo>
                  <a:cubicBezTo>
                    <a:pt x="94298" y="20282"/>
                    <a:pt x="72390" y="-11150"/>
                    <a:pt x="67627" y="4090"/>
                  </a:cubicBezTo>
                  <a:cubicBezTo>
                    <a:pt x="36195" y="104102"/>
                    <a:pt x="0" y="592735"/>
                    <a:pt x="0" y="867055"/>
                  </a:cubicBezTo>
                  <a:cubicBezTo>
                    <a:pt x="0" y="959447"/>
                    <a:pt x="0" y="961352"/>
                    <a:pt x="89535" y="982307"/>
                  </a:cubicBezTo>
                  <a:cubicBezTo>
                    <a:pt x="133350" y="992785"/>
                    <a:pt x="160020" y="1014692"/>
                    <a:pt x="151448" y="1058507"/>
                  </a:cubicBezTo>
                  <a:cubicBezTo>
                    <a:pt x="144780" y="1096607"/>
                    <a:pt x="141923" y="1135660"/>
                    <a:pt x="137160" y="1173760"/>
                  </a:cubicBezTo>
                  <a:cubicBezTo>
                    <a:pt x="124777" y="1269010"/>
                    <a:pt x="138113" y="1348067"/>
                    <a:pt x="133350" y="1442365"/>
                  </a:cubicBezTo>
                  <a:cubicBezTo>
                    <a:pt x="118110" y="1454747"/>
                    <a:pt x="108585" y="1472845"/>
                    <a:pt x="108585" y="1493800"/>
                  </a:cubicBezTo>
                  <a:cubicBezTo>
                    <a:pt x="108585" y="1530947"/>
                    <a:pt x="138113" y="1560475"/>
                    <a:pt x="175260" y="1560475"/>
                  </a:cubicBezTo>
                  <a:cubicBezTo>
                    <a:pt x="182880" y="1560475"/>
                    <a:pt x="189548" y="1559522"/>
                    <a:pt x="196215" y="1556665"/>
                  </a:cubicBezTo>
                  <a:cubicBezTo>
                    <a:pt x="212408" y="1551902"/>
                    <a:pt x="227648" y="1542377"/>
                    <a:pt x="239077" y="1527137"/>
                  </a:cubicBezTo>
                  <a:cubicBezTo>
                    <a:pt x="240030" y="1526185"/>
                    <a:pt x="240983" y="1525232"/>
                    <a:pt x="240983" y="1524280"/>
                  </a:cubicBezTo>
                  <a:cubicBezTo>
                    <a:pt x="251460" y="1507135"/>
                    <a:pt x="247650" y="1488085"/>
                    <a:pt x="247650" y="1469035"/>
                  </a:cubicBezTo>
                  <a:close/>
                  <a:moveTo>
                    <a:pt x="205740" y="1431887"/>
                  </a:moveTo>
                  <a:cubicBezTo>
                    <a:pt x="196215" y="1439507"/>
                    <a:pt x="182880" y="1438555"/>
                    <a:pt x="175260" y="1429030"/>
                  </a:cubicBezTo>
                  <a:cubicBezTo>
                    <a:pt x="167640" y="1419505"/>
                    <a:pt x="168592" y="1406170"/>
                    <a:pt x="178117" y="1398550"/>
                  </a:cubicBezTo>
                  <a:cubicBezTo>
                    <a:pt x="187642" y="1390930"/>
                    <a:pt x="200977" y="1391882"/>
                    <a:pt x="208598" y="1401407"/>
                  </a:cubicBezTo>
                  <a:cubicBezTo>
                    <a:pt x="216217" y="1409980"/>
                    <a:pt x="215265" y="1424267"/>
                    <a:pt x="205740" y="1431887"/>
                  </a:cubicBezTo>
                  <a:close/>
                  <a:moveTo>
                    <a:pt x="205740" y="1269962"/>
                  </a:moveTo>
                  <a:cubicBezTo>
                    <a:pt x="196215" y="1277582"/>
                    <a:pt x="182880" y="1276630"/>
                    <a:pt x="175260" y="1267105"/>
                  </a:cubicBezTo>
                  <a:cubicBezTo>
                    <a:pt x="167640" y="1257580"/>
                    <a:pt x="168592" y="1244245"/>
                    <a:pt x="178117" y="1236625"/>
                  </a:cubicBezTo>
                  <a:cubicBezTo>
                    <a:pt x="187642" y="1229005"/>
                    <a:pt x="200977" y="1229957"/>
                    <a:pt x="208598" y="1239482"/>
                  </a:cubicBezTo>
                  <a:cubicBezTo>
                    <a:pt x="216217" y="1248055"/>
                    <a:pt x="215265" y="1262342"/>
                    <a:pt x="205740" y="1269962"/>
                  </a:cubicBezTo>
                  <a:close/>
                  <a:moveTo>
                    <a:pt x="205740" y="1108037"/>
                  </a:moveTo>
                  <a:cubicBezTo>
                    <a:pt x="196215" y="1115657"/>
                    <a:pt x="182880" y="1114705"/>
                    <a:pt x="175260" y="1105180"/>
                  </a:cubicBezTo>
                  <a:cubicBezTo>
                    <a:pt x="167640" y="1095655"/>
                    <a:pt x="168592" y="1082320"/>
                    <a:pt x="178117" y="1074700"/>
                  </a:cubicBezTo>
                  <a:cubicBezTo>
                    <a:pt x="187642" y="1067080"/>
                    <a:pt x="200977" y="1068032"/>
                    <a:pt x="208598" y="1077557"/>
                  </a:cubicBezTo>
                  <a:cubicBezTo>
                    <a:pt x="216217" y="1086130"/>
                    <a:pt x="215265" y="1100417"/>
                    <a:pt x="205740" y="1108037"/>
                  </a:cubicBezTo>
                  <a:close/>
                </a:path>
              </a:pathLst>
            </a:custGeom>
            <a:solidFill>
              <a:schemeClr val="accent2"/>
            </a:solidFill>
            <a:ln w="95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FDA6190-1AF3-4A5D-A3FC-085532ED2AF3}"/>
                </a:ext>
              </a:extLst>
            </p:cNvPr>
            <p:cNvSpPr/>
            <p:nvPr/>
          </p:nvSpPr>
          <p:spPr>
            <a:xfrm rot="10800000">
              <a:off x="5745093" y="3765944"/>
              <a:ext cx="728346" cy="2011194"/>
            </a:xfrm>
            <a:custGeom>
              <a:avLst/>
              <a:gdLst>
                <a:gd name="connsiteX0" fmla="*/ 144874 w 728345"/>
                <a:gd name="connsiteY0" fmla="*/ 806768 h 2011193"/>
                <a:gd name="connsiteX1" fmla="*/ 173449 w 728345"/>
                <a:gd name="connsiteY1" fmla="*/ 782955 h 2011193"/>
                <a:gd name="connsiteX2" fmla="*/ 173449 w 728345"/>
                <a:gd name="connsiteY2" fmla="*/ 165735 h 2011193"/>
                <a:gd name="connsiteX3" fmla="*/ 144874 w 728345"/>
                <a:gd name="connsiteY3" fmla="*/ 141923 h 2011193"/>
                <a:gd name="connsiteX4" fmla="*/ 116299 w 728345"/>
                <a:gd name="connsiteY4" fmla="*/ 165735 h 2011193"/>
                <a:gd name="connsiteX5" fmla="*/ 116299 w 728345"/>
                <a:gd name="connsiteY5" fmla="*/ 782955 h 2011193"/>
                <a:gd name="connsiteX6" fmla="*/ 144874 w 728345"/>
                <a:gd name="connsiteY6" fmla="*/ 806768 h 2011193"/>
                <a:gd name="connsiteX7" fmla="*/ 256316 w 728345"/>
                <a:gd name="connsiteY7" fmla="*/ 806768 h 2011193"/>
                <a:gd name="connsiteX8" fmla="*/ 284891 w 728345"/>
                <a:gd name="connsiteY8" fmla="*/ 782955 h 2011193"/>
                <a:gd name="connsiteX9" fmla="*/ 284891 w 728345"/>
                <a:gd name="connsiteY9" fmla="*/ 165735 h 2011193"/>
                <a:gd name="connsiteX10" fmla="*/ 256316 w 728345"/>
                <a:gd name="connsiteY10" fmla="*/ 141923 h 2011193"/>
                <a:gd name="connsiteX11" fmla="*/ 227741 w 728345"/>
                <a:gd name="connsiteY11" fmla="*/ 165735 h 2011193"/>
                <a:gd name="connsiteX12" fmla="*/ 227741 w 728345"/>
                <a:gd name="connsiteY12" fmla="*/ 782955 h 2011193"/>
                <a:gd name="connsiteX13" fmla="*/ 256316 w 728345"/>
                <a:gd name="connsiteY13" fmla="*/ 806768 h 2011193"/>
                <a:gd name="connsiteX14" fmla="*/ 367759 w 728345"/>
                <a:gd name="connsiteY14" fmla="*/ 806768 h 2011193"/>
                <a:gd name="connsiteX15" fmla="*/ 396334 w 728345"/>
                <a:gd name="connsiteY15" fmla="*/ 782955 h 2011193"/>
                <a:gd name="connsiteX16" fmla="*/ 396334 w 728345"/>
                <a:gd name="connsiteY16" fmla="*/ 165735 h 2011193"/>
                <a:gd name="connsiteX17" fmla="*/ 367759 w 728345"/>
                <a:gd name="connsiteY17" fmla="*/ 141923 h 2011193"/>
                <a:gd name="connsiteX18" fmla="*/ 339184 w 728345"/>
                <a:gd name="connsiteY18" fmla="*/ 165735 h 2011193"/>
                <a:gd name="connsiteX19" fmla="*/ 339184 w 728345"/>
                <a:gd name="connsiteY19" fmla="*/ 782955 h 2011193"/>
                <a:gd name="connsiteX20" fmla="*/ 367759 w 728345"/>
                <a:gd name="connsiteY20" fmla="*/ 806768 h 2011193"/>
                <a:gd name="connsiteX21" fmla="*/ 479202 w 728345"/>
                <a:gd name="connsiteY21" fmla="*/ 806768 h 2011193"/>
                <a:gd name="connsiteX22" fmla="*/ 507777 w 728345"/>
                <a:gd name="connsiteY22" fmla="*/ 782955 h 2011193"/>
                <a:gd name="connsiteX23" fmla="*/ 507777 w 728345"/>
                <a:gd name="connsiteY23" fmla="*/ 165735 h 2011193"/>
                <a:gd name="connsiteX24" fmla="*/ 479202 w 728345"/>
                <a:gd name="connsiteY24" fmla="*/ 141923 h 2011193"/>
                <a:gd name="connsiteX25" fmla="*/ 450627 w 728345"/>
                <a:gd name="connsiteY25" fmla="*/ 165735 h 2011193"/>
                <a:gd name="connsiteX26" fmla="*/ 450627 w 728345"/>
                <a:gd name="connsiteY26" fmla="*/ 782955 h 2011193"/>
                <a:gd name="connsiteX27" fmla="*/ 479202 w 728345"/>
                <a:gd name="connsiteY27" fmla="*/ 806768 h 2011193"/>
                <a:gd name="connsiteX28" fmla="*/ 590644 w 728345"/>
                <a:gd name="connsiteY28" fmla="*/ 806768 h 2011193"/>
                <a:gd name="connsiteX29" fmla="*/ 619219 w 728345"/>
                <a:gd name="connsiteY29" fmla="*/ 782955 h 2011193"/>
                <a:gd name="connsiteX30" fmla="*/ 619219 w 728345"/>
                <a:gd name="connsiteY30" fmla="*/ 165735 h 2011193"/>
                <a:gd name="connsiteX31" fmla="*/ 590644 w 728345"/>
                <a:gd name="connsiteY31" fmla="*/ 141923 h 2011193"/>
                <a:gd name="connsiteX32" fmla="*/ 562069 w 728345"/>
                <a:gd name="connsiteY32" fmla="*/ 165735 h 2011193"/>
                <a:gd name="connsiteX33" fmla="*/ 562069 w 728345"/>
                <a:gd name="connsiteY33" fmla="*/ 782955 h 2011193"/>
                <a:gd name="connsiteX34" fmla="*/ 590644 w 728345"/>
                <a:gd name="connsiteY34" fmla="*/ 806768 h 2011193"/>
                <a:gd name="connsiteX35" fmla="*/ 466876 w 728345"/>
                <a:gd name="connsiteY35" fmla="*/ 2011193 h 2011193"/>
                <a:gd name="connsiteX36" fmla="*/ 278033 w 728345"/>
                <a:gd name="connsiteY36" fmla="*/ 2011193 h 2011193"/>
                <a:gd name="connsiteX37" fmla="*/ 278033 w 728345"/>
                <a:gd name="connsiteY37" fmla="*/ 1370582 h 2011193"/>
                <a:gd name="connsiteX38" fmla="*/ 322039 w 728345"/>
                <a:gd name="connsiteY38" fmla="*/ 1370582 h 2011193"/>
                <a:gd name="connsiteX39" fmla="*/ 322039 w 728345"/>
                <a:gd name="connsiteY39" fmla="*/ 888683 h 2011193"/>
                <a:gd name="connsiteX40" fmla="*/ 143922 w 728345"/>
                <a:gd name="connsiteY40" fmla="*/ 888683 h 2011193"/>
                <a:gd name="connsiteX41" fmla="*/ 39147 w 728345"/>
                <a:gd name="connsiteY41" fmla="*/ 783908 h 2011193"/>
                <a:gd name="connsiteX42" fmla="*/ 1047 w 728345"/>
                <a:gd name="connsiteY42" fmla="*/ 228600 h 2011193"/>
                <a:gd name="connsiteX43" fmla="*/ 229647 w 728345"/>
                <a:gd name="connsiteY43" fmla="*/ 0 h 2011193"/>
                <a:gd name="connsiteX44" fmla="*/ 499204 w 728345"/>
                <a:gd name="connsiteY44" fmla="*/ 0 h 2011193"/>
                <a:gd name="connsiteX45" fmla="*/ 726852 w 728345"/>
                <a:gd name="connsiteY45" fmla="*/ 228600 h 2011193"/>
                <a:gd name="connsiteX46" fmla="*/ 688752 w 728345"/>
                <a:gd name="connsiteY46" fmla="*/ 783908 h 2011193"/>
                <a:gd name="connsiteX47" fmla="*/ 583977 w 728345"/>
                <a:gd name="connsiteY47" fmla="*/ 888683 h 2011193"/>
                <a:gd name="connsiteX48" fmla="*/ 412527 w 728345"/>
                <a:gd name="connsiteY48" fmla="*/ 888683 h 2011193"/>
                <a:gd name="connsiteX49" fmla="*/ 412527 w 728345"/>
                <a:gd name="connsiteY49" fmla="*/ 1370582 h 2011193"/>
                <a:gd name="connsiteX50" fmla="*/ 466876 w 728345"/>
                <a:gd name="connsiteY50" fmla="*/ 1370582 h 2011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28345" h="2011193">
                  <a:moveTo>
                    <a:pt x="144874" y="806768"/>
                  </a:moveTo>
                  <a:cubicBezTo>
                    <a:pt x="160114" y="806768"/>
                    <a:pt x="173449" y="796290"/>
                    <a:pt x="173449" y="782955"/>
                  </a:cubicBezTo>
                  <a:lnTo>
                    <a:pt x="173449" y="165735"/>
                  </a:lnTo>
                  <a:cubicBezTo>
                    <a:pt x="173449" y="152400"/>
                    <a:pt x="161066" y="141923"/>
                    <a:pt x="144874" y="141923"/>
                  </a:cubicBezTo>
                  <a:cubicBezTo>
                    <a:pt x="129634" y="141923"/>
                    <a:pt x="116299" y="152400"/>
                    <a:pt x="116299" y="165735"/>
                  </a:cubicBezTo>
                  <a:lnTo>
                    <a:pt x="116299" y="782955"/>
                  </a:lnTo>
                  <a:cubicBezTo>
                    <a:pt x="116299" y="796290"/>
                    <a:pt x="128681" y="806768"/>
                    <a:pt x="144874" y="806768"/>
                  </a:cubicBezTo>
                  <a:close/>
                  <a:moveTo>
                    <a:pt x="256316" y="806768"/>
                  </a:moveTo>
                  <a:cubicBezTo>
                    <a:pt x="271556" y="806768"/>
                    <a:pt x="284891" y="796290"/>
                    <a:pt x="284891" y="782955"/>
                  </a:cubicBezTo>
                  <a:lnTo>
                    <a:pt x="284891" y="165735"/>
                  </a:lnTo>
                  <a:cubicBezTo>
                    <a:pt x="284891" y="152400"/>
                    <a:pt x="272509" y="141923"/>
                    <a:pt x="256316" y="141923"/>
                  </a:cubicBezTo>
                  <a:cubicBezTo>
                    <a:pt x="241077" y="141923"/>
                    <a:pt x="227741" y="152400"/>
                    <a:pt x="227741" y="165735"/>
                  </a:cubicBezTo>
                  <a:lnTo>
                    <a:pt x="227741" y="782955"/>
                  </a:lnTo>
                  <a:cubicBezTo>
                    <a:pt x="227741" y="796290"/>
                    <a:pt x="240124" y="806768"/>
                    <a:pt x="256316" y="806768"/>
                  </a:cubicBezTo>
                  <a:close/>
                  <a:moveTo>
                    <a:pt x="367759" y="806768"/>
                  </a:moveTo>
                  <a:cubicBezTo>
                    <a:pt x="382999" y="806768"/>
                    <a:pt x="396334" y="796290"/>
                    <a:pt x="396334" y="782955"/>
                  </a:cubicBezTo>
                  <a:lnTo>
                    <a:pt x="396334" y="165735"/>
                  </a:lnTo>
                  <a:cubicBezTo>
                    <a:pt x="396334" y="152400"/>
                    <a:pt x="383952" y="141923"/>
                    <a:pt x="367759" y="141923"/>
                  </a:cubicBezTo>
                  <a:cubicBezTo>
                    <a:pt x="352519" y="141923"/>
                    <a:pt x="339184" y="152400"/>
                    <a:pt x="339184" y="165735"/>
                  </a:cubicBezTo>
                  <a:lnTo>
                    <a:pt x="339184" y="782955"/>
                  </a:lnTo>
                  <a:cubicBezTo>
                    <a:pt x="339184" y="796290"/>
                    <a:pt x="351566" y="806768"/>
                    <a:pt x="367759" y="806768"/>
                  </a:cubicBezTo>
                  <a:close/>
                  <a:moveTo>
                    <a:pt x="479202" y="806768"/>
                  </a:moveTo>
                  <a:cubicBezTo>
                    <a:pt x="494441" y="806768"/>
                    <a:pt x="507777" y="796290"/>
                    <a:pt x="507777" y="782955"/>
                  </a:cubicBezTo>
                  <a:lnTo>
                    <a:pt x="507777" y="165735"/>
                  </a:lnTo>
                  <a:cubicBezTo>
                    <a:pt x="507777" y="152400"/>
                    <a:pt x="495394" y="141923"/>
                    <a:pt x="479202" y="141923"/>
                  </a:cubicBezTo>
                  <a:cubicBezTo>
                    <a:pt x="463961" y="141923"/>
                    <a:pt x="450627" y="152400"/>
                    <a:pt x="450627" y="165735"/>
                  </a:cubicBezTo>
                  <a:lnTo>
                    <a:pt x="450627" y="782955"/>
                  </a:lnTo>
                  <a:cubicBezTo>
                    <a:pt x="450627" y="796290"/>
                    <a:pt x="463009" y="806768"/>
                    <a:pt x="479202" y="806768"/>
                  </a:cubicBezTo>
                  <a:close/>
                  <a:moveTo>
                    <a:pt x="590644" y="806768"/>
                  </a:moveTo>
                  <a:cubicBezTo>
                    <a:pt x="605884" y="806768"/>
                    <a:pt x="619219" y="796290"/>
                    <a:pt x="619219" y="782955"/>
                  </a:cubicBezTo>
                  <a:lnTo>
                    <a:pt x="619219" y="165735"/>
                  </a:lnTo>
                  <a:cubicBezTo>
                    <a:pt x="619219" y="152400"/>
                    <a:pt x="606836" y="141923"/>
                    <a:pt x="590644" y="141923"/>
                  </a:cubicBezTo>
                  <a:cubicBezTo>
                    <a:pt x="575404" y="141923"/>
                    <a:pt x="562069" y="152400"/>
                    <a:pt x="562069" y="165735"/>
                  </a:cubicBezTo>
                  <a:lnTo>
                    <a:pt x="562069" y="782955"/>
                  </a:lnTo>
                  <a:cubicBezTo>
                    <a:pt x="562069" y="796290"/>
                    <a:pt x="574452" y="806768"/>
                    <a:pt x="590644" y="806768"/>
                  </a:cubicBezTo>
                  <a:close/>
                  <a:moveTo>
                    <a:pt x="466876" y="2011193"/>
                  </a:moveTo>
                  <a:lnTo>
                    <a:pt x="278033" y="2011193"/>
                  </a:lnTo>
                  <a:lnTo>
                    <a:pt x="278033" y="1370582"/>
                  </a:lnTo>
                  <a:lnTo>
                    <a:pt x="322039" y="1370582"/>
                  </a:lnTo>
                  <a:lnTo>
                    <a:pt x="322039" y="888683"/>
                  </a:lnTo>
                  <a:lnTo>
                    <a:pt x="143922" y="888683"/>
                  </a:lnTo>
                  <a:cubicBezTo>
                    <a:pt x="86772" y="888683"/>
                    <a:pt x="39147" y="842010"/>
                    <a:pt x="39147" y="783908"/>
                  </a:cubicBezTo>
                  <a:lnTo>
                    <a:pt x="1047" y="228600"/>
                  </a:lnTo>
                  <a:cubicBezTo>
                    <a:pt x="-12289" y="34290"/>
                    <a:pt x="103916" y="0"/>
                    <a:pt x="229647" y="0"/>
                  </a:cubicBezTo>
                  <a:lnTo>
                    <a:pt x="499204" y="0"/>
                  </a:lnTo>
                  <a:cubicBezTo>
                    <a:pt x="624934" y="0"/>
                    <a:pt x="743044" y="36195"/>
                    <a:pt x="726852" y="228600"/>
                  </a:cubicBezTo>
                  <a:lnTo>
                    <a:pt x="688752" y="783908"/>
                  </a:lnTo>
                  <a:cubicBezTo>
                    <a:pt x="688752" y="841058"/>
                    <a:pt x="642079" y="888683"/>
                    <a:pt x="583977" y="888683"/>
                  </a:cubicBezTo>
                  <a:lnTo>
                    <a:pt x="412527" y="888683"/>
                  </a:lnTo>
                  <a:lnTo>
                    <a:pt x="412527" y="1370582"/>
                  </a:lnTo>
                  <a:lnTo>
                    <a:pt x="466876" y="1370582"/>
                  </a:lnTo>
                  <a:close/>
                </a:path>
              </a:pathLst>
            </a:custGeom>
            <a:solidFill>
              <a:schemeClr val="accent2"/>
            </a:solidFill>
            <a:ln w="9525" cap="flat">
              <a:noFill/>
              <a:prstDash val="solid"/>
              <a:miter/>
            </a:ln>
          </p:spPr>
          <p:txBody>
            <a:bodyPr wrap="square" rtlCol="0" anchor="ctr">
              <a:noAutofit/>
            </a:bodyPr>
            <a:lstStyle/>
            <a:p>
              <a:endParaRPr lang="en-US"/>
            </a:p>
          </p:txBody>
        </p:sp>
        <p:sp>
          <p:nvSpPr>
            <p:cNvPr id="25" name="Freeform: Shape 24">
              <a:extLst>
                <a:ext uri="{FF2B5EF4-FFF2-40B4-BE49-F238E27FC236}">
                  <a16:creationId xmlns:a16="http://schemas.microsoft.com/office/drawing/2014/main" id="{32BDA214-DAF7-4847-80B3-D6473AF331B3}"/>
                </a:ext>
              </a:extLst>
            </p:cNvPr>
            <p:cNvSpPr/>
            <p:nvPr/>
          </p:nvSpPr>
          <p:spPr>
            <a:xfrm rot="10800000">
              <a:off x="6653842" y="3765946"/>
              <a:ext cx="513143" cy="2011192"/>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accent2"/>
            </a:solidFill>
            <a:ln w="952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A20E65B0-1805-48E9-ACD3-7DF7F95E11BA}"/>
                </a:ext>
              </a:extLst>
            </p:cNvPr>
            <p:cNvSpPr/>
            <p:nvPr/>
          </p:nvSpPr>
          <p:spPr>
            <a:xfrm>
              <a:off x="4994315" y="1693521"/>
              <a:ext cx="2203369" cy="180603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2"/>
            </a:solid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2658A4B6-6577-43A0-843C-AD6C25F1B39D}"/>
                </a:ext>
              </a:extLst>
            </p:cNvPr>
            <p:cNvSpPr/>
            <p:nvPr/>
          </p:nvSpPr>
          <p:spPr>
            <a:xfrm flipH="1">
              <a:off x="3703721" y="3286765"/>
              <a:ext cx="4784558" cy="622090"/>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solidFill>
              <a:schemeClr val="accent4"/>
            </a:solidFill>
            <a:ln w="38100" cap="flat">
              <a:solidFill>
                <a:schemeClr val="accent2"/>
              </a:solidFill>
              <a:prstDash val="solid"/>
              <a:miter/>
            </a:ln>
          </p:spPr>
          <p:txBody>
            <a:bodyPr rtlCol="0" anchor="ctr"/>
            <a:lstStyle/>
            <a:p>
              <a:endParaRPr lang="en-US" dirty="0"/>
            </a:p>
          </p:txBody>
        </p:sp>
      </p:grpSp>
      <p:sp>
        <p:nvSpPr>
          <p:cNvPr id="18" name="Text Placeholder 1">
            <a:extLst>
              <a:ext uri="{FF2B5EF4-FFF2-40B4-BE49-F238E27FC236}">
                <a16:creationId xmlns:a16="http://schemas.microsoft.com/office/drawing/2014/main" id="{D862F04F-821A-4867-8E37-B0550813FBD1}"/>
              </a:ext>
            </a:extLst>
          </p:cNvPr>
          <p:cNvSpPr txBox="1">
            <a:spLocks/>
          </p:cNvSpPr>
          <p:nvPr/>
        </p:nvSpPr>
        <p:spPr>
          <a:xfrm>
            <a:off x="-9938" y="5036524"/>
            <a:ext cx="12192000" cy="857296"/>
          </a:xfrm>
          <a:prstGeom prst="rect">
            <a:avLst/>
          </a:prstGeom>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5400" dirty="0"/>
              <a:t>Thank you</a:t>
            </a:r>
          </a:p>
        </p:txBody>
      </p:sp>
      <p:sp>
        <p:nvSpPr>
          <p:cNvPr id="19" name="Text Placeholder 2">
            <a:extLst>
              <a:ext uri="{FF2B5EF4-FFF2-40B4-BE49-F238E27FC236}">
                <a16:creationId xmlns:a16="http://schemas.microsoft.com/office/drawing/2014/main" id="{A8D1AAF6-CE25-4081-9A69-D1C95715CF55}"/>
              </a:ext>
            </a:extLst>
          </p:cNvPr>
          <p:cNvSpPr txBox="1">
            <a:spLocks/>
          </p:cNvSpPr>
          <p:nvPr/>
        </p:nvSpPr>
        <p:spPr>
          <a:xfrm>
            <a:off x="4517334" y="5968157"/>
            <a:ext cx="3157332" cy="301523"/>
          </a:xfrm>
          <a:prstGeom prst="roundRect">
            <a:avLst>
              <a:gd name="adj" fmla="val 29852"/>
            </a:avLst>
          </a:prstGeom>
          <a:solidFill>
            <a:schemeClr val="accent2"/>
          </a:solidFill>
        </p:spPr>
        <p:txBody>
          <a:bodyPr anchor="ct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id-ID" altLang="ko-KR" sz="1800" dirty="0">
                <a:solidFill>
                  <a:schemeClr val="bg1"/>
                </a:solidFill>
              </a:rPr>
              <a:t>Have a nice day</a:t>
            </a:r>
            <a:endParaRPr lang="en-US" altLang="ko-KR" sz="1800" dirty="0">
              <a:solidFill>
                <a:schemeClr val="bg1"/>
              </a:solidFill>
            </a:endParaRPr>
          </a:p>
        </p:txBody>
      </p:sp>
    </p:spTree>
    <p:extLst>
      <p:ext uri="{BB962C8B-B14F-4D97-AF65-F5344CB8AC3E}">
        <p14:creationId xmlns:p14="http://schemas.microsoft.com/office/powerpoint/2010/main" val="223244019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Usability Testing</a:t>
            </a:r>
            <a:endParaRPr lang="en-US" i="1" dirty="0"/>
          </a:p>
        </p:txBody>
      </p:sp>
      <p:grpSp>
        <p:nvGrpSpPr>
          <p:cNvPr id="6" name="Group 5">
            <a:extLst>
              <a:ext uri="{FF2B5EF4-FFF2-40B4-BE49-F238E27FC236}">
                <a16:creationId xmlns:a16="http://schemas.microsoft.com/office/drawing/2014/main" id="{9D5F59CA-4F80-463F-A45E-885B5EA2762E}"/>
              </a:ext>
            </a:extLst>
          </p:cNvPr>
          <p:cNvGrpSpPr/>
          <p:nvPr/>
        </p:nvGrpSpPr>
        <p:grpSpPr>
          <a:xfrm>
            <a:off x="9849040" y="619801"/>
            <a:ext cx="2222643" cy="887910"/>
            <a:chOff x="3959381" y="2234383"/>
            <a:chExt cx="1800201" cy="887910"/>
          </a:xfrm>
        </p:grpSpPr>
        <p:sp>
          <p:nvSpPr>
            <p:cNvPr id="7" name="직사각형 9">
              <a:extLst>
                <a:ext uri="{FF2B5EF4-FFF2-40B4-BE49-F238E27FC236}">
                  <a16:creationId xmlns:a16="http://schemas.microsoft.com/office/drawing/2014/main" id="{B34146C6-15F8-4D4E-A874-8CDC81CE7BE2}"/>
                </a:ext>
              </a:extLst>
            </p:cNvPr>
            <p:cNvSpPr/>
            <p:nvPr userDrawn="1"/>
          </p:nvSpPr>
          <p:spPr>
            <a:xfrm>
              <a:off x="3959381" y="2814516"/>
              <a:ext cx="1800201" cy="30777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ko-KR" altLang="en-US" sz="1400" dirty="0">
                <a:solidFill>
                  <a:schemeClr val="tx1">
                    <a:lumMod val="75000"/>
                    <a:lumOff val="25000"/>
                  </a:schemeClr>
                </a:solidFill>
                <a:cs typeface="Arial" pitchFamily="34" charset="0"/>
              </a:endParaRPr>
            </a:p>
          </p:txBody>
        </p:sp>
        <p:sp>
          <p:nvSpPr>
            <p:cNvPr id="8" name="Text Placeholder 17">
              <a:extLst>
                <a:ext uri="{FF2B5EF4-FFF2-40B4-BE49-F238E27FC236}">
                  <a16:creationId xmlns:a16="http://schemas.microsoft.com/office/drawing/2014/main" id="{A8EB3105-8913-4639-8E88-ECE3ABC2F147}"/>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id-ID" sz="1800" b="1" dirty="0">
                  <a:solidFill>
                    <a:schemeClr val="tx1">
                      <a:lumMod val="75000"/>
                      <a:lumOff val="25000"/>
                    </a:schemeClr>
                  </a:solidFill>
                  <a:cs typeface="Arial" pitchFamily="34" charset="0"/>
                </a:rPr>
                <a:t>Daftar </a:t>
              </a:r>
              <a:r>
                <a:rPr lang="id-ID" sz="1800" b="1" i="1" dirty="0">
                  <a:solidFill>
                    <a:schemeClr val="tx1">
                      <a:lumMod val="75000"/>
                      <a:lumOff val="25000"/>
                    </a:schemeClr>
                  </a:solidFill>
                  <a:cs typeface="Arial" pitchFamily="34" charset="0"/>
                </a:rPr>
                <a:t>Task </a:t>
              </a:r>
            </a:p>
            <a:p>
              <a:pPr marL="0" indent="0" algn="l">
                <a:buNone/>
              </a:pPr>
              <a:r>
                <a:rPr lang="id-ID" sz="1800" b="1" i="1" dirty="0">
                  <a:solidFill>
                    <a:schemeClr val="tx1">
                      <a:lumMod val="75000"/>
                      <a:lumOff val="25000"/>
                    </a:schemeClr>
                  </a:solidFill>
                  <a:cs typeface="Arial" pitchFamily="34" charset="0"/>
                </a:rPr>
                <a:t>Scenario</a:t>
              </a:r>
              <a:endParaRPr lang="en-US" sz="1800" b="1" dirty="0">
                <a:solidFill>
                  <a:schemeClr val="tx1">
                    <a:lumMod val="75000"/>
                    <a:lumOff val="25000"/>
                  </a:schemeClr>
                </a:solidFill>
                <a:cs typeface="Arial" pitchFamily="34" charset="0"/>
              </a:endParaRPr>
            </a:p>
          </p:txBody>
        </p:sp>
        <p:sp>
          <p:nvSpPr>
            <p:cNvPr id="9" name="Rectangle 8">
              <a:extLst>
                <a:ext uri="{FF2B5EF4-FFF2-40B4-BE49-F238E27FC236}">
                  <a16:creationId xmlns:a16="http://schemas.microsoft.com/office/drawing/2014/main" id="{79A785EF-83EB-43AC-9CA9-2E9B1EE78E37}"/>
                </a:ext>
              </a:extLst>
            </p:cNvPr>
            <p:cNvSpPr/>
            <p:nvPr userDrawn="1"/>
          </p:nvSpPr>
          <p:spPr>
            <a:xfrm>
              <a:off x="4040622" y="2704947"/>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90144245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i="1" dirty="0"/>
              <a:t>Feature</a:t>
            </a:r>
            <a:endParaRPr lang="en-US" i="1" dirty="0"/>
          </a:p>
        </p:txBody>
      </p:sp>
    </p:spTree>
    <p:extLst>
      <p:ext uri="{BB962C8B-B14F-4D97-AF65-F5344CB8AC3E}">
        <p14:creationId xmlns:p14="http://schemas.microsoft.com/office/powerpoint/2010/main" val="93672583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4611122"/>
            <a:chOff x="4406505" y="1014865"/>
            <a:chExt cx="3861193" cy="4611122"/>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4154984"/>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en-US" altLang="ko-KR" sz="2400" dirty="0">
                  <a:solidFill>
                    <a:schemeClr val="accent1"/>
                  </a:solidFill>
                  <a:cs typeface="Arial" pitchFamily="34" charset="0"/>
                </a:rPr>
                <a:t>Easy to change colors.</a:t>
              </a:r>
              <a:endParaRPr lang="ko-KR" altLang="en-US" sz="2400" b="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spTree>
    <p:extLst>
      <p:ext uri="{BB962C8B-B14F-4D97-AF65-F5344CB8AC3E}">
        <p14:creationId xmlns:p14="http://schemas.microsoft.com/office/powerpoint/2010/main" val="40449465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id-ID" dirty="0"/>
              <a:t>Latar Belakang</a:t>
            </a:r>
            <a:endParaRPr lang="en-US" dirty="0"/>
          </a:p>
        </p:txBody>
      </p:sp>
      <p:sp>
        <p:nvSpPr>
          <p:cNvPr id="3" name="자유형 25">
            <a:extLst>
              <a:ext uri="{FF2B5EF4-FFF2-40B4-BE49-F238E27FC236}">
                <a16:creationId xmlns:a16="http://schemas.microsoft.com/office/drawing/2014/main" id="{B301B49D-B2B5-491A-B6DC-69C45A2699C9}"/>
              </a:ext>
            </a:extLst>
          </p:cNvPr>
          <p:cNvSpPr/>
          <p:nvPr/>
        </p:nvSpPr>
        <p:spPr>
          <a:xfrm flipV="1">
            <a:off x="892043" y="253111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4" name="자유형 27">
            <a:extLst>
              <a:ext uri="{FF2B5EF4-FFF2-40B4-BE49-F238E27FC236}">
                <a16:creationId xmlns:a16="http://schemas.microsoft.com/office/drawing/2014/main" id="{9BD1FDB4-F11C-4C9B-9CD6-8AF17C4B7629}"/>
              </a:ext>
            </a:extLst>
          </p:cNvPr>
          <p:cNvSpPr/>
          <p:nvPr/>
        </p:nvSpPr>
        <p:spPr>
          <a:xfrm flipV="1">
            <a:off x="892043" y="344178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5" name="자유형 29">
            <a:extLst>
              <a:ext uri="{FF2B5EF4-FFF2-40B4-BE49-F238E27FC236}">
                <a16:creationId xmlns:a16="http://schemas.microsoft.com/office/drawing/2014/main" id="{0E53064F-C2B9-4552-BA01-EA99C1BD26FC}"/>
              </a:ext>
            </a:extLst>
          </p:cNvPr>
          <p:cNvSpPr/>
          <p:nvPr/>
        </p:nvSpPr>
        <p:spPr>
          <a:xfrm flipV="1">
            <a:off x="892043" y="435245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6" name="자유형 30">
            <a:extLst>
              <a:ext uri="{FF2B5EF4-FFF2-40B4-BE49-F238E27FC236}">
                <a16:creationId xmlns:a16="http://schemas.microsoft.com/office/drawing/2014/main" id="{05BDEC70-C855-4CAE-8BB8-62D101C4719A}"/>
              </a:ext>
            </a:extLst>
          </p:cNvPr>
          <p:cNvSpPr/>
          <p:nvPr/>
        </p:nvSpPr>
        <p:spPr>
          <a:xfrm flipV="1">
            <a:off x="892043" y="526312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7" name="Oval 10">
            <a:extLst>
              <a:ext uri="{FF2B5EF4-FFF2-40B4-BE49-F238E27FC236}">
                <a16:creationId xmlns:a16="http://schemas.microsoft.com/office/drawing/2014/main" id="{967F1C70-1AF6-4DF0-BC01-CE296A9517BC}"/>
              </a:ext>
            </a:extLst>
          </p:cNvPr>
          <p:cNvSpPr/>
          <p:nvPr/>
        </p:nvSpPr>
        <p:spPr>
          <a:xfrm>
            <a:off x="853984" y="2722668"/>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2</a:t>
            </a:r>
          </a:p>
        </p:txBody>
      </p:sp>
      <p:sp>
        <p:nvSpPr>
          <p:cNvPr id="8" name="Oval 10">
            <a:extLst>
              <a:ext uri="{FF2B5EF4-FFF2-40B4-BE49-F238E27FC236}">
                <a16:creationId xmlns:a16="http://schemas.microsoft.com/office/drawing/2014/main" id="{58F4172D-382C-4B6B-9A4E-C2F743BDE569}"/>
              </a:ext>
            </a:extLst>
          </p:cNvPr>
          <p:cNvSpPr/>
          <p:nvPr/>
        </p:nvSpPr>
        <p:spPr>
          <a:xfrm>
            <a:off x="853983" y="3633339"/>
            <a:ext cx="573285" cy="573285"/>
          </a:xfrm>
          <a:prstGeom prst="ellipse">
            <a:avLst/>
          </a:prstGeom>
          <a:solidFill>
            <a:schemeClr val="accent2"/>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3</a:t>
            </a:r>
          </a:p>
        </p:txBody>
      </p:sp>
      <p:sp>
        <p:nvSpPr>
          <p:cNvPr id="9" name="Oval 10">
            <a:extLst>
              <a:ext uri="{FF2B5EF4-FFF2-40B4-BE49-F238E27FC236}">
                <a16:creationId xmlns:a16="http://schemas.microsoft.com/office/drawing/2014/main" id="{A2688188-3766-4583-9EF4-E50FC6A3C223}"/>
              </a:ext>
            </a:extLst>
          </p:cNvPr>
          <p:cNvSpPr/>
          <p:nvPr/>
        </p:nvSpPr>
        <p:spPr>
          <a:xfrm>
            <a:off x="853982" y="4544010"/>
            <a:ext cx="573285" cy="573285"/>
          </a:xfrm>
          <a:prstGeom prst="ellipse">
            <a:avLst/>
          </a:prstGeom>
          <a:solidFill>
            <a:schemeClr val="accent1"/>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4</a:t>
            </a:r>
          </a:p>
        </p:txBody>
      </p:sp>
      <p:sp>
        <p:nvSpPr>
          <p:cNvPr id="10" name="Oval 10">
            <a:extLst>
              <a:ext uri="{FF2B5EF4-FFF2-40B4-BE49-F238E27FC236}">
                <a16:creationId xmlns:a16="http://schemas.microsoft.com/office/drawing/2014/main" id="{9C74535B-756B-49E1-B642-407A18BCC98A}"/>
              </a:ext>
            </a:extLst>
          </p:cNvPr>
          <p:cNvSpPr/>
          <p:nvPr/>
        </p:nvSpPr>
        <p:spPr>
          <a:xfrm>
            <a:off x="853981" y="5454680"/>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5</a:t>
            </a:r>
          </a:p>
        </p:txBody>
      </p:sp>
      <p:sp>
        <p:nvSpPr>
          <p:cNvPr id="11" name="Oval 10">
            <a:extLst>
              <a:ext uri="{FF2B5EF4-FFF2-40B4-BE49-F238E27FC236}">
                <a16:creationId xmlns:a16="http://schemas.microsoft.com/office/drawing/2014/main" id="{BC18F950-2FF6-4F85-90F5-FEFA5E483BB4}"/>
              </a:ext>
            </a:extLst>
          </p:cNvPr>
          <p:cNvSpPr/>
          <p:nvPr/>
        </p:nvSpPr>
        <p:spPr>
          <a:xfrm>
            <a:off x="846167" y="1811997"/>
            <a:ext cx="573285" cy="573285"/>
          </a:xfrm>
          <a:prstGeom prst="ellipse">
            <a:avLst/>
          </a:prstGeom>
          <a:solidFill>
            <a:schemeClr val="accent4"/>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1</a:t>
            </a:r>
          </a:p>
        </p:txBody>
      </p:sp>
      <p:sp>
        <p:nvSpPr>
          <p:cNvPr id="12" name="TextBox 11">
            <a:extLst>
              <a:ext uri="{FF2B5EF4-FFF2-40B4-BE49-F238E27FC236}">
                <a16:creationId xmlns:a16="http://schemas.microsoft.com/office/drawing/2014/main" id="{43884B42-F105-46D0-9B87-B7607D732F37}"/>
              </a:ext>
            </a:extLst>
          </p:cNvPr>
          <p:cNvSpPr txBox="1"/>
          <p:nvPr/>
        </p:nvSpPr>
        <p:spPr>
          <a:xfrm>
            <a:off x="1646070" y="5510489"/>
            <a:ext cx="7501531" cy="646331"/>
          </a:xfrm>
          <a:prstGeom prst="rect">
            <a:avLst/>
          </a:prstGeom>
          <a:noFill/>
        </p:spPr>
        <p:txBody>
          <a:bodyPr wrap="square" rtlCol="0">
            <a:spAutoFit/>
          </a:bodyPr>
          <a:lstStyle/>
          <a:p>
            <a:r>
              <a:rPr lang="en-US" altLang="ko-KR" sz="1200" dirty="0" err="1">
                <a:solidFill>
                  <a:schemeClr val="tx1">
                    <a:lumMod val="75000"/>
                    <a:lumOff val="25000"/>
                  </a:schemeClr>
                </a:solidFill>
              </a:rPr>
              <a:t>Metode</a:t>
            </a:r>
            <a:r>
              <a:rPr lang="en-US" altLang="ko-KR" sz="1200" dirty="0">
                <a:solidFill>
                  <a:schemeClr val="tx1">
                    <a:lumMod val="75000"/>
                    <a:lumOff val="25000"/>
                  </a:schemeClr>
                </a:solidFill>
              </a:rPr>
              <a:t> SDLC Prototyping </a:t>
            </a:r>
            <a:r>
              <a:rPr lang="en-US" altLang="ko-KR" sz="1200" dirty="0" err="1">
                <a:solidFill>
                  <a:schemeClr val="tx1">
                    <a:lumMod val="75000"/>
                    <a:lumOff val="25000"/>
                  </a:schemeClr>
                </a:solidFill>
              </a:rPr>
              <a:t>digunakan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pengembangan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ini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karena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lebih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fleksibel</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dapat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dilakukan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penyesuaian</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perubahan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kebutuhan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perangkat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lunak</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sesuai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dengan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kebutuhan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pengguna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pengembangannya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Muchlison</a:t>
            </a:r>
            <a:r>
              <a:rPr lang="en-US" altLang="ko-KR" sz="1200" dirty="0">
                <a:solidFill>
                  <a:schemeClr val="tx1">
                    <a:lumMod val="75000"/>
                    <a:lumOff val="25000"/>
                  </a:schemeClr>
                </a:solidFill>
              </a:rPr>
              <a:t>, 2021).</a:t>
            </a:r>
          </a:p>
        </p:txBody>
      </p:sp>
      <p:sp>
        <p:nvSpPr>
          <p:cNvPr id="13" name="TextBox 12">
            <a:extLst>
              <a:ext uri="{FF2B5EF4-FFF2-40B4-BE49-F238E27FC236}">
                <a16:creationId xmlns:a16="http://schemas.microsoft.com/office/drawing/2014/main" id="{CBD20EE5-9F50-4161-AFE8-BE68A6EA3CC1}"/>
              </a:ext>
            </a:extLst>
          </p:cNvPr>
          <p:cNvSpPr txBox="1"/>
          <p:nvPr/>
        </p:nvSpPr>
        <p:spPr>
          <a:xfrm>
            <a:off x="1646069" y="459981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96,3 </a:t>
            </a:r>
            <a:r>
              <a:rPr lang="en-US" altLang="ko-KR" sz="1200" dirty="0" err="1">
                <a:solidFill>
                  <a:schemeClr val="tx1">
                    <a:lumMod val="75000"/>
                    <a:lumOff val="25000"/>
                  </a:schemeClr>
                </a:solidFill>
              </a:rPr>
              <a:t>persen</a:t>
            </a:r>
            <a:r>
              <a:rPr lang="en-US" altLang="ko-KR" sz="1200" dirty="0">
                <a:solidFill>
                  <a:schemeClr val="tx1">
                    <a:lumMod val="75000"/>
                    <a:lumOff val="25000"/>
                  </a:schemeClr>
                </a:solidFill>
              </a:rPr>
              <a:t> </a:t>
            </a:r>
            <a:r>
              <a:rPr lang="sv-SE" altLang="ko-KR" sz="1200" dirty="0">
                <a:solidFill>
                  <a:schemeClr val="tx1">
                    <a:lumMod val="75000"/>
                    <a:lumOff val="25000"/>
                  </a:schemeClr>
                </a:solidFill>
              </a:rPr>
              <a:t>dari 82 mahasiswa Filkom UB</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merasa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terbantu</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mengatasi</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permasalahan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memasak</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dengan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adanya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memberikan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a:t>
            </a:r>
          </a:p>
        </p:txBody>
      </p:sp>
      <p:sp>
        <p:nvSpPr>
          <p:cNvPr id="14" name="TextBox 13">
            <a:extLst>
              <a:ext uri="{FF2B5EF4-FFF2-40B4-BE49-F238E27FC236}">
                <a16:creationId xmlns:a16="http://schemas.microsoft.com/office/drawing/2014/main" id="{DB780DD4-CEF8-4AF0-88F5-79AB0F002B99}"/>
              </a:ext>
            </a:extLst>
          </p:cNvPr>
          <p:cNvSpPr txBox="1"/>
          <p:nvPr/>
        </p:nvSpPr>
        <p:spPr>
          <a:xfrm>
            <a:off x="1646068" y="3689147"/>
            <a:ext cx="7501531" cy="646331"/>
          </a:xfrm>
          <a:prstGeom prst="rect">
            <a:avLst/>
          </a:prstGeom>
          <a:noFill/>
        </p:spPr>
        <p:txBody>
          <a:bodyPr wrap="square" rtlCol="0">
            <a:spAutoFit/>
          </a:bodyPr>
          <a:lstStyle/>
          <a:p>
            <a:r>
              <a:rPr lang="sv-SE" altLang="ko-KR" sz="1200" dirty="0">
                <a:solidFill>
                  <a:schemeClr val="tx1">
                    <a:lumMod val="75000"/>
                    <a:lumOff val="25000"/>
                  </a:schemeClr>
                </a:solidFill>
              </a:rPr>
              <a:t>86,6 persen dari 82 mahasiswa Filkom UB pernah menghadapi permasalahan saat memasak terkait bahan dan bumbu, resep, tingkat kematangan, cara memasak, waktu memasak, takaran, menentukan menu, dan hasil yang tidak sesuai ekspektasi</a:t>
            </a:r>
            <a:r>
              <a:rPr lang="id-ID" altLang="ko-KR" sz="1200" dirty="0">
                <a:solidFill>
                  <a:schemeClr val="tx1">
                    <a:lumMod val="75000"/>
                    <a:lumOff val="25000"/>
                  </a:schemeClr>
                </a:solidFill>
              </a:rPr>
              <a:t>.</a:t>
            </a:r>
            <a:endParaRPr lang="sv-SE" altLang="ko-KR" sz="1200" dirty="0">
              <a:solidFill>
                <a:schemeClr val="tx1">
                  <a:lumMod val="75000"/>
                  <a:lumOff val="25000"/>
                </a:schemeClr>
              </a:solidFill>
            </a:endParaRPr>
          </a:p>
        </p:txBody>
      </p:sp>
      <p:sp>
        <p:nvSpPr>
          <p:cNvPr id="15" name="TextBox 14">
            <a:extLst>
              <a:ext uri="{FF2B5EF4-FFF2-40B4-BE49-F238E27FC236}">
                <a16:creationId xmlns:a16="http://schemas.microsoft.com/office/drawing/2014/main" id="{5C48BFB6-22CB-4F74-A5BE-89D54669F96B}"/>
              </a:ext>
            </a:extLst>
          </p:cNvPr>
          <p:cNvSpPr txBox="1"/>
          <p:nvPr/>
        </p:nvSpPr>
        <p:spPr>
          <a:xfrm>
            <a:off x="1646067" y="2778477"/>
            <a:ext cx="7501531" cy="461665"/>
          </a:xfrm>
          <a:prstGeom prst="rect">
            <a:avLst/>
          </a:prstGeom>
          <a:noFill/>
        </p:spPr>
        <p:txBody>
          <a:bodyPr wrap="square" rtlCol="0">
            <a:spAutoFit/>
          </a:bodyPr>
          <a:lstStyle/>
          <a:p>
            <a:r>
              <a:rPr lang="en-US" altLang="ko-KR" sz="1200" dirty="0" err="1">
                <a:solidFill>
                  <a:schemeClr val="tx1">
                    <a:lumMod val="75000"/>
                    <a:lumOff val="25000"/>
                  </a:schemeClr>
                </a:solidFill>
              </a:rPr>
              <a:t>Aplikasi</a:t>
            </a:r>
            <a:r>
              <a:rPr lang="en-US" altLang="ko-KR" sz="1200" dirty="0">
                <a:solidFill>
                  <a:schemeClr val="tx1">
                    <a:lumMod val="75000"/>
                    <a:lumOff val="25000"/>
                  </a:schemeClr>
                </a:solidFill>
              </a:rPr>
              <a:t> yang </a:t>
            </a:r>
            <a:r>
              <a:rPr lang="en-US" altLang="ko-KR" sz="1200" dirty="0" err="1">
                <a:solidFill>
                  <a:schemeClr val="tx1">
                    <a:lumMod val="75000"/>
                    <a:lumOff val="25000"/>
                  </a:schemeClr>
                </a:solidFill>
              </a:rPr>
              <a:t>sudah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ada</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terkait</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masih</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terlalu</a:t>
            </a:r>
            <a:r>
              <a:rPr lang="en-US" altLang="ko-KR" sz="1200" dirty="0">
                <a:solidFill>
                  <a:schemeClr val="tx1">
                    <a:lumMod val="75000"/>
                    <a:lumOff val="25000"/>
                  </a:schemeClr>
                </a:solidFill>
              </a:rPr>
              <a:t> general</a:t>
            </a:r>
            <a:r>
              <a:rPr lang="id-ID" altLang="ko-KR" sz="1200" dirty="0">
                <a:solidFill>
                  <a:schemeClr val="tx1">
                    <a:lumMod val="75000"/>
                    <a:lumOff val="25000"/>
                  </a:schemeClr>
                </a:solidFill>
              </a:rPr>
              <a:t>, belum ada yang dikhususkan untuk mahasiswa, yang mana resepnya praktis dan sederhana. </a:t>
            </a:r>
            <a:endParaRPr lang="en-US" altLang="ko-KR" sz="1200" dirty="0">
              <a:solidFill>
                <a:schemeClr val="tx1">
                  <a:lumMod val="75000"/>
                  <a:lumOff val="25000"/>
                </a:schemeClr>
              </a:solidFill>
            </a:endParaRPr>
          </a:p>
        </p:txBody>
      </p:sp>
      <p:sp>
        <p:nvSpPr>
          <p:cNvPr id="16" name="TextBox 15">
            <a:extLst>
              <a:ext uri="{FF2B5EF4-FFF2-40B4-BE49-F238E27FC236}">
                <a16:creationId xmlns:a16="http://schemas.microsoft.com/office/drawing/2014/main" id="{7AB81FB9-B09C-4CBD-A6B4-57AA108995F2}"/>
              </a:ext>
            </a:extLst>
          </p:cNvPr>
          <p:cNvSpPr txBox="1"/>
          <p:nvPr/>
        </p:nvSpPr>
        <p:spPr>
          <a:xfrm>
            <a:off x="1646066" y="186780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Media </a:t>
            </a:r>
            <a:r>
              <a:rPr lang="en-US" altLang="ko-KR" sz="1200" dirty="0" err="1">
                <a:solidFill>
                  <a:schemeClr val="tx1">
                    <a:lumMod val="75000"/>
                    <a:lumOff val="25000"/>
                  </a:schemeClr>
                </a:solidFill>
              </a:rPr>
              <a:t>dalam</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pencarian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sangat </a:t>
            </a:r>
            <a:r>
              <a:rPr lang="en-US" altLang="ko-KR" sz="1200" dirty="0" err="1">
                <a:solidFill>
                  <a:schemeClr val="tx1">
                    <a:lumMod val="75000"/>
                    <a:lumOff val="25000"/>
                  </a:schemeClr>
                </a:solidFill>
              </a:rPr>
              <a:t>merepotkan</a:t>
            </a:r>
            <a:r>
              <a:rPr lang="en-US" altLang="ko-KR" sz="1200" dirty="0">
                <a:solidFill>
                  <a:schemeClr val="tx1">
                    <a:lumMod val="75000"/>
                    <a:lumOff val="25000"/>
                  </a:schemeClr>
                </a:solidFill>
              </a:rPr>
              <a:t>, dan </a:t>
            </a:r>
            <a:r>
              <a:rPr lang="en-US" altLang="ko-KR" sz="1200" dirty="0" err="1">
                <a:solidFill>
                  <a:schemeClr val="tx1">
                    <a:lumMod val="75000"/>
                    <a:lumOff val="25000"/>
                  </a:schemeClr>
                </a:solidFill>
              </a:rPr>
              <a:t>resep</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masakan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turun-temurun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terkadang</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terlupakan</a:t>
            </a:r>
            <a:r>
              <a:rPr lang="en-US" altLang="ko-KR" sz="1200" dirty="0">
                <a:solidFill>
                  <a:schemeClr val="tx1">
                    <a:lumMod val="75000"/>
                    <a:lumOff val="25000"/>
                  </a:schemeClr>
                </a:solidFill>
              </a:rPr>
              <a:t> (</a:t>
            </a:r>
            <a:r>
              <a:rPr lang="en-US" altLang="ko-KR" sz="1200" dirty="0" err="1">
                <a:solidFill>
                  <a:schemeClr val="tx1">
                    <a:lumMod val="75000"/>
                    <a:lumOff val="25000"/>
                  </a:schemeClr>
                </a:solidFill>
              </a:rPr>
              <a:t>Karlina</a:t>
            </a:r>
            <a:r>
              <a:rPr lang="en-US" altLang="ko-KR" sz="1200" dirty="0">
                <a:solidFill>
                  <a:schemeClr val="tx1">
                    <a:lumMod val="75000"/>
                    <a:lumOff val="25000"/>
                  </a:schemeClr>
                </a:solidFill>
              </a:rPr>
              <a:t>, Asian, &amp; Mahmud, 2019)</a:t>
            </a:r>
          </a:p>
        </p:txBody>
      </p:sp>
      <p:sp>
        <p:nvSpPr>
          <p:cNvPr id="17" name="TextBox 16">
            <a:extLst>
              <a:ext uri="{FF2B5EF4-FFF2-40B4-BE49-F238E27FC236}">
                <a16:creationId xmlns:a16="http://schemas.microsoft.com/office/drawing/2014/main" id="{E7290ED1-FE7F-4075-9C48-8662644505C7}"/>
              </a:ext>
            </a:extLst>
          </p:cNvPr>
          <p:cNvSpPr txBox="1"/>
          <p:nvPr/>
        </p:nvSpPr>
        <p:spPr>
          <a:xfrm>
            <a:off x="9575565" y="1744695"/>
            <a:ext cx="1740892" cy="707886"/>
          </a:xfrm>
          <a:prstGeom prst="rect">
            <a:avLst/>
          </a:prstGeom>
          <a:noFill/>
        </p:spPr>
        <p:txBody>
          <a:bodyPr wrap="square" rtlCol="0" anchor="t">
            <a:spAutoFit/>
          </a:bodyPr>
          <a:lstStyle/>
          <a:p>
            <a:r>
              <a:rPr lang="en-US" altLang="ko-KR" sz="4000" dirty="0">
                <a:solidFill>
                  <a:schemeClr val="accent4"/>
                </a:solidFill>
              </a:rPr>
              <a:t>A </a:t>
            </a:r>
            <a:r>
              <a:rPr lang="en-US" altLang="ko-KR" sz="2000" dirty="0">
                <a:solidFill>
                  <a:schemeClr val="accent4"/>
                </a:solidFill>
              </a:rPr>
              <a:t>Contents</a:t>
            </a:r>
          </a:p>
        </p:txBody>
      </p:sp>
      <p:sp>
        <p:nvSpPr>
          <p:cNvPr id="18" name="TextBox 17">
            <a:extLst>
              <a:ext uri="{FF2B5EF4-FFF2-40B4-BE49-F238E27FC236}">
                <a16:creationId xmlns:a16="http://schemas.microsoft.com/office/drawing/2014/main" id="{D8BF7DFA-446E-4116-87D3-17C1ABEC9004}"/>
              </a:ext>
            </a:extLst>
          </p:cNvPr>
          <p:cNvSpPr txBox="1"/>
          <p:nvPr/>
        </p:nvSpPr>
        <p:spPr>
          <a:xfrm>
            <a:off x="9575565" y="2655366"/>
            <a:ext cx="1740892" cy="707886"/>
          </a:xfrm>
          <a:prstGeom prst="rect">
            <a:avLst/>
          </a:prstGeom>
          <a:noFill/>
        </p:spPr>
        <p:txBody>
          <a:bodyPr wrap="square" rtlCol="0" anchor="t">
            <a:spAutoFit/>
          </a:bodyPr>
          <a:lstStyle/>
          <a:p>
            <a:r>
              <a:rPr lang="en-US" altLang="ko-KR" sz="4000" dirty="0">
                <a:solidFill>
                  <a:schemeClr val="accent3"/>
                </a:solidFill>
              </a:rPr>
              <a:t>B </a:t>
            </a:r>
            <a:r>
              <a:rPr lang="en-US" altLang="ko-KR" sz="2000" dirty="0">
                <a:solidFill>
                  <a:schemeClr val="accent3"/>
                </a:solidFill>
              </a:rPr>
              <a:t>Contents</a:t>
            </a:r>
          </a:p>
        </p:txBody>
      </p:sp>
      <p:sp>
        <p:nvSpPr>
          <p:cNvPr id="19" name="TextBox 18">
            <a:extLst>
              <a:ext uri="{FF2B5EF4-FFF2-40B4-BE49-F238E27FC236}">
                <a16:creationId xmlns:a16="http://schemas.microsoft.com/office/drawing/2014/main" id="{1FF161BA-7FBB-4C79-8ECA-C5F565AB915E}"/>
              </a:ext>
            </a:extLst>
          </p:cNvPr>
          <p:cNvSpPr txBox="1"/>
          <p:nvPr/>
        </p:nvSpPr>
        <p:spPr>
          <a:xfrm>
            <a:off x="9575565" y="3566037"/>
            <a:ext cx="1740892" cy="707886"/>
          </a:xfrm>
          <a:prstGeom prst="rect">
            <a:avLst/>
          </a:prstGeom>
          <a:noFill/>
        </p:spPr>
        <p:txBody>
          <a:bodyPr wrap="square" rtlCol="0" anchor="t">
            <a:spAutoFit/>
          </a:bodyPr>
          <a:lstStyle/>
          <a:p>
            <a:r>
              <a:rPr lang="en-US" altLang="ko-KR" sz="4000" dirty="0">
                <a:solidFill>
                  <a:schemeClr val="accent2"/>
                </a:solidFill>
              </a:rPr>
              <a:t>C </a:t>
            </a:r>
            <a:r>
              <a:rPr lang="en-US" altLang="ko-KR" sz="2000" dirty="0">
                <a:solidFill>
                  <a:schemeClr val="accent2"/>
                </a:solidFill>
              </a:rPr>
              <a:t>Contents</a:t>
            </a:r>
          </a:p>
        </p:txBody>
      </p:sp>
      <p:sp>
        <p:nvSpPr>
          <p:cNvPr id="20" name="TextBox 19">
            <a:extLst>
              <a:ext uri="{FF2B5EF4-FFF2-40B4-BE49-F238E27FC236}">
                <a16:creationId xmlns:a16="http://schemas.microsoft.com/office/drawing/2014/main" id="{89F2C5AA-ABF0-44C1-B37B-8183E3C49594}"/>
              </a:ext>
            </a:extLst>
          </p:cNvPr>
          <p:cNvSpPr txBox="1"/>
          <p:nvPr/>
        </p:nvSpPr>
        <p:spPr>
          <a:xfrm>
            <a:off x="9575565" y="4476708"/>
            <a:ext cx="1740892" cy="707886"/>
          </a:xfrm>
          <a:prstGeom prst="rect">
            <a:avLst/>
          </a:prstGeom>
          <a:noFill/>
        </p:spPr>
        <p:txBody>
          <a:bodyPr wrap="square" rtlCol="0" anchor="t">
            <a:spAutoFit/>
          </a:bodyPr>
          <a:lstStyle/>
          <a:p>
            <a:r>
              <a:rPr lang="en-US" altLang="ko-KR" sz="4000" dirty="0">
                <a:solidFill>
                  <a:schemeClr val="accent1"/>
                </a:solidFill>
              </a:rPr>
              <a:t>D </a:t>
            </a:r>
            <a:r>
              <a:rPr lang="en-US" altLang="ko-KR" sz="2000" dirty="0">
                <a:solidFill>
                  <a:schemeClr val="accent1"/>
                </a:solidFill>
              </a:rPr>
              <a:t>Contents</a:t>
            </a:r>
          </a:p>
        </p:txBody>
      </p:sp>
      <p:sp>
        <p:nvSpPr>
          <p:cNvPr id="21" name="TextBox 20">
            <a:extLst>
              <a:ext uri="{FF2B5EF4-FFF2-40B4-BE49-F238E27FC236}">
                <a16:creationId xmlns:a16="http://schemas.microsoft.com/office/drawing/2014/main" id="{9F4F0BBD-B924-411E-ABA8-FEF187C53C80}"/>
              </a:ext>
            </a:extLst>
          </p:cNvPr>
          <p:cNvSpPr txBox="1"/>
          <p:nvPr/>
        </p:nvSpPr>
        <p:spPr>
          <a:xfrm>
            <a:off x="9575565" y="5387378"/>
            <a:ext cx="1740892" cy="707886"/>
          </a:xfrm>
          <a:prstGeom prst="rect">
            <a:avLst/>
          </a:prstGeom>
          <a:noFill/>
        </p:spPr>
        <p:txBody>
          <a:bodyPr wrap="square" rtlCol="0" anchor="t">
            <a:spAutoFit/>
          </a:bodyPr>
          <a:lstStyle/>
          <a:p>
            <a:r>
              <a:rPr lang="en-US" altLang="ko-KR" sz="4000" dirty="0">
                <a:solidFill>
                  <a:schemeClr val="accent3"/>
                </a:solidFill>
              </a:rPr>
              <a:t>E </a:t>
            </a:r>
            <a:r>
              <a:rPr lang="en-US" altLang="ko-KR" sz="2000" dirty="0">
                <a:solidFill>
                  <a:schemeClr val="accent3"/>
                </a:solidFill>
              </a:rPr>
              <a:t>Contents</a:t>
            </a:r>
          </a:p>
        </p:txBody>
      </p:sp>
    </p:spTree>
    <p:extLst>
      <p:ext uri="{BB962C8B-B14F-4D97-AF65-F5344CB8AC3E}">
        <p14:creationId xmlns:p14="http://schemas.microsoft.com/office/powerpoint/2010/main" val="141547495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E140E042-B11C-46E0-973C-02DE46223EBC}"/>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79C952A-930B-4039-A22E-B2E0E6A35152}"/>
              </a:ext>
            </a:extLst>
          </p:cNvPr>
          <p:cNvSpPr txBox="1"/>
          <p:nvPr/>
        </p:nvSpPr>
        <p:spPr>
          <a:xfrm>
            <a:off x="1717306" y="2427660"/>
            <a:ext cx="3013807" cy="1754326"/>
          </a:xfrm>
          <a:prstGeom prst="rect">
            <a:avLst/>
          </a:prstGeom>
          <a:noFill/>
        </p:spPr>
        <p:txBody>
          <a:bodyPr wrap="square" rtlCol="0">
            <a:spAutoFit/>
          </a:bodyPr>
          <a:lstStyle/>
          <a:p>
            <a:r>
              <a:rPr lang="en-US" altLang="ko-KR" sz="3600" b="1" dirty="0">
                <a:solidFill>
                  <a:schemeClr val="bg1"/>
                </a:solidFill>
                <a:latin typeface="+mj-lt"/>
                <a:cs typeface="Arial" pitchFamily="34" charset="0"/>
              </a:rPr>
              <a:t>Colu</a:t>
            </a:r>
            <a:r>
              <a:rPr lang="en-US" altLang="ko-KR" sz="3600" b="1" dirty="0">
                <a:solidFill>
                  <a:schemeClr val="accent1"/>
                </a:solidFill>
                <a:latin typeface="+mj-lt"/>
                <a:cs typeface="Arial" pitchFamily="34" charset="0"/>
              </a:rPr>
              <a:t>mn</a:t>
            </a:r>
          </a:p>
          <a:p>
            <a:r>
              <a:rPr lang="en-US" altLang="ko-KR" sz="3600" b="1" dirty="0" err="1">
                <a:solidFill>
                  <a:schemeClr val="bg1"/>
                </a:solidFill>
                <a:latin typeface="+mj-lt"/>
                <a:cs typeface="Arial" pitchFamily="34" charset="0"/>
              </a:rPr>
              <a:t>Pow</a:t>
            </a:r>
            <a:r>
              <a:rPr lang="en-US" altLang="ko-KR" sz="3600" b="1" dirty="0" err="1">
                <a:solidFill>
                  <a:schemeClr val="accent1"/>
                </a:solidFill>
                <a:latin typeface="+mj-lt"/>
                <a:cs typeface="Arial" pitchFamily="34" charset="0"/>
              </a:rPr>
              <a:t>erpoint</a:t>
            </a:r>
            <a:r>
              <a:rPr lang="en-US" altLang="ko-KR" sz="3600" b="1" dirty="0">
                <a:solidFill>
                  <a:schemeClr val="accent1"/>
                </a:solidFill>
                <a:latin typeface="+mj-lt"/>
                <a:cs typeface="Arial" pitchFamily="34" charset="0"/>
              </a:rPr>
              <a:t> </a:t>
            </a:r>
            <a:r>
              <a:rPr lang="en-US" altLang="ko-KR" sz="3600" b="1" dirty="0">
                <a:solidFill>
                  <a:schemeClr val="bg1"/>
                </a:solidFill>
                <a:latin typeface="+mj-lt"/>
                <a:cs typeface="Arial" pitchFamily="34" charset="0"/>
              </a:rPr>
              <a:t>Pres</a:t>
            </a:r>
            <a:r>
              <a:rPr lang="en-US" altLang="ko-KR" sz="3600" b="1" dirty="0">
                <a:solidFill>
                  <a:schemeClr val="accent1"/>
                </a:solidFill>
                <a:latin typeface="+mj-lt"/>
                <a:cs typeface="Arial" pitchFamily="34" charset="0"/>
              </a:rPr>
              <a:t>entation</a:t>
            </a:r>
            <a:r>
              <a:rPr lang="en-US" altLang="ko-KR" sz="3600" b="1" dirty="0">
                <a:solidFill>
                  <a:schemeClr val="tx1">
                    <a:lumMod val="65000"/>
                    <a:lumOff val="35000"/>
                  </a:schemeClr>
                </a:solidFill>
                <a:latin typeface="+mj-lt"/>
                <a:cs typeface="Arial" pitchFamily="34" charset="0"/>
              </a:rPr>
              <a:t> </a:t>
            </a:r>
            <a:endParaRPr lang="ko-KR" altLang="en-US" sz="3600" b="1" dirty="0">
              <a:solidFill>
                <a:schemeClr val="tx1">
                  <a:lumMod val="65000"/>
                  <a:lumOff val="35000"/>
                </a:schemeClr>
              </a:solidFill>
              <a:latin typeface="+mj-lt"/>
              <a:cs typeface="Arial" pitchFamily="34" charset="0"/>
            </a:endParaRPr>
          </a:p>
        </p:txBody>
      </p:sp>
      <p:cxnSp>
        <p:nvCxnSpPr>
          <p:cNvPr id="5" name="Straight Connector 4">
            <a:extLst>
              <a:ext uri="{FF2B5EF4-FFF2-40B4-BE49-F238E27FC236}">
                <a16:creationId xmlns:a16="http://schemas.microsoft.com/office/drawing/2014/main" id="{4F3C4EA4-F7AE-4D2C-AF02-E615DFFC0C0E}"/>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22CC377D-6BF4-4B40-AA55-94D2E6B5AE05}"/>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80BB228F-7FDE-4A39-8DBE-C540B218AF8F}"/>
              </a:ext>
            </a:extLst>
          </p:cNvPr>
          <p:cNvGrpSpPr/>
          <p:nvPr/>
        </p:nvGrpSpPr>
        <p:grpSpPr>
          <a:xfrm>
            <a:off x="4920857" y="1123439"/>
            <a:ext cx="2946794" cy="4795788"/>
            <a:chOff x="4406505" y="1014865"/>
            <a:chExt cx="3861193" cy="4795788"/>
          </a:xfrm>
        </p:grpSpPr>
        <p:sp>
          <p:nvSpPr>
            <p:cNvPr id="10" name="TextBox 9">
              <a:extLst>
                <a:ext uri="{FF2B5EF4-FFF2-40B4-BE49-F238E27FC236}">
                  <a16:creationId xmlns:a16="http://schemas.microsoft.com/office/drawing/2014/main" id="{65739E74-D0DB-41B2-88EA-C9BFC85ADF5C}"/>
                </a:ext>
              </a:extLst>
            </p:cNvPr>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1" name="TextBox 10">
              <a:extLst>
                <a:ext uri="{FF2B5EF4-FFF2-40B4-BE49-F238E27FC236}">
                  <a16:creationId xmlns:a16="http://schemas.microsoft.com/office/drawing/2014/main" id="{850B9C68-AADB-4726-9D25-90FDFC1BD11A}"/>
                </a:ext>
              </a:extLst>
            </p:cNvPr>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itchFamily="34" charset="0"/>
                </a:rPr>
                <a:t>Easy to change colors.</a:t>
              </a:r>
              <a:endParaRPr lang="ko-KR" altLang="en-US" sz="2000" b="1" dirty="0">
                <a:solidFill>
                  <a:schemeClr val="accent1"/>
                </a:solidFill>
                <a:cs typeface="Arial" pitchFamily="34" charset="0"/>
              </a:endParaRPr>
            </a:p>
          </p:txBody>
        </p:sp>
      </p:grpSp>
      <p:grpSp>
        <p:nvGrpSpPr>
          <p:cNvPr id="15" name="Group 14">
            <a:extLst>
              <a:ext uri="{FF2B5EF4-FFF2-40B4-BE49-F238E27FC236}">
                <a16:creationId xmlns:a16="http://schemas.microsoft.com/office/drawing/2014/main" id="{87A6A035-5F66-4905-BAAA-10B2AA7A06CA}"/>
              </a:ext>
            </a:extLst>
          </p:cNvPr>
          <p:cNvGrpSpPr/>
          <p:nvPr/>
        </p:nvGrpSpPr>
        <p:grpSpPr>
          <a:xfrm>
            <a:off x="8332587" y="1123439"/>
            <a:ext cx="2946794" cy="4795788"/>
            <a:chOff x="4406505" y="1014865"/>
            <a:chExt cx="3861193" cy="4795788"/>
          </a:xfrm>
        </p:grpSpPr>
        <p:sp>
          <p:nvSpPr>
            <p:cNvPr id="16" name="TextBox 15">
              <a:extLst>
                <a:ext uri="{FF2B5EF4-FFF2-40B4-BE49-F238E27FC236}">
                  <a16:creationId xmlns:a16="http://schemas.microsoft.com/office/drawing/2014/main" id="{70676252-71D8-4F58-9872-822ACA25F190}"/>
                </a:ext>
              </a:extLst>
            </p:cNvPr>
            <p:cNvSpPr txBox="1"/>
            <p:nvPr/>
          </p:nvSpPr>
          <p:spPr>
            <a:xfrm>
              <a:off x="4406506" y="1471003"/>
              <a:ext cx="3861192" cy="4339650"/>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Easy to change colors, photos and Text.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You can simply impress your audience and add a unique zing and appeal to your Presentations. You can simply impress your audience and add a unique zing and appeal to your Presentations. Get a modern PowerPoint  Presentation that is beautifully designed. Easy to change colors, photos and Text. You can simply impress your audience and add a unique zing and appeal to your Presentations. </a:t>
              </a:r>
            </a:p>
            <a:p>
              <a:endParaRPr lang="en-US" altLang="ko-KR" sz="1200" dirty="0">
                <a:solidFill>
                  <a:schemeClr val="tx1">
                    <a:lumMod val="75000"/>
                    <a:lumOff val="25000"/>
                  </a:schemeClr>
                </a:solidFill>
                <a:cs typeface="Arial" pitchFamily="34" charset="0"/>
              </a:endParaRPr>
            </a:p>
            <a:p>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7" name="TextBox 16">
              <a:extLst>
                <a:ext uri="{FF2B5EF4-FFF2-40B4-BE49-F238E27FC236}">
                  <a16:creationId xmlns:a16="http://schemas.microsoft.com/office/drawing/2014/main" id="{B7D381AF-434C-42D9-BF30-3B371279B693}"/>
                </a:ext>
              </a:extLst>
            </p:cNvPr>
            <p:cNvSpPr txBox="1"/>
            <p:nvPr/>
          </p:nvSpPr>
          <p:spPr>
            <a:xfrm>
              <a:off x="4406505" y="1014865"/>
              <a:ext cx="3861188" cy="400110"/>
            </a:xfrm>
            <a:prstGeom prst="rect">
              <a:avLst/>
            </a:prstGeom>
            <a:noFill/>
          </p:spPr>
          <p:txBody>
            <a:bodyPr wrap="square" rtlCol="0">
              <a:spAutoFit/>
            </a:bodyPr>
            <a:lstStyle/>
            <a:p>
              <a:r>
                <a:rPr lang="en-US" altLang="ko-KR" sz="2000" dirty="0">
                  <a:solidFill>
                    <a:schemeClr val="accent1"/>
                  </a:solidFill>
                  <a:cs typeface="Arial" pitchFamily="34" charset="0"/>
                </a:rPr>
                <a:t>Easy to change colors.</a:t>
              </a:r>
              <a:endParaRPr lang="ko-KR" altLang="en-US" sz="2000" b="1" dirty="0">
                <a:solidFill>
                  <a:schemeClr val="accent1"/>
                </a:solidFill>
                <a:cs typeface="Arial" pitchFamily="34" charset="0"/>
              </a:endParaRPr>
            </a:p>
          </p:txBody>
        </p:sp>
      </p:grpSp>
    </p:spTree>
    <p:extLst>
      <p:ext uri="{BB962C8B-B14F-4D97-AF65-F5344CB8AC3E}">
        <p14:creationId xmlns:p14="http://schemas.microsoft.com/office/powerpoint/2010/main" val="140894580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 Placeholder 42">
            <a:extLst>
              <a:ext uri="{FF2B5EF4-FFF2-40B4-BE49-F238E27FC236}">
                <a16:creationId xmlns:a16="http://schemas.microsoft.com/office/drawing/2014/main" id="{CDBDAD4A-5200-468A-9C96-64EF59D383C4}"/>
              </a:ext>
            </a:extLst>
          </p:cNvPr>
          <p:cNvSpPr>
            <a:spLocks noGrp="1"/>
          </p:cNvSpPr>
          <p:nvPr>
            <p:ph type="body" sz="quarter" idx="10"/>
          </p:nvPr>
        </p:nvSpPr>
        <p:spPr/>
        <p:txBody>
          <a:bodyPr/>
          <a:lstStyle/>
          <a:p>
            <a:r>
              <a:rPr lang="id-ID" dirty="0"/>
              <a:t>Latar Belakang</a:t>
            </a:r>
            <a:endParaRPr lang="en-US" dirty="0"/>
          </a:p>
        </p:txBody>
      </p:sp>
      <p:sp>
        <p:nvSpPr>
          <p:cNvPr id="44" name="Text Placeholder 43">
            <a:extLst>
              <a:ext uri="{FF2B5EF4-FFF2-40B4-BE49-F238E27FC236}">
                <a16:creationId xmlns:a16="http://schemas.microsoft.com/office/drawing/2014/main" id="{D45563B6-64AC-48C3-ACBF-9E645CC74719}"/>
              </a:ext>
            </a:extLst>
          </p:cNvPr>
          <p:cNvSpPr>
            <a:spLocks noGrp="1"/>
          </p:cNvSpPr>
          <p:nvPr>
            <p:ph type="body" sz="quarter" idx="11"/>
          </p:nvPr>
        </p:nvSpPr>
        <p:spPr/>
        <p:txBody>
          <a:bodyPr/>
          <a:lstStyle/>
          <a:p>
            <a:r>
              <a:rPr lang="en-US" altLang="ko-KR" dirty="0"/>
              <a:t>Insert your subtitle here</a:t>
            </a:r>
          </a:p>
        </p:txBody>
      </p:sp>
    </p:spTree>
    <p:extLst>
      <p:ext uri="{BB962C8B-B14F-4D97-AF65-F5344CB8AC3E}">
        <p14:creationId xmlns:p14="http://schemas.microsoft.com/office/powerpoint/2010/main" val="267931735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a:extLst>
              <a:ext uri="{FF2B5EF4-FFF2-40B4-BE49-F238E27FC236}">
                <a16:creationId xmlns:a16="http://schemas.microsoft.com/office/drawing/2014/main" id="{72FDD397-FB05-421B-B10A-6F77A9F8C4AF}"/>
              </a:ext>
            </a:extLst>
          </p:cNvPr>
          <p:cNvGrpSpPr/>
          <p:nvPr/>
        </p:nvGrpSpPr>
        <p:grpSpPr>
          <a:xfrm rot="21227384">
            <a:off x="5245015" y="3895516"/>
            <a:ext cx="608087" cy="1288523"/>
            <a:chOff x="-287118" y="4952296"/>
            <a:chExt cx="1609427" cy="3410347"/>
          </a:xfrm>
          <a:solidFill>
            <a:schemeClr val="accent2"/>
          </a:solidFill>
        </p:grpSpPr>
        <p:sp>
          <p:nvSpPr>
            <p:cNvPr id="32" name="자유형: 도형 104">
              <a:extLst>
                <a:ext uri="{FF2B5EF4-FFF2-40B4-BE49-F238E27FC236}">
                  <a16:creationId xmlns:a16="http://schemas.microsoft.com/office/drawing/2014/main" id="{3F8F34BB-6F05-4907-B338-0E5D4D1F3166}"/>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a:extLst>
                <a:ext uri="{FF2B5EF4-FFF2-40B4-BE49-F238E27FC236}">
                  <a16:creationId xmlns:a16="http://schemas.microsoft.com/office/drawing/2014/main" id="{DD59D5C2-A7E2-486E-A093-B6A59E14DE7B}"/>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a:extLst>
                <a:ext uri="{FF2B5EF4-FFF2-40B4-BE49-F238E27FC236}">
                  <a16:creationId xmlns:a16="http://schemas.microsoft.com/office/drawing/2014/main" id="{9F9920C3-3087-403A-B352-57F7C114722A}"/>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a:extLst>
                <a:ext uri="{FF2B5EF4-FFF2-40B4-BE49-F238E27FC236}">
                  <a16:creationId xmlns:a16="http://schemas.microsoft.com/office/drawing/2014/main" id="{72827ED6-8A0A-4B34-B285-EF1D93C0E17C}"/>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a:extLst>
              <a:ext uri="{FF2B5EF4-FFF2-40B4-BE49-F238E27FC236}">
                <a16:creationId xmlns:a16="http://schemas.microsoft.com/office/drawing/2014/main" id="{3A5011DF-A658-4AE1-8421-792D63314273}"/>
              </a:ext>
            </a:extLst>
          </p:cNvPr>
          <p:cNvGrpSpPr/>
          <p:nvPr/>
        </p:nvGrpSpPr>
        <p:grpSpPr>
          <a:xfrm rot="20007842">
            <a:off x="4584631" y="3938080"/>
            <a:ext cx="761067" cy="1530882"/>
            <a:chOff x="3253539" y="3991723"/>
            <a:chExt cx="288620" cy="580558"/>
          </a:xfrm>
        </p:grpSpPr>
        <p:sp>
          <p:nvSpPr>
            <p:cNvPr id="48" name="Freeform: Shape 47">
              <a:extLst>
                <a:ext uri="{FF2B5EF4-FFF2-40B4-BE49-F238E27FC236}">
                  <a16:creationId xmlns:a16="http://schemas.microsoft.com/office/drawing/2014/main" id="{CEC3A36D-CF23-4EDC-95A4-0BAA55528A52}"/>
                </a:ext>
              </a:extLst>
            </p:cNvPr>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5D2AC76-ED08-4744-B094-B6E80482ECB6}"/>
                </a:ext>
              </a:extLst>
            </p:cNvPr>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B7C5A1F5-CA5C-40A9-AF1F-FE0C6C3358C8}"/>
              </a:ext>
            </a:extLst>
          </p:cNvPr>
          <p:cNvGrpSpPr/>
          <p:nvPr/>
        </p:nvGrpSpPr>
        <p:grpSpPr>
          <a:xfrm rot="19652038">
            <a:off x="5536755" y="2265030"/>
            <a:ext cx="1668669" cy="2905785"/>
            <a:chOff x="2755505" y="1879063"/>
            <a:chExt cx="552450" cy="962025"/>
          </a:xfrm>
          <a:solidFill>
            <a:schemeClr val="accent4"/>
          </a:solidFill>
        </p:grpSpPr>
        <p:sp>
          <p:nvSpPr>
            <p:cNvPr id="4" name="Freeform: Shape 3">
              <a:extLst>
                <a:ext uri="{FF2B5EF4-FFF2-40B4-BE49-F238E27FC236}">
                  <a16:creationId xmlns:a16="http://schemas.microsoft.com/office/drawing/2014/main" id="{05B2ABAA-448A-470D-A8CC-C29CC544DBC8}"/>
                </a:ext>
              </a:extLst>
            </p:cNvPr>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3C606A2B-0655-45A8-9E66-AF71422961D8}"/>
                </a:ext>
              </a:extLst>
            </p:cNvPr>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7742FB30-3E3B-4189-8B3A-BFFCAA2027B3}"/>
              </a:ext>
            </a:extLst>
          </p:cNvPr>
          <p:cNvGrpSpPr/>
          <p:nvPr/>
        </p:nvGrpSpPr>
        <p:grpSpPr>
          <a:xfrm>
            <a:off x="5800329" y="2945615"/>
            <a:ext cx="700565" cy="635820"/>
            <a:chOff x="6587475" y="3356075"/>
            <a:chExt cx="700565" cy="635820"/>
          </a:xfrm>
        </p:grpSpPr>
        <p:sp>
          <p:nvSpPr>
            <p:cNvPr id="6" name="Oval 5">
              <a:extLst>
                <a:ext uri="{FF2B5EF4-FFF2-40B4-BE49-F238E27FC236}">
                  <a16:creationId xmlns:a16="http://schemas.microsoft.com/office/drawing/2014/main" id="{CD867C7D-F13E-4D33-A2B4-B046B8C7A520}"/>
                </a:ext>
              </a:extLst>
            </p:cNvPr>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 fmla="*/ 0 w 1440106"/>
                <a:gd name="connsiteY0" fmla="*/ 723095 h 1429265"/>
                <a:gd name="connsiteX1" fmla="*/ 706170 w 1440106"/>
                <a:gd name="connsiteY1" fmla="*/ 16925 h 1429265"/>
                <a:gd name="connsiteX2" fmla="*/ 1240325 w 1440106"/>
                <a:gd name="connsiteY2" fmla="*/ 261368 h 1429265"/>
                <a:gd name="connsiteX3" fmla="*/ 1412340 w 1440106"/>
                <a:gd name="connsiteY3" fmla="*/ 723095 h 1429265"/>
                <a:gd name="connsiteX4" fmla="*/ 706170 w 1440106"/>
                <a:gd name="connsiteY4" fmla="*/ 1429265 h 1429265"/>
                <a:gd name="connsiteX5" fmla="*/ 0 w 1440106"/>
                <a:gd name="connsiteY5" fmla="*/ 723095 h 1429265"/>
                <a:gd name="connsiteX0" fmla="*/ 23086 w 1463192"/>
                <a:gd name="connsiteY0" fmla="*/ 723095 h 1450970"/>
                <a:gd name="connsiteX1" fmla="*/ 729256 w 1463192"/>
                <a:gd name="connsiteY1" fmla="*/ 16925 h 1450970"/>
                <a:gd name="connsiteX2" fmla="*/ 1263411 w 1463192"/>
                <a:gd name="connsiteY2" fmla="*/ 261368 h 1450970"/>
                <a:gd name="connsiteX3" fmla="*/ 1435426 w 1463192"/>
                <a:gd name="connsiteY3" fmla="*/ 723095 h 1450970"/>
                <a:gd name="connsiteX4" fmla="*/ 729256 w 1463192"/>
                <a:gd name="connsiteY4" fmla="*/ 1429265 h 1450970"/>
                <a:gd name="connsiteX5" fmla="*/ 222263 w 1463192"/>
                <a:gd name="connsiteY5" fmla="*/ 1221036 h 1450970"/>
                <a:gd name="connsiteX6" fmla="*/ 23086 w 1463192"/>
                <a:gd name="connsiteY6" fmla="*/ 723095 h 1450970"/>
                <a:gd name="connsiteX0" fmla="*/ 23086 w 1438966"/>
                <a:gd name="connsiteY0" fmla="*/ 723095 h 1431250"/>
                <a:gd name="connsiteX1" fmla="*/ 729256 w 1438966"/>
                <a:gd name="connsiteY1" fmla="*/ 16925 h 1431250"/>
                <a:gd name="connsiteX2" fmla="*/ 1263411 w 1438966"/>
                <a:gd name="connsiteY2" fmla="*/ 261368 h 1431250"/>
                <a:gd name="connsiteX3" fmla="*/ 1435426 w 1438966"/>
                <a:gd name="connsiteY3" fmla="*/ 723095 h 1431250"/>
                <a:gd name="connsiteX4" fmla="*/ 1136663 w 1438966"/>
                <a:gd name="connsiteY4" fmla="*/ 1112394 h 1431250"/>
                <a:gd name="connsiteX5" fmla="*/ 729256 w 1438966"/>
                <a:gd name="connsiteY5" fmla="*/ 1429265 h 1431250"/>
                <a:gd name="connsiteX6" fmla="*/ 222263 w 1438966"/>
                <a:gd name="connsiteY6" fmla="*/ 1221036 h 1431250"/>
                <a:gd name="connsiteX7" fmla="*/ 23086 w 1438966"/>
                <a:gd name="connsiteY7" fmla="*/ 723095 h 1431250"/>
                <a:gd name="connsiteX0" fmla="*/ 23086 w 1438966"/>
                <a:gd name="connsiteY0" fmla="*/ 723095 h 1432175"/>
                <a:gd name="connsiteX1" fmla="*/ 729256 w 1438966"/>
                <a:gd name="connsiteY1" fmla="*/ 16925 h 1432175"/>
                <a:gd name="connsiteX2" fmla="*/ 1263411 w 1438966"/>
                <a:gd name="connsiteY2" fmla="*/ 261368 h 1432175"/>
                <a:gd name="connsiteX3" fmla="*/ 1435426 w 1438966"/>
                <a:gd name="connsiteY3" fmla="*/ 723095 h 1432175"/>
                <a:gd name="connsiteX4" fmla="*/ 1109503 w 1438966"/>
                <a:gd name="connsiteY4" fmla="*/ 1085233 h 1432175"/>
                <a:gd name="connsiteX5" fmla="*/ 729256 w 1438966"/>
                <a:gd name="connsiteY5" fmla="*/ 1429265 h 1432175"/>
                <a:gd name="connsiteX6" fmla="*/ 222263 w 1438966"/>
                <a:gd name="connsiteY6" fmla="*/ 1221036 h 1432175"/>
                <a:gd name="connsiteX7" fmla="*/ 23086 w 1438966"/>
                <a:gd name="connsiteY7" fmla="*/ 723095 h 1432175"/>
                <a:gd name="connsiteX0" fmla="*/ 23086 w 1492024"/>
                <a:gd name="connsiteY0" fmla="*/ 723095 h 1432175"/>
                <a:gd name="connsiteX1" fmla="*/ 729256 w 1492024"/>
                <a:gd name="connsiteY1" fmla="*/ 16925 h 1432175"/>
                <a:gd name="connsiteX2" fmla="*/ 1263411 w 1492024"/>
                <a:gd name="connsiteY2" fmla="*/ 261368 h 1432175"/>
                <a:gd name="connsiteX3" fmla="*/ 1489747 w 1492024"/>
                <a:gd name="connsiteY3" fmla="*/ 723095 h 1432175"/>
                <a:gd name="connsiteX4" fmla="*/ 1109503 w 1492024"/>
                <a:gd name="connsiteY4" fmla="*/ 1085233 h 1432175"/>
                <a:gd name="connsiteX5" fmla="*/ 729256 w 1492024"/>
                <a:gd name="connsiteY5" fmla="*/ 1429265 h 1432175"/>
                <a:gd name="connsiteX6" fmla="*/ 222263 w 1492024"/>
                <a:gd name="connsiteY6" fmla="*/ 1221036 h 1432175"/>
                <a:gd name="connsiteX7" fmla="*/ 23086 w 1492024"/>
                <a:gd name="connsiteY7" fmla="*/ 723095 h 1432175"/>
                <a:gd name="connsiteX0" fmla="*/ 23086 w 1491219"/>
                <a:gd name="connsiteY0" fmla="*/ 719305 h 1428385"/>
                <a:gd name="connsiteX1" fmla="*/ 729256 w 1491219"/>
                <a:gd name="connsiteY1" fmla="*/ 13135 h 1428385"/>
                <a:gd name="connsiteX2" fmla="*/ 1181929 w 1491219"/>
                <a:gd name="connsiteY2" fmla="*/ 293792 h 1428385"/>
                <a:gd name="connsiteX3" fmla="*/ 1489747 w 1491219"/>
                <a:gd name="connsiteY3" fmla="*/ 719305 h 1428385"/>
                <a:gd name="connsiteX4" fmla="*/ 1109503 w 1491219"/>
                <a:gd name="connsiteY4" fmla="*/ 1081443 h 1428385"/>
                <a:gd name="connsiteX5" fmla="*/ 729256 w 1491219"/>
                <a:gd name="connsiteY5" fmla="*/ 1425475 h 1428385"/>
                <a:gd name="connsiteX6" fmla="*/ 222263 w 1491219"/>
                <a:gd name="connsiteY6" fmla="*/ 1217246 h 1428385"/>
                <a:gd name="connsiteX7" fmla="*/ 23086 w 1491219"/>
                <a:gd name="connsiteY7" fmla="*/ 719305 h 1428385"/>
                <a:gd name="connsiteX0" fmla="*/ 23086 w 1491662"/>
                <a:gd name="connsiteY0" fmla="*/ 719305 h 1428385"/>
                <a:gd name="connsiteX1" fmla="*/ 729256 w 1491662"/>
                <a:gd name="connsiteY1" fmla="*/ 13135 h 1428385"/>
                <a:gd name="connsiteX2" fmla="*/ 1181929 w 1491662"/>
                <a:gd name="connsiteY2" fmla="*/ 293792 h 1428385"/>
                <a:gd name="connsiteX3" fmla="*/ 1489747 w 1491662"/>
                <a:gd name="connsiteY3" fmla="*/ 719305 h 1428385"/>
                <a:gd name="connsiteX4" fmla="*/ 1109503 w 1491662"/>
                <a:gd name="connsiteY4" fmla="*/ 1081443 h 1428385"/>
                <a:gd name="connsiteX5" fmla="*/ 729256 w 1491662"/>
                <a:gd name="connsiteY5" fmla="*/ 1425475 h 1428385"/>
                <a:gd name="connsiteX6" fmla="*/ 222263 w 1491662"/>
                <a:gd name="connsiteY6" fmla="*/ 1217246 h 1428385"/>
                <a:gd name="connsiteX7" fmla="*/ 23086 w 1491662"/>
                <a:gd name="connsiteY7" fmla="*/ 719305 h 1428385"/>
                <a:gd name="connsiteX0" fmla="*/ 23086 w 1491662"/>
                <a:gd name="connsiteY0" fmla="*/ 715831 h 1424911"/>
                <a:gd name="connsiteX1" fmla="*/ 729256 w 1491662"/>
                <a:gd name="connsiteY1" fmla="*/ 9661 h 1424911"/>
                <a:gd name="connsiteX2" fmla="*/ 1181929 w 1491662"/>
                <a:gd name="connsiteY2" fmla="*/ 290318 h 1424911"/>
                <a:gd name="connsiteX3" fmla="*/ 1489747 w 1491662"/>
                <a:gd name="connsiteY3" fmla="*/ 715831 h 1424911"/>
                <a:gd name="connsiteX4" fmla="*/ 1109503 w 1491662"/>
                <a:gd name="connsiteY4" fmla="*/ 1077969 h 1424911"/>
                <a:gd name="connsiteX5" fmla="*/ 729256 w 1491662"/>
                <a:gd name="connsiteY5" fmla="*/ 1422001 h 1424911"/>
                <a:gd name="connsiteX6" fmla="*/ 222263 w 1491662"/>
                <a:gd name="connsiteY6" fmla="*/ 1213772 h 1424911"/>
                <a:gd name="connsiteX7" fmla="*/ 23086 w 1491662"/>
                <a:gd name="connsiteY7" fmla="*/ 715831 h 1424911"/>
                <a:gd name="connsiteX0" fmla="*/ 11335 w 1479911"/>
                <a:gd name="connsiteY0" fmla="*/ 602287 h 1311367"/>
                <a:gd name="connsiteX1" fmla="*/ 518329 w 1479911"/>
                <a:gd name="connsiteY1" fmla="*/ 13812 h 1311367"/>
                <a:gd name="connsiteX2" fmla="*/ 1170178 w 1479911"/>
                <a:gd name="connsiteY2" fmla="*/ 176774 h 1311367"/>
                <a:gd name="connsiteX3" fmla="*/ 1477996 w 1479911"/>
                <a:gd name="connsiteY3" fmla="*/ 602287 h 1311367"/>
                <a:gd name="connsiteX4" fmla="*/ 1097752 w 1479911"/>
                <a:gd name="connsiteY4" fmla="*/ 964425 h 1311367"/>
                <a:gd name="connsiteX5" fmla="*/ 717505 w 1479911"/>
                <a:gd name="connsiteY5" fmla="*/ 1308457 h 1311367"/>
                <a:gd name="connsiteX6" fmla="*/ 210512 w 1479911"/>
                <a:gd name="connsiteY6" fmla="*/ 1100228 h 1311367"/>
                <a:gd name="connsiteX7" fmla="*/ 11335 w 1479911"/>
                <a:gd name="connsiteY7" fmla="*/ 602287 h 1311367"/>
                <a:gd name="connsiteX0" fmla="*/ 17558 w 1486134"/>
                <a:gd name="connsiteY0" fmla="*/ 645596 h 1354676"/>
                <a:gd name="connsiteX1" fmla="*/ 633193 w 1486134"/>
                <a:gd name="connsiteY1" fmla="*/ 11853 h 1354676"/>
                <a:gd name="connsiteX2" fmla="*/ 1176401 w 1486134"/>
                <a:gd name="connsiteY2" fmla="*/ 220083 h 1354676"/>
                <a:gd name="connsiteX3" fmla="*/ 1484219 w 1486134"/>
                <a:gd name="connsiteY3" fmla="*/ 645596 h 1354676"/>
                <a:gd name="connsiteX4" fmla="*/ 1103975 w 1486134"/>
                <a:gd name="connsiteY4" fmla="*/ 1007734 h 1354676"/>
                <a:gd name="connsiteX5" fmla="*/ 723728 w 1486134"/>
                <a:gd name="connsiteY5" fmla="*/ 1351766 h 1354676"/>
                <a:gd name="connsiteX6" fmla="*/ 216735 w 1486134"/>
                <a:gd name="connsiteY6" fmla="*/ 1143537 h 1354676"/>
                <a:gd name="connsiteX7" fmla="*/ 17558 w 1486134"/>
                <a:gd name="connsiteY7" fmla="*/ 645596 h 1354676"/>
                <a:gd name="connsiteX0" fmla="*/ 17558 w 1486134"/>
                <a:gd name="connsiteY0" fmla="*/ 659413 h 1368493"/>
                <a:gd name="connsiteX1" fmla="*/ 633193 w 1486134"/>
                <a:gd name="connsiteY1" fmla="*/ 25670 h 1368493"/>
                <a:gd name="connsiteX2" fmla="*/ 1176401 w 1486134"/>
                <a:gd name="connsiteY2" fmla="*/ 233900 h 1368493"/>
                <a:gd name="connsiteX3" fmla="*/ 1484219 w 1486134"/>
                <a:gd name="connsiteY3" fmla="*/ 659413 h 1368493"/>
                <a:gd name="connsiteX4" fmla="*/ 1103975 w 1486134"/>
                <a:gd name="connsiteY4" fmla="*/ 1021551 h 1368493"/>
                <a:gd name="connsiteX5" fmla="*/ 723728 w 1486134"/>
                <a:gd name="connsiteY5" fmla="*/ 1365583 h 1368493"/>
                <a:gd name="connsiteX6" fmla="*/ 216735 w 1486134"/>
                <a:gd name="connsiteY6" fmla="*/ 1157354 h 1368493"/>
                <a:gd name="connsiteX7" fmla="*/ 17558 w 1486134"/>
                <a:gd name="connsiteY7" fmla="*/ 659413 h 1368493"/>
                <a:gd name="connsiteX0" fmla="*/ 11272 w 1479848"/>
                <a:gd name="connsiteY0" fmla="*/ 659413 h 1366902"/>
                <a:gd name="connsiteX1" fmla="*/ 626907 w 1479848"/>
                <a:gd name="connsiteY1" fmla="*/ 25670 h 1366902"/>
                <a:gd name="connsiteX2" fmla="*/ 1170115 w 1479848"/>
                <a:gd name="connsiteY2" fmla="*/ 233900 h 1366902"/>
                <a:gd name="connsiteX3" fmla="*/ 1477933 w 1479848"/>
                <a:gd name="connsiteY3" fmla="*/ 659413 h 1366902"/>
                <a:gd name="connsiteX4" fmla="*/ 1097689 w 1479848"/>
                <a:gd name="connsiteY4" fmla="*/ 1021551 h 1366902"/>
                <a:gd name="connsiteX5" fmla="*/ 717442 w 1479848"/>
                <a:gd name="connsiteY5" fmla="*/ 1365583 h 1366902"/>
                <a:gd name="connsiteX6" fmla="*/ 264770 w 1479848"/>
                <a:gd name="connsiteY6" fmla="*/ 1121140 h 1366902"/>
                <a:gd name="connsiteX7" fmla="*/ 11272 w 1479848"/>
                <a:gd name="connsiteY7" fmla="*/ 659413 h 1366902"/>
                <a:gd name="connsiteX0" fmla="*/ 18522 w 1387510"/>
                <a:gd name="connsiteY0" fmla="*/ 429299 h 1345017"/>
                <a:gd name="connsiteX1" fmla="*/ 534569 w 1387510"/>
                <a:gd name="connsiteY1" fmla="*/ 3785 h 1345017"/>
                <a:gd name="connsiteX2" fmla="*/ 1077777 w 1387510"/>
                <a:gd name="connsiteY2" fmla="*/ 212015 h 1345017"/>
                <a:gd name="connsiteX3" fmla="*/ 1385595 w 1387510"/>
                <a:gd name="connsiteY3" fmla="*/ 637528 h 1345017"/>
                <a:gd name="connsiteX4" fmla="*/ 1005351 w 1387510"/>
                <a:gd name="connsiteY4" fmla="*/ 999666 h 1345017"/>
                <a:gd name="connsiteX5" fmla="*/ 625104 w 1387510"/>
                <a:gd name="connsiteY5" fmla="*/ 1343698 h 1345017"/>
                <a:gd name="connsiteX6" fmla="*/ 172432 w 1387510"/>
                <a:gd name="connsiteY6" fmla="*/ 1099255 h 1345017"/>
                <a:gd name="connsiteX7" fmla="*/ 18522 w 1387510"/>
                <a:gd name="connsiteY7" fmla="*/ 429299 h 1345017"/>
                <a:gd name="connsiteX0" fmla="*/ 18522 w 1387510"/>
                <a:gd name="connsiteY0" fmla="*/ 429299 h 1300270"/>
                <a:gd name="connsiteX1" fmla="*/ 534569 w 1387510"/>
                <a:gd name="connsiteY1" fmla="*/ 3785 h 1300270"/>
                <a:gd name="connsiteX2" fmla="*/ 1077777 w 1387510"/>
                <a:gd name="connsiteY2" fmla="*/ 212015 h 1300270"/>
                <a:gd name="connsiteX3" fmla="*/ 1385595 w 1387510"/>
                <a:gd name="connsiteY3" fmla="*/ 637528 h 1300270"/>
                <a:gd name="connsiteX4" fmla="*/ 1005351 w 1387510"/>
                <a:gd name="connsiteY4" fmla="*/ 999666 h 1300270"/>
                <a:gd name="connsiteX5" fmla="*/ 634157 w 1387510"/>
                <a:gd name="connsiteY5" fmla="*/ 1298431 h 1300270"/>
                <a:gd name="connsiteX6" fmla="*/ 172432 w 1387510"/>
                <a:gd name="connsiteY6" fmla="*/ 1099255 h 1300270"/>
                <a:gd name="connsiteX7" fmla="*/ 18522 w 1387510"/>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634157 w 1389168"/>
                <a:gd name="connsiteY5" fmla="*/ 1298431 h 1298451"/>
                <a:gd name="connsiteX6" fmla="*/ 172432 w 1389168"/>
                <a:gd name="connsiteY6" fmla="*/ 1099255 h 1298451"/>
                <a:gd name="connsiteX7" fmla="*/ 18522 w 1389168"/>
                <a:gd name="connsiteY7" fmla="*/ 429299 h 1298451"/>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570782 w 1389168"/>
                <a:gd name="connsiteY5" fmla="*/ 1298431 h 1298451"/>
                <a:gd name="connsiteX6" fmla="*/ 172432 w 1389168"/>
                <a:gd name="connsiteY6" fmla="*/ 1099255 h 1298451"/>
                <a:gd name="connsiteX7" fmla="*/ 18522 w 1389168"/>
                <a:gd name="connsiteY7" fmla="*/ 429299 h 1298451"/>
                <a:gd name="connsiteX0" fmla="*/ 44205 w 1414851"/>
                <a:gd name="connsiteY0" fmla="*/ 429299 h 1298451"/>
                <a:gd name="connsiteX1" fmla="*/ 560252 w 1414851"/>
                <a:gd name="connsiteY1" fmla="*/ 3785 h 1298451"/>
                <a:gd name="connsiteX2" fmla="*/ 1103460 w 1414851"/>
                <a:gd name="connsiteY2" fmla="*/ 212015 h 1298451"/>
                <a:gd name="connsiteX3" fmla="*/ 1411278 w 1414851"/>
                <a:gd name="connsiteY3" fmla="*/ 637528 h 1298451"/>
                <a:gd name="connsiteX4" fmla="*/ 1031034 w 1414851"/>
                <a:gd name="connsiteY4" fmla="*/ 1090200 h 1298451"/>
                <a:gd name="connsiteX5" fmla="*/ 596465 w 1414851"/>
                <a:gd name="connsiteY5" fmla="*/ 1298431 h 1298451"/>
                <a:gd name="connsiteX6" fmla="*/ 107580 w 1414851"/>
                <a:gd name="connsiteY6" fmla="*/ 1099255 h 1298451"/>
                <a:gd name="connsiteX7" fmla="*/ 44205 w 1414851"/>
                <a:gd name="connsiteY7" fmla="*/ 429299 h 1298451"/>
                <a:gd name="connsiteX0" fmla="*/ 44205 w 1414851"/>
                <a:gd name="connsiteY0" fmla="*/ 429299 h 1298473"/>
                <a:gd name="connsiteX1" fmla="*/ 560252 w 1414851"/>
                <a:gd name="connsiteY1" fmla="*/ 3785 h 1298473"/>
                <a:gd name="connsiteX2" fmla="*/ 1103460 w 1414851"/>
                <a:gd name="connsiteY2" fmla="*/ 212015 h 1298473"/>
                <a:gd name="connsiteX3" fmla="*/ 1411278 w 1414851"/>
                <a:gd name="connsiteY3" fmla="*/ 637528 h 1298473"/>
                <a:gd name="connsiteX4" fmla="*/ 1031034 w 1414851"/>
                <a:gd name="connsiteY4" fmla="*/ 1090200 h 1298473"/>
                <a:gd name="connsiteX5" fmla="*/ 596465 w 1414851"/>
                <a:gd name="connsiteY5" fmla="*/ 1298431 h 1298473"/>
                <a:gd name="connsiteX6" fmla="*/ 107580 w 1414851"/>
                <a:gd name="connsiteY6" fmla="*/ 1099255 h 1298473"/>
                <a:gd name="connsiteX7" fmla="*/ 44205 w 1414851"/>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DC800CA-36A5-4932-A4A6-FBB31170CF04}"/>
                </a:ext>
              </a:extLst>
            </p:cNvPr>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71610606-5664-46F0-939A-99DA66C37ACF}"/>
              </a:ext>
            </a:extLst>
          </p:cNvPr>
          <p:cNvGrpSpPr/>
          <p:nvPr/>
        </p:nvGrpSpPr>
        <p:grpSpPr>
          <a:xfrm rot="2435546">
            <a:off x="4107648" y="2064887"/>
            <a:ext cx="614469" cy="2263684"/>
            <a:chOff x="3996689" y="2386001"/>
            <a:chExt cx="728344" cy="2683192"/>
          </a:xfrm>
        </p:grpSpPr>
        <p:sp>
          <p:nvSpPr>
            <p:cNvPr id="12" name="Freeform: Shape 11">
              <a:extLst>
                <a:ext uri="{FF2B5EF4-FFF2-40B4-BE49-F238E27FC236}">
                  <a16:creationId xmlns:a16="http://schemas.microsoft.com/office/drawing/2014/main" id="{CA9DAA3D-D543-46A8-B3AE-C3BC51EE5A5C}"/>
                </a:ext>
              </a:extLst>
            </p:cNvPr>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a:extLst>
                <a:ext uri="{FF2B5EF4-FFF2-40B4-BE49-F238E27FC236}">
                  <a16:creationId xmlns:a16="http://schemas.microsoft.com/office/drawing/2014/main" id="{F2C65794-2702-455A-9957-A6DC150E5D73}"/>
                </a:ext>
              </a:extLst>
            </p:cNvPr>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a:extLst>
              <a:ext uri="{FF2B5EF4-FFF2-40B4-BE49-F238E27FC236}">
                <a16:creationId xmlns:a16="http://schemas.microsoft.com/office/drawing/2014/main" id="{B9F57C46-61DD-4D6A-AAAC-DC3D515715D3}"/>
              </a:ext>
            </a:extLst>
          </p:cNvPr>
          <p:cNvGrpSpPr/>
          <p:nvPr/>
        </p:nvGrpSpPr>
        <p:grpSpPr>
          <a:xfrm rot="20107294">
            <a:off x="3668467" y="4728756"/>
            <a:ext cx="648140" cy="739912"/>
            <a:chOff x="7322818" y="1544656"/>
            <a:chExt cx="2434437" cy="2779133"/>
          </a:xfrm>
          <a:solidFill>
            <a:schemeClr val="accent3"/>
          </a:solidFill>
        </p:grpSpPr>
        <p:sp>
          <p:nvSpPr>
            <p:cNvPr id="15" name="타원 109">
              <a:extLst>
                <a:ext uri="{FF2B5EF4-FFF2-40B4-BE49-F238E27FC236}">
                  <a16:creationId xmlns:a16="http://schemas.microsoft.com/office/drawing/2014/main" id="{52D08E96-F04E-4B8E-8505-79F3A3D68351}"/>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a:extLst>
                <a:ext uri="{FF2B5EF4-FFF2-40B4-BE49-F238E27FC236}">
                  <a16:creationId xmlns:a16="http://schemas.microsoft.com/office/drawing/2014/main" id="{C2D756F1-5B6C-44E1-9198-907D1C5ACD17}"/>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a:extLst>
                <a:ext uri="{FF2B5EF4-FFF2-40B4-BE49-F238E27FC236}">
                  <a16:creationId xmlns:a16="http://schemas.microsoft.com/office/drawing/2014/main" id="{17E5A63A-B328-4225-BDD2-BE659D6D2722}"/>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a:extLst>
                <a:ext uri="{FF2B5EF4-FFF2-40B4-BE49-F238E27FC236}">
                  <a16:creationId xmlns:a16="http://schemas.microsoft.com/office/drawing/2014/main" id="{1EE5A339-53C7-4D27-BC1F-EA65A066AE59}"/>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a:extLst>
                <a:ext uri="{FF2B5EF4-FFF2-40B4-BE49-F238E27FC236}">
                  <a16:creationId xmlns:a16="http://schemas.microsoft.com/office/drawing/2014/main" id="{44CC086C-9393-4263-90D4-E581B646D3F8}"/>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a:extLst>
                <a:ext uri="{FF2B5EF4-FFF2-40B4-BE49-F238E27FC236}">
                  <a16:creationId xmlns:a16="http://schemas.microsoft.com/office/drawing/2014/main" id="{D128B444-2ECB-41DF-A4F2-EBD606274A3A}"/>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a:extLst>
                <a:ext uri="{FF2B5EF4-FFF2-40B4-BE49-F238E27FC236}">
                  <a16:creationId xmlns:a16="http://schemas.microsoft.com/office/drawing/2014/main" id="{A07C9056-A094-4834-A219-DD89C1B577B6}"/>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a:extLst>
                <a:ext uri="{FF2B5EF4-FFF2-40B4-BE49-F238E27FC236}">
                  <a16:creationId xmlns:a16="http://schemas.microsoft.com/office/drawing/2014/main" id="{7BDB2BF5-1293-424E-9A58-56792D1063A0}"/>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a:extLst>
                <a:ext uri="{FF2B5EF4-FFF2-40B4-BE49-F238E27FC236}">
                  <a16:creationId xmlns:a16="http://schemas.microsoft.com/office/drawing/2014/main" id="{DB9E765B-23B1-4E73-8238-9894E369B108}"/>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a:extLst>
                <a:ext uri="{FF2B5EF4-FFF2-40B4-BE49-F238E27FC236}">
                  <a16:creationId xmlns:a16="http://schemas.microsoft.com/office/drawing/2014/main" id="{ACA9C454-7565-4910-AAF5-088F145991C4}"/>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a:extLst>
                <a:ext uri="{FF2B5EF4-FFF2-40B4-BE49-F238E27FC236}">
                  <a16:creationId xmlns:a16="http://schemas.microsoft.com/office/drawing/2014/main" id="{58F82008-A998-4E8C-B58E-2230176CBB10}"/>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a:extLst>
              <a:ext uri="{FF2B5EF4-FFF2-40B4-BE49-F238E27FC236}">
                <a16:creationId xmlns:a16="http://schemas.microsoft.com/office/drawing/2014/main" id="{39BA94C3-288D-4433-B5AB-F235764ABDC0}"/>
              </a:ext>
            </a:extLst>
          </p:cNvPr>
          <p:cNvGrpSpPr/>
          <p:nvPr/>
        </p:nvGrpSpPr>
        <p:grpSpPr>
          <a:xfrm rot="2561921">
            <a:off x="5369821" y="4674847"/>
            <a:ext cx="880008" cy="918455"/>
            <a:chOff x="4685146" y="3951535"/>
            <a:chExt cx="846571" cy="883557"/>
          </a:xfrm>
        </p:grpSpPr>
        <p:sp>
          <p:nvSpPr>
            <p:cNvPr id="37" name="Freeform: Shape 36">
              <a:extLst>
                <a:ext uri="{FF2B5EF4-FFF2-40B4-BE49-F238E27FC236}">
                  <a16:creationId xmlns:a16="http://schemas.microsoft.com/office/drawing/2014/main" id="{F5B1287F-A787-43A3-AA29-85715FFDA590}"/>
                </a:ext>
              </a:extLst>
            </p:cNvPr>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6AB6D92-B239-4DD4-805A-44F74C58CE3C}"/>
                </a:ext>
              </a:extLst>
            </p:cNvPr>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C2CFA3BD-462E-480A-9028-AFA21BA1C1E8}"/>
                </a:ext>
              </a:extLst>
            </p:cNvPr>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10043E8-2459-4FE3-941B-229F5BDCBD7A}"/>
                </a:ext>
              </a:extLst>
            </p:cNvPr>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a:extLst>
              <a:ext uri="{FF2B5EF4-FFF2-40B4-BE49-F238E27FC236}">
                <a16:creationId xmlns:a16="http://schemas.microsoft.com/office/drawing/2014/main" id="{15C2891D-2B0F-485E-B3FC-EE3A001750B6}"/>
              </a:ext>
            </a:extLst>
          </p:cNvPr>
          <p:cNvGrpSpPr/>
          <p:nvPr/>
        </p:nvGrpSpPr>
        <p:grpSpPr>
          <a:xfrm>
            <a:off x="4156428" y="4815732"/>
            <a:ext cx="558482" cy="637149"/>
            <a:chOff x="3434152" y="428041"/>
            <a:chExt cx="4718078" cy="5382655"/>
          </a:xfrm>
          <a:solidFill>
            <a:schemeClr val="accent2"/>
          </a:solidFill>
        </p:grpSpPr>
        <p:sp>
          <p:nvSpPr>
            <p:cNvPr id="42" name="자유형: 도형 70">
              <a:extLst>
                <a:ext uri="{FF2B5EF4-FFF2-40B4-BE49-F238E27FC236}">
                  <a16:creationId xmlns:a16="http://schemas.microsoft.com/office/drawing/2014/main" id="{F1611A3F-57A5-43B6-84F0-9EBB4EF25474}"/>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a:extLst>
                <a:ext uri="{FF2B5EF4-FFF2-40B4-BE49-F238E27FC236}">
                  <a16:creationId xmlns:a16="http://schemas.microsoft.com/office/drawing/2014/main" id="{74617D58-6262-433A-A93E-24AFBEFF68A6}"/>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a:extLst>
                <a:ext uri="{FF2B5EF4-FFF2-40B4-BE49-F238E27FC236}">
                  <a16:creationId xmlns:a16="http://schemas.microsoft.com/office/drawing/2014/main" id="{8A313102-4A94-414E-B1B7-87D3FBE8846F}"/>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a:extLst>
                <a:ext uri="{FF2B5EF4-FFF2-40B4-BE49-F238E27FC236}">
                  <a16:creationId xmlns:a16="http://schemas.microsoft.com/office/drawing/2014/main" id="{CF807D53-CCB2-48C2-AEB4-1CE6D87836E0}"/>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a:extLst>
                <a:ext uri="{FF2B5EF4-FFF2-40B4-BE49-F238E27FC236}">
                  <a16:creationId xmlns:a16="http://schemas.microsoft.com/office/drawing/2014/main" id="{B01FA98F-6C83-4F45-9481-F610486D664F}"/>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26" name="그룹 125">
            <a:extLst>
              <a:ext uri="{FF2B5EF4-FFF2-40B4-BE49-F238E27FC236}">
                <a16:creationId xmlns:a16="http://schemas.microsoft.com/office/drawing/2014/main" id="{39CD5D6D-5411-4369-AAED-AC6C580B8719}"/>
              </a:ext>
            </a:extLst>
          </p:cNvPr>
          <p:cNvGrpSpPr/>
          <p:nvPr/>
        </p:nvGrpSpPr>
        <p:grpSpPr>
          <a:xfrm rot="21433355">
            <a:off x="4620180" y="4778633"/>
            <a:ext cx="478510" cy="669336"/>
            <a:chOff x="1019786" y="3002376"/>
            <a:chExt cx="2531613" cy="3541196"/>
          </a:xfrm>
          <a:solidFill>
            <a:schemeClr val="accent1"/>
          </a:solidFill>
        </p:grpSpPr>
        <p:sp>
          <p:nvSpPr>
            <p:cNvPr id="27" name="사각형: 둥근 모서리 132">
              <a:extLst>
                <a:ext uri="{FF2B5EF4-FFF2-40B4-BE49-F238E27FC236}">
                  <a16:creationId xmlns:a16="http://schemas.microsoft.com/office/drawing/2014/main" id="{DBA00880-AC06-4527-A704-A6D7D7A38EE2}"/>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a:extLst>
                <a:ext uri="{FF2B5EF4-FFF2-40B4-BE49-F238E27FC236}">
                  <a16:creationId xmlns:a16="http://schemas.microsoft.com/office/drawing/2014/main" id="{1020522F-C4D1-48AC-842D-6B0CD84C09B3}"/>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a:extLst>
                <a:ext uri="{FF2B5EF4-FFF2-40B4-BE49-F238E27FC236}">
                  <a16:creationId xmlns:a16="http://schemas.microsoft.com/office/drawing/2014/main" id="{7030F9C1-0774-4746-9E60-BB74477FC15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a:extLst>
                <a:ext uri="{FF2B5EF4-FFF2-40B4-BE49-F238E27FC236}">
                  <a16:creationId xmlns:a16="http://schemas.microsoft.com/office/drawing/2014/main" id="{AF284963-B42F-469C-B83D-5CFC5ECE86A3}"/>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a:extLst>
              <a:ext uri="{FF2B5EF4-FFF2-40B4-BE49-F238E27FC236}">
                <a16:creationId xmlns:a16="http://schemas.microsoft.com/office/drawing/2014/main" id="{F01DDA18-F7A6-4CA4-BF7A-2F58BB5D2DEE}"/>
              </a:ext>
            </a:extLst>
          </p:cNvPr>
          <p:cNvGrpSpPr/>
          <p:nvPr/>
        </p:nvGrpSpPr>
        <p:grpSpPr>
          <a:xfrm rot="19205550">
            <a:off x="7234831" y="1920686"/>
            <a:ext cx="483957" cy="2393860"/>
            <a:chOff x="6983182" y="3979844"/>
            <a:chExt cx="533400" cy="2638426"/>
          </a:xfrm>
        </p:grpSpPr>
        <p:sp>
          <p:nvSpPr>
            <p:cNvPr id="54" name="Freeform: Shape 53">
              <a:extLst>
                <a:ext uri="{FF2B5EF4-FFF2-40B4-BE49-F238E27FC236}">
                  <a16:creationId xmlns:a16="http://schemas.microsoft.com/office/drawing/2014/main" id="{595626BF-06B2-4779-AA5B-352A2A41C2AE}"/>
                </a:ext>
              </a:extLst>
            </p:cNvPr>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a:extLst>
                <a:ext uri="{FF2B5EF4-FFF2-40B4-BE49-F238E27FC236}">
                  <a16:creationId xmlns:a16="http://schemas.microsoft.com/office/drawing/2014/main" id="{CA26B729-FBFB-450C-A1D1-18FD4A18B3E5}"/>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a:extLst>
              <a:ext uri="{FF2B5EF4-FFF2-40B4-BE49-F238E27FC236}">
                <a16:creationId xmlns:a16="http://schemas.microsoft.com/office/drawing/2014/main" id="{94E580A2-FB61-42D8-BD81-7F91B593F005}"/>
              </a:ext>
            </a:extLst>
          </p:cNvPr>
          <p:cNvGrpSpPr/>
          <p:nvPr/>
        </p:nvGrpSpPr>
        <p:grpSpPr>
          <a:xfrm>
            <a:off x="955349" y="1936792"/>
            <a:ext cx="2967698" cy="978623"/>
            <a:chOff x="1985513" y="4307149"/>
            <a:chExt cx="2380861" cy="978623"/>
          </a:xfrm>
        </p:grpSpPr>
        <p:sp>
          <p:nvSpPr>
            <p:cNvPr id="57" name="TextBox 56">
              <a:extLst>
                <a:ext uri="{FF2B5EF4-FFF2-40B4-BE49-F238E27FC236}">
                  <a16:creationId xmlns:a16="http://schemas.microsoft.com/office/drawing/2014/main" id="{9EE64673-21B3-4088-B76D-63727CBE3726}"/>
                </a:ext>
              </a:extLst>
            </p:cNvPr>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58" name="TextBox 57">
              <a:extLst>
                <a:ext uri="{FF2B5EF4-FFF2-40B4-BE49-F238E27FC236}">
                  <a16:creationId xmlns:a16="http://schemas.microsoft.com/office/drawing/2014/main" id="{6EACEC0E-42FA-4198-8E9F-6F382BFF3D61}"/>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59" name="Group 58">
            <a:extLst>
              <a:ext uri="{FF2B5EF4-FFF2-40B4-BE49-F238E27FC236}">
                <a16:creationId xmlns:a16="http://schemas.microsoft.com/office/drawing/2014/main" id="{FCAB3E43-23FF-4CB9-A441-2CEB351B625E}"/>
              </a:ext>
            </a:extLst>
          </p:cNvPr>
          <p:cNvGrpSpPr/>
          <p:nvPr/>
        </p:nvGrpSpPr>
        <p:grpSpPr>
          <a:xfrm>
            <a:off x="530538" y="4723837"/>
            <a:ext cx="2967698" cy="978623"/>
            <a:chOff x="1985513" y="4307149"/>
            <a:chExt cx="2380861" cy="978623"/>
          </a:xfrm>
        </p:grpSpPr>
        <p:sp>
          <p:nvSpPr>
            <p:cNvPr id="60" name="TextBox 59">
              <a:extLst>
                <a:ext uri="{FF2B5EF4-FFF2-40B4-BE49-F238E27FC236}">
                  <a16:creationId xmlns:a16="http://schemas.microsoft.com/office/drawing/2014/main" id="{F2EFB0E8-1F43-4509-8568-779C84C346AD}"/>
                </a:ext>
              </a:extLst>
            </p:cNvPr>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1" name="TextBox 60">
              <a:extLst>
                <a:ext uri="{FF2B5EF4-FFF2-40B4-BE49-F238E27FC236}">
                  <a16:creationId xmlns:a16="http://schemas.microsoft.com/office/drawing/2014/main" id="{3E4834EE-B6E0-4538-81DC-3C0E8CC005A8}"/>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62" name="Group 61">
            <a:extLst>
              <a:ext uri="{FF2B5EF4-FFF2-40B4-BE49-F238E27FC236}">
                <a16:creationId xmlns:a16="http://schemas.microsoft.com/office/drawing/2014/main" id="{44A81696-D6A2-4996-9D0B-F705570ACCAB}"/>
              </a:ext>
            </a:extLst>
          </p:cNvPr>
          <p:cNvGrpSpPr/>
          <p:nvPr/>
        </p:nvGrpSpPr>
        <p:grpSpPr>
          <a:xfrm>
            <a:off x="7818778" y="4723837"/>
            <a:ext cx="2967698" cy="978623"/>
            <a:chOff x="1985513" y="4307149"/>
            <a:chExt cx="2380861" cy="978623"/>
          </a:xfrm>
        </p:grpSpPr>
        <p:sp>
          <p:nvSpPr>
            <p:cNvPr id="63" name="TextBox 62">
              <a:extLst>
                <a:ext uri="{FF2B5EF4-FFF2-40B4-BE49-F238E27FC236}">
                  <a16:creationId xmlns:a16="http://schemas.microsoft.com/office/drawing/2014/main" id="{AC883FE5-3434-47D1-A49D-107F972F11B1}"/>
                </a:ext>
              </a:extLst>
            </p:cNvPr>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4" name="TextBox 63">
              <a:extLst>
                <a:ext uri="{FF2B5EF4-FFF2-40B4-BE49-F238E27FC236}">
                  <a16:creationId xmlns:a16="http://schemas.microsoft.com/office/drawing/2014/main" id="{23C9190E-7692-43C0-B63F-58EC9C0A3617}"/>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65" name="Group 64">
            <a:extLst>
              <a:ext uri="{FF2B5EF4-FFF2-40B4-BE49-F238E27FC236}">
                <a16:creationId xmlns:a16="http://schemas.microsoft.com/office/drawing/2014/main" id="{71A61EA1-BF1C-41F3-8204-C463F6B33911}"/>
              </a:ext>
            </a:extLst>
          </p:cNvPr>
          <p:cNvGrpSpPr/>
          <p:nvPr/>
        </p:nvGrpSpPr>
        <p:grpSpPr>
          <a:xfrm>
            <a:off x="8245476" y="1936792"/>
            <a:ext cx="2967698" cy="978623"/>
            <a:chOff x="1985513" y="4307149"/>
            <a:chExt cx="2380861" cy="978623"/>
          </a:xfrm>
        </p:grpSpPr>
        <p:sp>
          <p:nvSpPr>
            <p:cNvPr id="66" name="TextBox 65">
              <a:extLst>
                <a:ext uri="{FF2B5EF4-FFF2-40B4-BE49-F238E27FC236}">
                  <a16:creationId xmlns:a16="http://schemas.microsoft.com/office/drawing/2014/main" id="{DD44FF21-5BB1-44C4-9352-7F0DB36C71C2}"/>
                </a:ext>
              </a:extLst>
            </p:cNvPr>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7" name="TextBox 66">
              <a:extLst>
                <a:ext uri="{FF2B5EF4-FFF2-40B4-BE49-F238E27FC236}">
                  <a16:creationId xmlns:a16="http://schemas.microsoft.com/office/drawing/2014/main" id="{AE1AA976-EB84-4D88-98A1-A1FD2AA593D7}"/>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spTree>
    <p:extLst>
      <p:ext uri="{BB962C8B-B14F-4D97-AF65-F5344CB8AC3E}">
        <p14:creationId xmlns:p14="http://schemas.microsoft.com/office/powerpoint/2010/main" val="306643494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 name="Title 1">
            <a:extLst>
              <a:ext uri="{FF2B5EF4-FFF2-40B4-BE49-F238E27FC236}">
                <a16:creationId xmlns:a16="http://schemas.microsoft.com/office/drawing/2014/main" id="{6CD3990C-28F3-42EE-A4F2-C93A6360A97B}"/>
              </a:ext>
            </a:extLst>
          </p:cNvPr>
          <p:cNvSpPr txBox="1">
            <a:spLocks/>
          </p:cNvSpPr>
          <p:nvPr/>
        </p:nvSpPr>
        <p:spPr>
          <a:xfrm>
            <a:off x="2822330" y="213650"/>
            <a:ext cx="9369669"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en-US" altLang="ko-KR" dirty="0">
                <a:solidFill>
                  <a:schemeClr val="accent2"/>
                </a:solidFill>
              </a:rPr>
              <a:t>INFOGRAPHIC</a:t>
            </a:r>
            <a:endParaRPr lang="ko-KR" altLang="en-US" dirty="0">
              <a:solidFill>
                <a:schemeClr val="accent2"/>
              </a:solidFill>
            </a:endParaRPr>
          </a:p>
        </p:txBody>
      </p:sp>
      <p:grpSp>
        <p:nvGrpSpPr>
          <p:cNvPr id="6" name="Group 5">
            <a:extLst>
              <a:ext uri="{FF2B5EF4-FFF2-40B4-BE49-F238E27FC236}">
                <a16:creationId xmlns:a16="http://schemas.microsoft.com/office/drawing/2014/main" id="{B39196C3-A5CD-42E2-8A94-11FF83027740}"/>
              </a:ext>
            </a:extLst>
          </p:cNvPr>
          <p:cNvGrpSpPr/>
          <p:nvPr/>
        </p:nvGrpSpPr>
        <p:grpSpPr>
          <a:xfrm>
            <a:off x="3851854" y="1629308"/>
            <a:ext cx="7749970" cy="592035"/>
            <a:chOff x="3901726" y="1933234"/>
            <a:chExt cx="7749970" cy="592035"/>
          </a:xfrm>
        </p:grpSpPr>
        <p:sp>
          <p:nvSpPr>
            <p:cNvPr id="60" name="Rectangle 59">
              <a:extLst>
                <a:ext uri="{FF2B5EF4-FFF2-40B4-BE49-F238E27FC236}">
                  <a16:creationId xmlns:a16="http://schemas.microsoft.com/office/drawing/2014/main" id="{4EBB7071-1C5A-4E4D-AD4C-B6BA6EAC7D9D}"/>
                </a:ext>
              </a:extLst>
            </p:cNvPr>
            <p:cNvSpPr/>
            <p:nvPr/>
          </p:nvSpPr>
          <p:spPr>
            <a:xfrm>
              <a:off x="4153981" y="1938915"/>
              <a:ext cx="7497715"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itchFamily="34" charset="0"/>
                <a:cs typeface="Arial" pitchFamily="34" charset="0"/>
              </a:endParaRPr>
            </a:p>
          </p:txBody>
        </p:sp>
        <p:sp>
          <p:nvSpPr>
            <p:cNvPr id="61" name="Rectangle 60">
              <a:extLst>
                <a:ext uri="{FF2B5EF4-FFF2-40B4-BE49-F238E27FC236}">
                  <a16:creationId xmlns:a16="http://schemas.microsoft.com/office/drawing/2014/main" id="{024F28EE-2323-476E-9A2B-A4FDFFB83DFD}"/>
                </a:ext>
              </a:extLst>
            </p:cNvPr>
            <p:cNvSpPr/>
            <p:nvPr/>
          </p:nvSpPr>
          <p:spPr>
            <a:xfrm>
              <a:off x="11518685"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2" name="Rectangle 61">
              <a:extLst>
                <a:ext uri="{FF2B5EF4-FFF2-40B4-BE49-F238E27FC236}">
                  <a16:creationId xmlns:a16="http://schemas.microsoft.com/office/drawing/2014/main" id="{2DDE5481-8331-4D77-A87C-A18F623F2EAF}"/>
                </a:ext>
              </a:extLst>
            </p:cNvPr>
            <p:cNvSpPr/>
            <p:nvPr/>
          </p:nvSpPr>
          <p:spPr>
            <a:xfrm>
              <a:off x="11398817" y="19389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9" name="Freeform: Shape 88">
              <a:extLst>
                <a:ext uri="{FF2B5EF4-FFF2-40B4-BE49-F238E27FC236}">
                  <a16:creationId xmlns:a16="http://schemas.microsoft.com/office/drawing/2014/main" id="{23FD28E7-58EC-422B-94CF-330EA67203E7}"/>
                </a:ext>
              </a:extLst>
            </p:cNvPr>
            <p:cNvSpPr/>
            <p:nvPr/>
          </p:nvSpPr>
          <p:spPr>
            <a:xfrm>
              <a:off x="3901726" y="1933234"/>
              <a:ext cx="259017" cy="592035"/>
            </a:xfrm>
            <a:custGeom>
              <a:avLst/>
              <a:gdLst/>
              <a:ahLst/>
              <a:cxnLst/>
              <a:rect l="l" t="t" r="r" b="b"/>
              <a:pathLst>
                <a:path w="215653" h="492919">
                  <a:moveTo>
                    <a:pt x="139304" y="0"/>
                  </a:moveTo>
                  <a:lnTo>
                    <a:pt x="215653" y="0"/>
                  </a:lnTo>
                  <a:lnTo>
                    <a:pt x="215653" y="492919"/>
                  </a:lnTo>
                  <a:lnTo>
                    <a:pt x="121556" y="492919"/>
                  </a:lnTo>
                  <a:lnTo>
                    <a:pt x="121556" y="138299"/>
                  </a:lnTo>
                  <a:cubicBezTo>
                    <a:pt x="87177" y="170446"/>
                    <a:pt x="46658" y="194221"/>
                    <a:pt x="0" y="209625"/>
                  </a:cubicBezTo>
                  <a:lnTo>
                    <a:pt x="0" y="124235"/>
                  </a:lnTo>
                  <a:cubicBezTo>
                    <a:pt x="24557" y="116198"/>
                    <a:pt x="51235" y="100962"/>
                    <a:pt x="80033" y="78526"/>
                  </a:cubicBezTo>
                  <a:cubicBezTo>
                    <a:pt x="108831" y="56090"/>
                    <a:pt x="128588" y="29915"/>
                    <a:pt x="13930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a:extLst>
              <a:ext uri="{FF2B5EF4-FFF2-40B4-BE49-F238E27FC236}">
                <a16:creationId xmlns:a16="http://schemas.microsoft.com/office/drawing/2014/main" id="{D1AE5667-ABC1-44FD-9A35-D813A397E045}"/>
              </a:ext>
            </a:extLst>
          </p:cNvPr>
          <p:cNvGrpSpPr/>
          <p:nvPr/>
        </p:nvGrpSpPr>
        <p:grpSpPr>
          <a:xfrm>
            <a:off x="3851854" y="3567852"/>
            <a:ext cx="7784156" cy="602550"/>
            <a:chOff x="3867540" y="3720288"/>
            <a:chExt cx="7784156" cy="602550"/>
          </a:xfrm>
        </p:grpSpPr>
        <p:sp>
          <p:nvSpPr>
            <p:cNvPr id="66" name="Rectangle 65">
              <a:extLst>
                <a:ext uri="{FF2B5EF4-FFF2-40B4-BE49-F238E27FC236}">
                  <a16:creationId xmlns:a16="http://schemas.microsoft.com/office/drawing/2014/main" id="{246AAA3F-4995-45F6-8F15-3901142F7204}"/>
                </a:ext>
              </a:extLst>
            </p:cNvPr>
            <p:cNvSpPr/>
            <p:nvPr/>
          </p:nvSpPr>
          <p:spPr>
            <a:xfrm>
              <a:off x="4142809" y="3720288"/>
              <a:ext cx="75088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itchFamily="34" charset="0"/>
                <a:cs typeface="Arial" pitchFamily="34" charset="0"/>
              </a:endParaRPr>
            </a:p>
          </p:txBody>
        </p:sp>
        <p:sp>
          <p:nvSpPr>
            <p:cNvPr id="67" name="Rectangle 66">
              <a:extLst>
                <a:ext uri="{FF2B5EF4-FFF2-40B4-BE49-F238E27FC236}">
                  <a16:creationId xmlns:a16="http://schemas.microsoft.com/office/drawing/2014/main" id="{7393BC4A-B483-43B2-94B6-7012C7DDFE20}"/>
                </a:ext>
              </a:extLst>
            </p:cNvPr>
            <p:cNvSpPr/>
            <p:nvPr/>
          </p:nvSpPr>
          <p:spPr>
            <a:xfrm>
              <a:off x="11518685"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8" name="Rectangle 67">
              <a:extLst>
                <a:ext uri="{FF2B5EF4-FFF2-40B4-BE49-F238E27FC236}">
                  <a16:creationId xmlns:a16="http://schemas.microsoft.com/office/drawing/2014/main" id="{A3C88E1B-4E30-4FFE-B283-B6AC31C5CC47}"/>
                </a:ext>
              </a:extLst>
            </p:cNvPr>
            <p:cNvSpPr/>
            <p:nvPr/>
          </p:nvSpPr>
          <p:spPr>
            <a:xfrm>
              <a:off x="11398817" y="3720288"/>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1" name="Freeform: Shape 90">
              <a:extLst>
                <a:ext uri="{FF2B5EF4-FFF2-40B4-BE49-F238E27FC236}">
                  <a16:creationId xmlns:a16="http://schemas.microsoft.com/office/drawing/2014/main" id="{89ABB204-EAD0-4D23-B742-DBEF5172C4BD}"/>
                </a:ext>
              </a:extLst>
            </p:cNvPr>
            <p:cNvSpPr/>
            <p:nvPr/>
          </p:nvSpPr>
          <p:spPr>
            <a:xfrm>
              <a:off x="3867540" y="3720747"/>
              <a:ext cx="391741" cy="602091"/>
            </a:xfrm>
            <a:custGeom>
              <a:avLst/>
              <a:gdLst/>
              <a:ahLst/>
              <a:cxnLst/>
              <a:rect l="l" t="t" r="r" b="b"/>
              <a:pathLst>
                <a:path w="326157" h="501291">
                  <a:moveTo>
                    <a:pt x="158391" y="0"/>
                  </a:moveTo>
                  <a:cubicBezTo>
                    <a:pt x="204602" y="0"/>
                    <a:pt x="241660" y="14734"/>
                    <a:pt x="269565" y="44202"/>
                  </a:cubicBezTo>
                  <a:cubicBezTo>
                    <a:pt x="292559" y="68312"/>
                    <a:pt x="304056" y="95548"/>
                    <a:pt x="304056" y="125909"/>
                  </a:cubicBezTo>
                  <a:cubicBezTo>
                    <a:pt x="304056" y="168995"/>
                    <a:pt x="280504" y="203374"/>
                    <a:pt x="233400" y="229047"/>
                  </a:cubicBezTo>
                  <a:cubicBezTo>
                    <a:pt x="261528" y="235074"/>
                    <a:pt x="284020" y="248581"/>
                    <a:pt x="300875" y="269565"/>
                  </a:cubicBezTo>
                  <a:cubicBezTo>
                    <a:pt x="317730" y="290550"/>
                    <a:pt x="326157" y="315888"/>
                    <a:pt x="326157" y="345579"/>
                  </a:cubicBezTo>
                  <a:cubicBezTo>
                    <a:pt x="326157" y="388665"/>
                    <a:pt x="310418" y="425388"/>
                    <a:pt x="278941" y="455749"/>
                  </a:cubicBezTo>
                  <a:cubicBezTo>
                    <a:pt x="247464" y="486110"/>
                    <a:pt x="208285" y="501291"/>
                    <a:pt x="161404" y="501291"/>
                  </a:cubicBezTo>
                  <a:cubicBezTo>
                    <a:pt x="116979" y="501291"/>
                    <a:pt x="80144" y="488510"/>
                    <a:pt x="50899" y="462949"/>
                  </a:cubicBezTo>
                  <a:cubicBezTo>
                    <a:pt x="21655" y="437388"/>
                    <a:pt x="4688" y="403957"/>
                    <a:pt x="0" y="362657"/>
                  </a:cubicBezTo>
                  <a:lnTo>
                    <a:pt x="91083" y="351607"/>
                  </a:lnTo>
                  <a:cubicBezTo>
                    <a:pt x="93985" y="374824"/>
                    <a:pt x="101799" y="392572"/>
                    <a:pt x="114523" y="404850"/>
                  </a:cubicBezTo>
                  <a:cubicBezTo>
                    <a:pt x="127248" y="417128"/>
                    <a:pt x="142652" y="423268"/>
                    <a:pt x="160735" y="423268"/>
                  </a:cubicBezTo>
                  <a:cubicBezTo>
                    <a:pt x="180157" y="423268"/>
                    <a:pt x="196509" y="415901"/>
                    <a:pt x="209792" y="401167"/>
                  </a:cubicBezTo>
                  <a:cubicBezTo>
                    <a:pt x="223075" y="386433"/>
                    <a:pt x="229716" y="366564"/>
                    <a:pt x="229716" y="341561"/>
                  </a:cubicBezTo>
                  <a:cubicBezTo>
                    <a:pt x="229716" y="317897"/>
                    <a:pt x="223354" y="299145"/>
                    <a:pt x="210629" y="285304"/>
                  </a:cubicBezTo>
                  <a:cubicBezTo>
                    <a:pt x="197904" y="271463"/>
                    <a:pt x="182389" y="264542"/>
                    <a:pt x="164083" y="264542"/>
                  </a:cubicBezTo>
                  <a:cubicBezTo>
                    <a:pt x="152028" y="264542"/>
                    <a:pt x="137629" y="266886"/>
                    <a:pt x="120886" y="271575"/>
                  </a:cubicBezTo>
                  <a:lnTo>
                    <a:pt x="131267" y="194891"/>
                  </a:lnTo>
                  <a:cubicBezTo>
                    <a:pt x="156716" y="195561"/>
                    <a:pt x="176138" y="190035"/>
                    <a:pt x="189533" y="178315"/>
                  </a:cubicBezTo>
                  <a:cubicBezTo>
                    <a:pt x="202927" y="166595"/>
                    <a:pt x="209625" y="151024"/>
                    <a:pt x="209625" y="131602"/>
                  </a:cubicBezTo>
                  <a:cubicBezTo>
                    <a:pt x="209625" y="115082"/>
                    <a:pt x="204713" y="101910"/>
                    <a:pt x="194891" y="92088"/>
                  </a:cubicBezTo>
                  <a:cubicBezTo>
                    <a:pt x="185068" y="82265"/>
                    <a:pt x="172008" y="77354"/>
                    <a:pt x="155712" y="77354"/>
                  </a:cubicBezTo>
                  <a:cubicBezTo>
                    <a:pt x="139638" y="77354"/>
                    <a:pt x="125909" y="82935"/>
                    <a:pt x="114523" y="94097"/>
                  </a:cubicBezTo>
                  <a:cubicBezTo>
                    <a:pt x="103138" y="105259"/>
                    <a:pt x="96217" y="121556"/>
                    <a:pt x="93762" y="142987"/>
                  </a:cubicBezTo>
                  <a:lnTo>
                    <a:pt x="7032" y="128253"/>
                  </a:lnTo>
                  <a:cubicBezTo>
                    <a:pt x="13060" y="98562"/>
                    <a:pt x="22157" y="74842"/>
                    <a:pt x="34324" y="57095"/>
                  </a:cubicBezTo>
                  <a:cubicBezTo>
                    <a:pt x="46490" y="39347"/>
                    <a:pt x="63457" y="25394"/>
                    <a:pt x="85223" y="15237"/>
                  </a:cubicBezTo>
                  <a:cubicBezTo>
                    <a:pt x="106989" y="5079"/>
                    <a:pt x="131378" y="0"/>
                    <a:pt x="158391"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8" name="Group 7">
            <a:extLst>
              <a:ext uri="{FF2B5EF4-FFF2-40B4-BE49-F238E27FC236}">
                <a16:creationId xmlns:a16="http://schemas.microsoft.com/office/drawing/2014/main" id="{9D975AD1-52CB-46FB-97BA-2BDBD8ED8C56}"/>
              </a:ext>
            </a:extLst>
          </p:cNvPr>
          <p:cNvGrpSpPr/>
          <p:nvPr/>
        </p:nvGrpSpPr>
        <p:grpSpPr>
          <a:xfrm>
            <a:off x="3851854" y="4547639"/>
            <a:ext cx="7799842" cy="592035"/>
            <a:chOff x="3851854" y="4614503"/>
            <a:chExt cx="7799842" cy="592035"/>
          </a:xfrm>
        </p:grpSpPr>
        <p:sp>
          <p:nvSpPr>
            <p:cNvPr id="69" name="Rectangle 68">
              <a:extLst>
                <a:ext uri="{FF2B5EF4-FFF2-40B4-BE49-F238E27FC236}">
                  <a16:creationId xmlns:a16="http://schemas.microsoft.com/office/drawing/2014/main" id="{7B9D0B22-B530-46F2-AB72-E7BF4EAAE6E4}"/>
                </a:ext>
              </a:extLst>
            </p:cNvPr>
            <p:cNvSpPr/>
            <p:nvPr/>
          </p:nvSpPr>
          <p:spPr>
            <a:xfrm>
              <a:off x="4168209" y="4622414"/>
              <a:ext cx="7483487" cy="583725"/>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itchFamily="34" charset="0"/>
                <a:cs typeface="Arial" pitchFamily="34" charset="0"/>
              </a:endParaRPr>
            </a:p>
          </p:txBody>
        </p:sp>
        <p:sp>
          <p:nvSpPr>
            <p:cNvPr id="70" name="Rectangle 69">
              <a:extLst>
                <a:ext uri="{FF2B5EF4-FFF2-40B4-BE49-F238E27FC236}">
                  <a16:creationId xmlns:a16="http://schemas.microsoft.com/office/drawing/2014/main" id="{74D2072A-C467-4F4F-A422-5245E20326E3}"/>
                </a:ext>
              </a:extLst>
            </p:cNvPr>
            <p:cNvSpPr/>
            <p:nvPr/>
          </p:nvSpPr>
          <p:spPr>
            <a:xfrm>
              <a:off x="11518685"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1" name="Rectangle 70">
              <a:extLst>
                <a:ext uri="{FF2B5EF4-FFF2-40B4-BE49-F238E27FC236}">
                  <a16:creationId xmlns:a16="http://schemas.microsoft.com/office/drawing/2014/main" id="{62853914-2F61-47A6-9707-9738FCDA5C51}"/>
                </a:ext>
              </a:extLst>
            </p:cNvPr>
            <p:cNvSpPr/>
            <p:nvPr/>
          </p:nvSpPr>
          <p:spPr>
            <a:xfrm>
              <a:off x="11398817" y="4622414"/>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2" name="Freeform: Shape 91">
              <a:extLst>
                <a:ext uri="{FF2B5EF4-FFF2-40B4-BE49-F238E27FC236}">
                  <a16:creationId xmlns:a16="http://schemas.microsoft.com/office/drawing/2014/main" id="{0B815312-BE75-48F4-823E-91E0DE112CF0}"/>
                </a:ext>
              </a:extLst>
            </p:cNvPr>
            <p:cNvSpPr/>
            <p:nvPr/>
          </p:nvSpPr>
          <p:spPr>
            <a:xfrm>
              <a:off x="3851854" y="4614503"/>
              <a:ext cx="423916" cy="592035"/>
            </a:xfrm>
            <a:custGeom>
              <a:avLst/>
              <a:gdLst/>
              <a:ahLst/>
              <a:cxnLst/>
              <a:rect l="l" t="t" r="r" b="b"/>
              <a:pathLst>
                <a:path w="352946" h="492919">
                  <a:moveTo>
                    <a:pt x="200919" y="143657"/>
                  </a:moveTo>
                  <a:lnTo>
                    <a:pt x="88069" y="311423"/>
                  </a:lnTo>
                  <a:lnTo>
                    <a:pt x="200919" y="311423"/>
                  </a:lnTo>
                  <a:close/>
                  <a:moveTo>
                    <a:pt x="212974" y="0"/>
                  </a:moveTo>
                  <a:lnTo>
                    <a:pt x="292001" y="0"/>
                  </a:lnTo>
                  <a:lnTo>
                    <a:pt x="292001" y="311423"/>
                  </a:lnTo>
                  <a:lnTo>
                    <a:pt x="352946" y="311423"/>
                  </a:lnTo>
                  <a:lnTo>
                    <a:pt x="352946" y="394135"/>
                  </a:lnTo>
                  <a:lnTo>
                    <a:pt x="292001" y="394135"/>
                  </a:lnTo>
                  <a:lnTo>
                    <a:pt x="292001" y="492919"/>
                  </a:lnTo>
                  <a:lnTo>
                    <a:pt x="200919" y="492919"/>
                  </a:lnTo>
                  <a:lnTo>
                    <a:pt x="200919" y="394135"/>
                  </a:lnTo>
                  <a:lnTo>
                    <a:pt x="0" y="394135"/>
                  </a:lnTo>
                  <a:lnTo>
                    <a:pt x="0" y="31175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5D78DEAA-22AD-48AF-830B-B8239CB303FA}"/>
              </a:ext>
            </a:extLst>
          </p:cNvPr>
          <p:cNvGrpSpPr/>
          <p:nvPr/>
        </p:nvGrpSpPr>
        <p:grpSpPr>
          <a:xfrm>
            <a:off x="3851854" y="5516913"/>
            <a:ext cx="7778525" cy="593437"/>
            <a:chOff x="3873171" y="5516913"/>
            <a:chExt cx="7778525" cy="593437"/>
          </a:xfrm>
        </p:grpSpPr>
        <p:sp>
          <p:nvSpPr>
            <p:cNvPr id="72" name="Rectangle 19">
              <a:extLst>
                <a:ext uri="{FF2B5EF4-FFF2-40B4-BE49-F238E27FC236}">
                  <a16:creationId xmlns:a16="http://schemas.microsoft.com/office/drawing/2014/main" id="{0F447151-135E-42DE-8E38-77A1961F6E20}"/>
                </a:ext>
              </a:extLst>
            </p:cNvPr>
            <p:cNvSpPr/>
            <p:nvPr/>
          </p:nvSpPr>
          <p:spPr>
            <a:xfrm>
              <a:off x="3967391" y="5516913"/>
              <a:ext cx="7684305" cy="583725"/>
            </a:xfrm>
            <a:custGeom>
              <a:avLst/>
              <a:gdLst>
                <a:gd name="connsiteX0" fmla="*/ 0 w 8073774"/>
                <a:gd name="connsiteY0" fmla="*/ 0 h 648001"/>
                <a:gd name="connsiteX1" fmla="*/ 324000 w 8073774"/>
                <a:gd name="connsiteY1" fmla="*/ 0 h 648001"/>
                <a:gd name="connsiteX2" fmla="*/ 324000 w 8073774"/>
                <a:gd name="connsiteY2" fmla="*/ 1 h 648001"/>
                <a:gd name="connsiteX3" fmla="*/ 8073774 w 8073774"/>
                <a:gd name="connsiteY3" fmla="*/ 1 h 648001"/>
                <a:gd name="connsiteX4" fmla="*/ 8073774 w 8073774"/>
                <a:gd name="connsiteY4" fmla="*/ 648001 h 648001"/>
                <a:gd name="connsiteX5" fmla="*/ 180083 w 8073774"/>
                <a:gd name="connsiteY5" fmla="*/ 648001 h 648001"/>
                <a:gd name="connsiteX6" fmla="*/ 180083 w 8073774"/>
                <a:gd name="connsiteY6" fmla="*/ 288000 h 648001"/>
                <a:gd name="connsiteX7" fmla="*/ 0 w 8073774"/>
                <a:gd name="connsiteY7" fmla="*/ 288000 h 648001"/>
                <a:gd name="connsiteX8" fmla="*/ 0 w 8073774"/>
                <a:gd name="connsiteY8" fmla="*/ 0 h 648001"/>
                <a:gd name="connsiteX0" fmla="*/ 0 w 8073774"/>
                <a:gd name="connsiteY0" fmla="*/ 0 h 648001"/>
                <a:gd name="connsiteX1" fmla="*/ 324000 w 8073774"/>
                <a:gd name="connsiteY1" fmla="*/ 0 h 648001"/>
                <a:gd name="connsiteX2" fmla="*/ 324000 w 8073774"/>
                <a:gd name="connsiteY2" fmla="*/ 1 h 648001"/>
                <a:gd name="connsiteX3" fmla="*/ 8073774 w 8073774"/>
                <a:gd name="connsiteY3" fmla="*/ 1 h 648001"/>
                <a:gd name="connsiteX4" fmla="*/ 8073774 w 8073774"/>
                <a:gd name="connsiteY4" fmla="*/ 648001 h 648001"/>
                <a:gd name="connsiteX5" fmla="*/ 180083 w 8073774"/>
                <a:gd name="connsiteY5" fmla="*/ 648001 h 648001"/>
                <a:gd name="connsiteX6" fmla="*/ 180083 w 8073774"/>
                <a:gd name="connsiteY6" fmla="*/ 288000 h 648001"/>
                <a:gd name="connsiteX7" fmla="*/ 0 w 8073774"/>
                <a:gd name="connsiteY7" fmla="*/ 288000 h 648001"/>
                <a:gd name="connsiteX8" fmla="*/ 0 w 8073774"/>
                <a:gd name="connsiteY8" fmla="*/ 0 h 64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073774" h="648001">
                  <a:moveTo>
                    <a:pt x="0" y="0"/>
                  </a:moveTo>
                  <a:lnTo>
                    <a:pt x="324000" y="0"/>
                  </a:lnTo>
                  <a:lnTo>
                    <a:pt x="324000" y="1"/>
                  </a:lnTo>
                  <a:lnTo>
                    <a:pt x="8073774" y="1"/>
                  </a:lnTo>
                  <a:lnTo>
                    <a:pt x="8073774" y="648001"/>
                  </a:lnTo>
                  <a:lnTo>
                    <a:pt x="180083" y="648001"/>
                  </a:lnTo>
                  <a:cubicBezTo>
                    <a:pt x="253455" y="535049"/>
                    <a:pt x="266795" y="422095"/>
                    <a:pt x="180083" y="288000"/>
                  </a:cubicBezTo>
                  <a:lnTo>
                    <a:pt x="0" y="288000"/>
                  </a:lnTo>
                  <a:lnTo>
                    <a:pt x="0" y="0"/>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rial" pitchFamily="34" charset="0"/>
                <a:cs typeface="Arial" pitchFamily="34" charset="0"/>
              </a:endParaRPr>
            </a:p>
          </p:txBody>
        </p:sp>
        <p:sp>
          <p:nvSpPr>
            <p:cNvPr id="73" name="Rectangle 72">
              <a:extLst>
                <a:ext uri="{FF2B5EF4-FFF2-40B4-BE49-F238E27FC236}">
                  <a16:creationId xmlns:a16="http://schemas.microsoft.com/office/drawing/2014/main" id="{C6E29313-C0D6-40BC-8132-8829F7DADFDD}"/>
                </a:ext>
              </a:extLst>
            </p:cNvPr>
            <p:cNvSpPr/>
            <p:nvPr/>
          </p:nvSpPr>
          <p:spPr>
            <a:xfrm>
              <a:off x="11518685" y="5516913"/>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Rectangle 73">
              <a:extLst>
                <a:ext uri="{FF2B5EF4-FFF2-40B4-BE49-F238E27FC236}">
                  <a16:creationId xmlns:a16="http://schemas.microsoft.com/office/drawing/2014/main" id="{50D0B540-3483-43A3-A4D1-A7B89075D6A1}"/>
                </a:ext>
              </a:extLst>
            </p:cNvPr>
            <p:cNvSpPr/>
            <p:nvPr/>
          </p:nvSpPr>
          <p:spPr>
            <a:xfrm>
              <a:off x="11398817" y="5516913"/>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3" name="Freeform: Shape 92">
              <a:extLst>
                <a:ext uri="{FF2B5EF4-FFF2-40B4-BE49-F238E27FC236}">
                  <a16:creationId xmlns:a16="http://schemas.microsoft.com/office/drawing/2014/main" id="{6FD904A3-9377-441F-9960-B2B70DF1FF2B}"/>
                </a:ext>
              </a:extLst>
            </p:cNvPr>
            <p:cNvSpPr/>
            <p:nvPr/>
          </p:nvSpPr>
          <p:spPr>
            <a:xfrm>
              <a:off x="3873171" y="5518717"/>
              <a:ext cx="396567" cy="591633"/>
            </a:xfrm>
            <a:custGeom>
              <a:avLst/>
              <a:gdLst/>
              <a:ahLst/>
              <a:cxnLst/>
              <a:rect l="l" t="t" r="r" b="b"/>
              <a:pathLst>
                <a:path w="330175" h="492584">
                  <a:moveTo>
                    <a:pt x="59606" y="0"/>
                  </a:moveTo>
                  <a:lnTo>
                    <a:pt x="308409" y="0"/>
                  </a:lnTo>
                  <a:lnTo>
                    <a:pt x="308409" y="88069"/>
                  </a:lnTo>
                  <a:lnTo>
                    <a:pt x="130932" y="88069"/>
                  </a:lnTo>
                  <a:lnTo>
                    <a:pt x="116198" y="171450"/>
                  </a:lnTo>
                  <a:cubicBezTo>
                    <a:pt x="137183" y="160958"/>
                    <a:pt x="158614" y="155711"/>
                    <a:pt x="180492" y="155711"/>
                  </a:cubicBezTo>
                  <a:cubicBezTo>
                    <a:pt x="222238" y="155711"/>
                    <a:pt x="257622" y="170892"/>
                    <a:pt x="286643" y="201253"/>
                  </a:cubicBezTo>
                  <a:cubicBezTo>
                    <a:pt x="315665" y="231614"/>
                    <a:pt x="330175" y="271016"/>
                    <a:pt x="330175" y="319460"/>
                  </a:cubicBezTo>
                  <a:cubicBezTo>
                    <a:pt x="330175" y="359866"/>
                    <a:pt x="318455" y="395920"/>
                    <a:pt x="295015" y="427620"/>
                  </a:cubicBezTo>
                  <a:cubicBezTo>
                    <a:pt x="263091" y="470929"/>
                    <a:pt x="218778" y="492584"/>
                    <a:pt x="162074" y="492584"/>
                  </a:cubicBezTo>
                  <a:cubicBezTo>
                    <a:pt x="116756" y="492584"/>
                    <a:pt x="79809" y="480417"/>
                    <a:pt x="51234" y="456084"/>
                  </a:cubicBezTo>
                  <a:cubicBezTo>
                    <a:pt x="22659" y="431750"/>
                    <a:pt x="5581" y="399045"/>
                    <a:pt x="0" y="357969"/>
                  </a:cubicBezTo>
                  <a:lnTo>
                    <a:pt x="93762" y="348258"/>
                  </a:lnTo>
                  <a:cubicBezTo>
                    <a:pt x="96441" y="369466"/>
                    <a:pt x="104366" y="386265"/>
                    <a:pt x="117537" y="398655"/>
                  </a:cubicBezTo>
                  <a:cubicBezTo>
                    <a:pt x="130709" y="411045"/>
                    <a:pt x="145889" y="417240"/>
                    <a:pt x="163079" y="417240"/>
                  </a:cubicBezTo>
                  <a:cubicBezTo>
                    <a:pt x="182724" y="417240"/>
                    <a:pt x="199356" y="409259"/>
                    <a:pt x="212973" y="393297"/>
                  </a:cubicBezTo>
                  <a:cubicBezTo>
                    <a:pt x="226591" y="377335"/>
                    <a:pt x="233400" y="353281"/>
                    <a:pt x="233400" y="321134"/>
                  </a:cubicBezTo>
                  <a:cubicBezTo>
                    <a:pt x="233400" y="290996"/>
                    <a:pt x="226647" y="268393"/>
                    <a:pt x="213141" y="253324"/>
                  </a:cubicBezTo>
                  <a:cubicBezTo>
                    <a:pt x="199635" y="238255"/>
                    <a:pt x="182054" y="230721"/>
                    <a:pt x="160400" y="230721"/>
                  </a:cubicBezTo>
                  <a:cubicBezTo>
                    <a:pt x="133387" y="230721"/>
                    <a:pt x="109166" y="242664"/>
                    <a:pt x="87734" y="266551"/>
                  </a:cubicBezTo>
                  <a:lnTo>
                    <a:pt x="11386" y="255501"/>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A1784475-743A-4D35-9F13-E3E14DEB73A2}"/>
              </a:ext>
            </a:extLst>
          </p:cNvPr>
          <p:cNvGrpSpPr/>
          <p:nvPr/>
        </p:nvGrpSpPr>
        <p:grpSpPr>
          <a:xfrm>
            <a:off x="3851854" y="2598580"/>
            <a:ext cx="7794612" cy="592035"/>
            <a:chOff x="3857084" y="2826990"/>
            <a:chExt cx="7794612" cy="592035"/>
          </a:xfrm>
        </p:grpSpPr>
        <p:sp>
          <p:nvSpPr>
            <p:cNvPr id="63" name="Isosceles Triangle 1">
              <a:extLst>
                <a:ext uri="{FF2B5EF4-FFF2-40B4-BE49-F238E27FC236}">
                  <a16:creationId xmlns:a16="http://schemas.microsoft.com/office/drawing/2014/main" id="{DA1E8F3F-9BF5-49C0-AFF3-1BC9DEDC263D}"/>
                </a:ext>
              </a:extLst>
            </p:cNvPr>
            <p:cNvSpPr/>
            <p:nvPr/>
          </p:nvSpPr>
          <p:spPr>
            <a:xfrm>
              <a:off x="3894519" y="2833415"/>
              <a:ext cx="7757177" cy="583725"/>
            </a:xfrm>
            <a:custGeom>
              <a:avLst/>
              <a:gdLst>
                <a:gd name="connsiteX0" fmla="*/ 208160 w 8101851"/>
                <a:gd name="connsiteY0" fmla="*/ 0 h 648000"/>
                <a:gd name="connsiteX1" fmla="*/ 8101851 w 8101851"/>
                <a:gd name="connsiteY1" fmla="*/ 0 h 648000"/>
                <a:gd name="connsiteX2" fmla="*/ 8101851 w 8101851"/>
                <a:gd name="connsiteY2" fmla="*/ 648000 h 648000"/>
                <a:gd name="connsiteX3" fmla="*/ 416319 w 8101851"/>
                <a:gd name="connsiteY3" fmla="*/ 648000 h 648000"/>
                <a:gd name="connsiteX4" fmla="*/ 208160 w 8101851"/>
                <a:gd name="connsiteY4" fmla="*/ 648000 h 648000"/>
                <a:gd name="connsiteX5" fmla="*/ 0 w 8101851"/>
                <a:gd name="connsiteY5" fmla="*/ 648000 h 648000"/>
                <a:gd name="connsiteX6" fmla="*/ 283910 w 8101851"/>
                <a:gd name="connsiteY6" fmla="*/ 314984 h 648000"/>
                <a:gd name="connsiteX7" fmla="*/ 208160 w 8101851"/>
                <a:gd name="connsiteY7" fmla="*/ 0 h 648000"/>
                <a:gd name="connsiteX0" fmla="*/ 208160 w 8101851"/>
                <a:gd name="connsiteY0" fmla="*/ 0 h 648000"/>
                <a:gd name="connsiteX1" fmla="*/ 8101851 w 8101851"/>
                <a:gd name="connsiteY1" fmla="*/ 0 h 648000"/>
                <a:gd name="connsiteX2" fmla="*/ 8101851 w 8101851"/>
                <a:gd name="connsiteY2" fmla="*/ 648000 h 648000"/>
                <a:gd name="connsiteX3" fmla="*/ 416319 w 8101851"/>
                <a:gd name="connsiteY3" fmla="*/ 648000 h 648000"/>
                <a:gd name="connsiteX4" fmla="*/ 208160 w 8101851"/>
                <a:gd name="connsiteY4" fmla="*/ 648000 h 648000"/>
                <a:gd name="connsiteX5" fmla="*/ 0 w 8101851"/>
                <a:gd name="connsiteY5" fmla="*/ 648000 h 648000"/>
                <a:gd name="connsiteX6" fmla="*/ 283910 w 8101851"/>
                <a:gd name="connsiteY6" fmla="*/ 314984 h 648000"/>
                <a:gd name="connsiteX7" fmla="*/ 208160 w 8101851"/>
                <a:gd name="connsiteY7" fmla="*/ 0 h 648000"/>
                <a:gd name="connsiteX0" fmla="*/ 208160 w 8101851"/>
                <a:gd name="connsiteY0" fmla="*/ 0 h 648000"/>
                <a:gd name="connsiteX1" fmla="*/ 8101851 w 8101851"/>
                <a:gd name="connsiteY1" fmla="*/ 0 h 648000"/>
                <a:gd name="connsiteX2" fmla="*/ 8101851 w 8101851"/>
                <a:gd name="connsiteY2" fmla="*/ 648000 h 648000"/>
                <a:gd name="connsiteX3" fmla="*/ 416319 w 8101851"/>
                <a:gd name="connsiteY3" fmla="*/ 648000 h 648000"/>
                <a:gd name="connsiteX4" fmla="*/ 208160 w 8101851"/>
                <a:gd name="connsiteY4" fmla="*/ 648000 h 648000"/>
                <a:gd name="connsiteX5" fmla="*/ 0 w 8101851"/>
                <a:gd name="connsiteY5" fmla="*/ 648000 h 648000"/>
                <a:gd name="connsiteX6" fmla="*/ 283910 w 8101851"/>
                <a:gd name="connsiteY6" fmla="*/ 314984 h 648000"/>
                <a:gd name="connsiteX7" fmla="*/ 208160 w 8101851"/>
                <a:gd name="connsiteY7" fmla="*/ 0 h 64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01851" h="648000">
                  <a:moveTo>
                    <a:pt x="208160" y="0"/>
                  </a:moveTo>
                  <a:lnTo>
                    <a:pt x="8101851" y="0"/>
                  </a:lnTo>
                  <a:lnTo>
                    <a:pt x="8101851" y="648000"/>
                  </a:lnTo>
                  <a:lnTo>
                    <a:pt x="416319" y="648000"/>
                  </a:lnTo>
                  <a:lnTo>
                    <a:pt x="208160" y="648000"/>
                  </a:lnTo>
                  <a:lnTo>
                    <a:pt x="0" y="648000"/>
                  </a:lnTo>
                  <a:cubicBezTo>
                    <a:pt x="94637" y="536995"/>
                    <a:pt x="81060" y="391484"/>
                    <a:pt x="283910" y="314984"/>
                  </a:cubicBezTo>
                  <a:cubicBezTo>
                    <a:pt x="478696" y="115099"/>
                    <a:pt x="208160" y="96368"/>
                    <a:pt x="208160" y="0"/>
                  </a:cubicBez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90" name="Freeform: Shape 89">
              <a:extLst>
                <a:ext uri="{FF2B5EF4-FFF2-40B4-BE49-F238E27FC236}">
                  <a16:creationId xmlns:a16="http://schemas.microsoft.com/office/drawing/2014/main" id="{F6ED3220-296A-400D-A23C-A86854610989}"/>
                </a:ext>
              </a:extLst>
            </p:cNvPr>
            <p:cNvSpPr/>
            <p:nvPr/>
          </p:nvSpPr>
          <p:spPr>
            <a:xfrm>
              <a:off x="3857084" y="2826990"/>
              <a:ext cx="396164" cy="592035"/>
            </a:xfrm>
            <a:custGeom>
              <a:avLst/>
              <a:gdLst/>
              <a:ahLst/>
              <a:cxnLst/>
              <a:rect l="l" t="t" r="r" b="b"/>
              <a:pathLst>
                <a:path w="329840" h="492919">
                  <a:moveTo>
                    <a:pt x="174129" y="0"/>
                  </a:moveTo>
                  <a:cubicBezTo>
                    <a:pt x="222572" y="0"/>
                    <a:pt x="260635" y="13060"/>
                    <a:pt x="288317" y="39179"/>
                  </a:cubicBezTo>
                  <a:cubicBezTo>
                    <a:pt x="315999" y="65299"/>
                    <a:pt x="329840" y="97780"/>
                    <a:pt x="329840" y="136625"/>
                  </a:cubicBezTo>
                  <a:cubicBezTo>
                    <a:pt x="329840" y="158726"/>
                    <a:pt x="325878" y="179766"/>
                    <a:pt x="317952" y="199746"/>
                  </a:cubicBezTo>
                  <a:cubicBezTo>
                    <a:pt x="310027" y="219727"/>
                    <a:pt x="297470" y="240655"/>
                    <a:pt x="280280" y="262533"/>
                  </a:cubicBezTo>
                  <a:cubicBezTo>
                    <a:pt x="268895" y="277044"/>
                    <a:pt x="248357" y="297917"/>
                    <a:pt x="218665" y="325153"/>
                  </a:cubicBezTo>
                  <a:cubicBezTo>
                    <a:pt x="188974" y="352388"/>
                    <a:pt x="170166" y="370471"/>
                    <a:pt x="162241" y="379401"/>
                  </a:cubicBezTo>
                  <a:cubicBezTo>
                    <a:pt x="154316" y="388330"/>
                    <a:pt x="147898" y="397037"/>
                    <a:pt x="142986" y="405520"/>
                  </a:cubicBezTo>
                  <a:lnTo>
                    <a:pt x="329840" y="405520"/>
                  </a:lnTo>
                  <a:lnTo>
                    <a:pt x="329840" y="492919"/>
                  </a:lnTo>
                  <a:lnTo>
                    <a:pt x="0" y="492919"/>
                  </a:lnTo>
                  <a:cubicBezTo>
                    <a:pt x="3572" y="459879"/>
                    <a:pt x="14287" y="428570"/>
                    <a:pt x="32147" y="398990"/>
                  </a:cubicBezTo>
                  <a:cubicBezTo>
                    <a:pt x="50006" y="369410"/>
                    <a:pt x="85278" y="330176"/>
                    <a:pt x="137963" y="281286"/>
                  </a:cubicBezTo>
                  <a:cubicBezTo>
                    <a:pt x="180379" y="241772"/>
                    <a:pt x="206387" y="214983"/>
                    <a:pt x="215987" y="200918"/>
                  </a:cubicBezTo>
                  <a:cubicBezTo>
                    <a:pt x="228935" y="181496"/>
                    <a:pt x="235409" y="162297"/>
                    <a:pt x="235409" y="143322"/>
                  </a:cubicBezTo>
                  <a:cubicBezTo>
                    <a:pt x="235409" y="122337"/>
                    <a:pt x="229772" y="106208"/>
                    <a:pt x="218498" y="94934"/>
                  </a:cubicBezTo>
                  <a:cubicBezTo>
                    <a:pt x="207224" y="83660"/>
                    <a:pt x="191653" y="78024"/>
                    <a:pt x="171785" y="78024"/>
                  </a:cubicBezTo>
                  <a:cubicBezTo>
                    <a:pt x="152139" y="78024"/>
                    <a:pt x="136512" y="83939"/>
                    <a:pt x="124904" y="95771"/>
                  </a:cubicBezTo>
                  <a:cubicBezTo>
                    <a:pt x="113295" y="107603"/>
                    <a:pt x="106598" y="127248"/>
                    <a:pt x="104812" y="154707"/>
                  </a:cubicBezTo>
                  <a:lnTo>
                    <a:pt x="11050" y="145331"/>
                  </a:lnTo>
                  <a:cubicBezTo>
                    <a:pt x="16631" y="93539"/>
                    <a:pt x="34156" y="56369"/>
                    <a:pt x="63624" y="33822"/>
                  </a:cubicBezTo>
                  <a:cubicBezTo>
                    <a:pt x="93092" y="11274"/>
                    <a:pt x="129927" y="0"/>
                    <a:pt x="174129"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826F8545-94E5-4690-A2DE-3352C80A8B71}"/>
                </a:ext>
              </a:extLst>
            </p:cNvPr>
            <p:cNvSpPr/>
            <p:nvPr/>
          </p:nvSpPr>
          <p:spPr>
            <a:xfrm>
              <a:off x="11518685"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5" name="Rectangle 64">
              <a:extLst>
                <a:ext uri="{FF2B5EF4-FFF2-40B4-BE49-F238E27FC236}">
                  <a16:creationId xmlns:a16="http://schemas.microsoft.com/office/drawing/2014/main" id="{82CB6A2B-CBBB-4732-9AAF-20581F74EA55}"/>
                </a:ext>
              </a:extLst>
            </p:cNvPr>
            <p:cNvSpPr/>
            <p:nvPr/>
          </p:nvSpPr>
          <p:spPr>
            <a:xfrm>
              <a:off x="11398817" y="2833415"/>
              <a:ext cx="54913" cy="58372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94" name="Title 1">
            <a:extLst>
              <a:ext uri="{FF2B5EF4-FFF2-40B4-BE49-F238E27FC236}">
                <a16:creationId xmlns:a16="http://schemas.microsoft.com/office/drawing/2014/main" id="{A3D12C8E-5592-4E08-B361-A2CF489F8CB2}"/>
              </a:ext>
            </a:extLst>
          </p:cNvPr>
          <p:cNvSpPr txBox="1">
            <a:spLocks/>
          </p:cNvSpPr>
          <p:nvPr/>
        </p:nvSpPr>
        <p:spPr>
          <a:xfrm>
            <a:off x="0" y="213650"/>
            <a:ext cx="2683555" cy="712210"/>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en-US" altLang="ko-KR" dirty="0">
                <a:solidFill>
                  <a:schemeClr val="accent2"/>
                </a:solidFill>
              </a:rPr>
              <a:t>AGENDA</a:t>
            </a:r>
          </a:p>
        </p:txBody>
      </p:sp>
      <p:sp>
        <p:nvSpPr>
          <p:cNvPr id="95" name="TextBox 94">
            <a:extLst>
              <a:ext uri="{FF2B5EF4-FFF2-40B4-BE49-F238E27FC236}">
                <a16:creationId xmlns:a16="http://schemas.microsoft.com/office/drawing/2014/main" id="{08740B3A-F0B6-42AD-B4CA-DAD81E2FB5A0}"/>
              </a:ext>
            </a:extLst>
          </p:cNvPr>
          <p:cNvSpPr txBox="1"/>
          <p:nvPr/>
        </p:nvSpPr>
        <p:spPr bwMode="auto">
          <a:xfrm>
            <a:off x="4670857" y="1781354"/>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
        <p:nvSpPr>
          <p:cNvPr id="96" name="TextBox 95">
            <a:extLst>
              <a:ext uri="{FF2B5EF4-FFF2-40B4-BE49-F238E27FC236}">
                <a16:creationId xmlns:a16="http://schemas.microsoft.com/office/drawing/2014/main" id="{6B5E3F0C-EFDC-4767-96C2-C444DD4A39B3}"/>
              </a:ext>
            </a:extLst>
          </p:cNvPr>
          <p:cNvSpPr txBox="1"/>
          <p:nvPr/>
        </p:nvSpPr>
        <p:spPr bwMode="auto">
          <a:xfrm>
            <a:off x="4670857" y="2754798"/>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
        <p:nvSpPr>
          <p:cNvPr id="97" name="TextBox 96">
            <a:extLst>
              <a:ext uri="{FF2B5EF4-FFF2-40B4-BE49-F238E27FC236}">
                <a16:creationId xmlns:a16="http://schemas.microsoft.com/office/drawing/2014/main" id="{47C638B3-3F49-4F22-92DD-2FBB86DBD7C7}"/>
              </a:ext>
            </a:extLst>
          </p:cNvPr>
          <p:cNvSpPr txBox="1"/>
          <p:nvPr/>
        </p:nvSpPr>
        <p:spPr bwMode="auto">
          <a:xfrm>
            <a:off x="4670857" y="3728242"/>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
        <p:nvSpPr>
          <p:cNvPr id="98" name="TextBox 97">
            <a:extLst>
              <a:ext uri="{FF2B5EF4-FFF2-40B4-BE49-F238E27FC236}">
                <a16:creationId xmlns:a16="http://schemas.microsoft.com/office/drawing/2014/main" id="{6F4A1154-C77F-424A-BDCF-F61C05656936}"/>
              </a:ext>
            </a:extLst>
          </p:cNvPr>
          <p:cNvSpPr txBox="1"/>
          <p:nvPr/>
        </p:nvSpPr>
        <p:spPr bwMode="auto">
          <a:xfrm>
            <a:off x="4670857" y="4701686"/>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
        <p:nvSpPr>
          <p:cNvPr id="99" name="TextBox 98">
            <a:extLst>
              <a:ext uri="{FF2B5EF4-FFF2-40B4-BE49-F238E27FC236}">
                <a16:creationId xmlns:a16="http://schemas.microsoft.com/office/drawing/2014/main" id="{DFEC1205-A9AA-4517-BB38-189BC465E25B}"/>
              </a:ext>
            </a:extLst>
          </p:cNvPr>
          <p:cNvSpPr txBox="1"/>
          <p:nvPr/>
        </p:nvSpPr>
        <p:spPr bwMode="auto">
          <a:xfrm>
            <a:off x="4670857" y="5675132"/>
            <a:ext cx="4999837" cy="276999"/>
          </a:xfrm>
          <a:prstGeom prst="rect">
            <a:avLst/>
          </a:prstGeom>
          <a:noFill/>
          <a:effectLst/>
        </p:spPr>
        <p:txBody>
          <a:bodyPr wrap="square">
            <a:spAutoFit/>
          </a:bodyPr>
          <a:ls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a:lstStyle>
          <a:p>
            <a:pPr>
              <a:defRPr/>
            </a:pPr>
            <a:r>
              <a:rPr lang="en-US" altLang="ko-KR" sz="1200" dirty="0">
                <a:latin typeface="Arial" pitchFamily="34" charset="0"/>
                <a:cs typeface="Arial" pitchFamily="34" charset="0"/>
              </a:rPr>
              <a:t>Get a modern PowerPoint  Presentation that is beautifully designed.</a:t>
            </a:r>
            <a:endParaRPr lang="ko-KR" altLang="en-US" sz="1200" dirty="0">
              <a:latin typeface="Arial" pitchFamily="34" charset="0"/>
              <a:cs typeface="Arial" pitchFamily="34" charset="0"/>
            </a:endParaRPr>
          </a:p>
        </p:txBody>
      </p:sp>
    </p:spTree>
    <p:extLst>
      <p:ext uri="{BB962C8B-B14F-4D97-AF65-F5344CB8AC3E}">
        <p14:creationId xmlns:p14="http://schemas.microsoft.com/office/powerpoint/2010/main" val="100471860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E3B21AFD-5E41-4EA0-945F-FE8976933628}"/>
              </a:ext>
            </a:extLst>
          </p:cNvPr>
          <p:cNvSpPr>
            <a:spLocks noGrp="1"/>
          </p:cNvSpPr>
          <p:nvPr>
            <p:ph type="pic" sz="quarter" idx="14"/>
          </p:nvPr>
        </p:nvSpPr>
        <p:spPr/>
      </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28" name="Text Placeholder 3">
            <a:extLst>
              <a:ext uri="{FF2B5EF4-FFF2-40B4-BE49-F238E27FC236}">
                <a16:creationId xmlns:a16="http://schemas.microsoft.com/office/drawing/2014/main" id="{392D66D9-1DCB-4F03-B6DB-A1EFD5801D0E}"/>
              </a:ext>
            </a:extLst>
          </p:cNvPr>
          <p:cNvSpPr txBox="1">
            <a:spLocks/>
          </p:cNvSpPr>
          <p:nvPr/>
        </p:nvSpPr>
        <p:spPr>
          <a:xfrm>
            <a:off x="1004717" y="6128339"/>
            <a:ext cx="1728444"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dist">
              <a:buFontTx/>
              <a:buNone/>
            </a:pPr>
            <a:r>
              <a:rPr lang="en-US" sz="1600" dirty="0"/>
              <a:t>CHIEF CHEF</a:t>
            </a:r>
          </a:p>
        </p:txBody>
      </p:sp>
      <p:sp>
        <p:nvSpPr>
          <p:cNvPr id="29" name="Text Placeholder 3">
            <a:extLst>
              <a:ext uri="{FF2B5EF4-FFF2-40B4-BE49-F238E27FC236}">
                <a16:creationId xmlns:a16="http://schemas.microsoft.com/office/drawing/2014/main" id="{2A0C5471-3458-434C-B111-0A66F7551CEF}"/>
              </a:ext>
            </a:extLst>
          </p:cNvPr>
          <p:cNvSpPr txBox="1">
            <a:spLocks/>
          </p:cNvSpPr>
          <p:nvPr/>
        </p:nvSpPr>
        <p:spPr>
          <a:xfrm>
            <a:off x="6656139" y="6128339"/>
            <a:ext cx="1728444" cy="23209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dist">
              <a:buFontTx/>
              <a:buNone/>
            </a:pPr>
            <a:r>
              <a:rPr lang="en-US" sz="1600" dirty="0"/>
              <a:t>CHIEF CHEF</a:t>
            </a:r>
          </a:p>
        </p:txBody>
      </p:sp>
      <p:grpSp>
        <p:nvGrpSpPr>
          <p:cNvPr id="30" name="Group 29">
            <a:extLst>
              <a:ext uri="{FF2B5EF4-FFF2-40B4-BE49-F238E27FC236}">
                <a16:creationId xmlns:a16="http://schemas.microsoft.com/office/drawing/2014/main" id="{4711B704-674D-4C9D-8D58-494F75ADBF2B}"/>
              </a:ext>
            </a:extLst>
          </p:cNvPr>
          <p:cNvGrpSpPr/>
          <p:nvPr/>
        </p:nvGrpSpPr>
        <p:grpSpPr>
          <a:xfrm>
            <a:off x="3794550" y="2284945"/>
            <a:ext cx="1800201" cy="3245596"/>
            <a:chOff x="3959381" y="2234383"/>
            <a:chExt cx="1800201" cy="3245596"/>
          </a:xfrm>
        </p:grpSpPr>
        <p:sp>
          <p:nvSpPr>
            <p:cNvPr id="31" name="직사각형 9">
              <a:extLst>
                <a:ext uri="{FF2B5EF4-FFF2-40B4-BE49-F238E27FC236}">
                  <a16:creationId xmlns:a16="http://schemas.microsoft.com/office/drawing/2014/main" id="{57E63B46-5CAC-4012-A9BD-4DD967BE71B0}"/>
                </a:ext>
              </a:extLst>
            </p:cNvPr>
            <p:cNvSpPr/>
            <p:nvPr userDrawn="1"/>
          </p:nvSpPr>
          <p:spPr>
            <a:xfrm>
              <a:off x="3959381" y="2814516"/>
              <a:ext cx="1800201" cy="22467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R" sz="1400" dirty="0">
                  <a:solidFill>
                    <a:schemeClr val="tx1">
                      <a:lumMod val="75000"/>
                      <a:lumOff val="25000"/>
                    </a:schemeClr>
                  </a:solidFill>
                  <a:cs typeface="Arial" pitchFamily="34" charset="0"/>
                </a:rPr>
                <a:t>Get a modern PowerPoint  Presentation that is beautifully designed. You can simply impress your audience and add a unique zing and appeal to your Presentations.</a:t>
              </a:r>
              <a:endParaRPr lang="ko-KR" altLang="en-US" sz="1400" dirty="0">
                <a:solidFill>
                  <a:schemeClr val="tx1">
                    <a:lumMod val="75000"/>
                    <a:lumOff val="25000"/>
                  </a:schemeClr>
                </a:solidFill>
                <a:cs typeface="Arial" pitchFamily="34" charset="0"/>
              </a:endParaRPr>
            </a:p>
          </p:txBody>
        </p:sp>
        <p:sp>
          <p:nvSpPr>
            <p:cNvPr id="32" name="Text Placeholder 17">
              <a:extLst>
                <a:ext uri="{FF2B5EF4-FFF2-40B4-BE49-F238E27FC236}">
                  <a16:creationId xmlns:a16="http://schemas.microsoft.com/office/drawing/2014/main" id="{562D393F-9DDA-446B-8AC7-917802F6B3A8}"/>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en-US" sz="2400" b="1" dirty="0">
                  <a:solidFill>
                    <a:schemeClr val="tx1">
                      <a:lumMod val="75000"/>
                      <a:lumOff val="25000"/>
                    </a:schemeClr>
                  </a:solidFill>
                  <a:cs typeface="Arial" pitchFamily="34" charset="0"/>
                </a:rPr>
                <a:t>Name Here</a:t>
              </a:r>
            </a:p>
          </p:txBody>
        </p:sp>
        <p:sp>
          <p:nvSpPr>
            <p:cNvPr id="35" name="Rectangle 34">
              <a:extLst>
                <a:ext uri="{FF2B5EF4-FFF2-40B4-BE49-F238E27FC236}">
                  <a16:creationId xmlns:a16="http://schemas.microsoft.com/office/drawing/2014/main" id="{9D9AD065-EAAA-48E1-8B03-0868CEF6FB52}"/>
                </a:ext>
              </a:extLst>
            </p:cNvPr>
            <p:cNvSpPr/>
            <p:nvPr userDrawn="1"/>
          </p:nvSpPr>
          <p:spPr>
            <a:xfrm>
              <a:off x="4040621" y="260514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6" name="Group 35">
              <a:extLst>
                <a:ext uri="{FF2B5EF4-FFF2-40B4-BE49-F238E27FC236}">
                  <a16:creationId xmlns:a16="http://schemas.microsoft.com/office/drawing/2014/main" id="{9E35E154-BE0E-4F52-9DF1-49845779570B}"/>
                </a:ext>
              </a:extLst>
            </p:cNvPr>
            <p:cNvGrpSpPr/>
            <p:nvPr userDrawn="1"/>
          </p:nvGrpSpPr>
          <p:grpSpPr>
            <a:xfrm>
              <a:off x="4040622" y="5170854"/>
              <a:ext cx="1074300" cy="309125"/>
              <a:chOff x="3130166" y="5487343"/>
              <a:chExt cx="1254837" cy="361074"/>
            </a:xfrm>
            <a:solidFill>
              <a:schemeClr val="accent3"/>
            </a:solidFill>
          </p:grpSpPr>
          <p:sp>
            <p:nvSpPr>
              <p:cNvPr id="37" name="Rounded Rectangle 3">
                <a:extLst>
                  <a:ext uri="{FF2B5EF4-FFF2-40B4-BE49-F238E27FC236}">
                    <a16:creationId xmlns:a16="http://schemas.microsoft.com/office/drawing/2014/main" id="{8D48567B-1995-4A13-ACB6-CAD468C64D32}"/>
                  </a:ext>
                </a:extLst>
              </p:cNvPr>
              <p:cNvSpPr/>
              <p:nvPr/>
            </p:nvSpPr>
            <p:spPr>
              <a:xfrm>
                <a:off x="4023929" y="5487343"/>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lumMod val="75000"/>
                      <a:lumOff val="25000"/>
                    </a:schemeClr>
                  </a:solidFill>
                </a:endParaRPr>
              </a:p>
            </p:txBody>
          </p:sp>
          <p:sp>
            <p:nvSpPr>
              <p:cNvPr id="38" name="Rounded Rectangle 39">
                <a:extLst>
                  <a:ext uri="{FF2B5EF4-FFF2-40B4-BE49-F238E27FC236}">
                    <a16:creationId xmlns:a16="http://schemas.microsoft.com/office/drawing/2014/main" id="{A4C92D03-78DF-4F90-BAB9-60ACBACA86BA}"/>
                  </a:ext>
                </a:extLst>
              </p:cNvPr>
              <p:cNvSpPr/>
              <p:nvPr/>
            </p:nvSpPr>
            <p:spPr>
              <a:xfrm>
                <a:off x="3130166" y="5487343"/>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39" name="Rounded Rectangle 2">
                <a:extLst>
                  <a:ext uri="{FF2B5EF4-FFF2-40B4-BE49-F238E27FC236}">
                    <a16:creationId xmlns:a16="http://schemas.microsoft.com/office/drawing/2014/main" id="{A0DA2384-E7B2-45D2-B169-A136279276E4}"/>
                  </a:ext>
                </a:extLst>
              </p:cNvPr>
              <p:cNvSpPr/>
              <p:nvPr/>
            </p:nvSpPr>
            <p:spPr>
              <a:xfrm>
                <a:off x="3577047" y="5487343"/>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lumMod val="75000"/>
                      <a:lumOff val="25000"/>
                    </a:schemeClr>
                  </a:solidFill>
                </a:endParaRPr>
              </a:p>
            </p:txBody>
          </p:sp>
        </p:grpSp>
      </p:grpSp>
      <p:grpSp>
        <p:nvGrpSpPr>
          <p:cNvPr id="40" name="Group 39">
            <a:extLst>
              <a:ext uri="{FF2B5EF4-FFF2-40B4-BE49-F238E27FC236}">
                <a16:creationId xmlns:a16="http://schemas.microsoft.com/office/drawing/2014/main" id="{436F39E5-CF79-4B7C-9254-81E9BD1C7AA1}"/>
              </a:ext>
            </a:extLst>
          </p:cNvPr>
          <p:cNvGrpSpPr/>
          <p:nvPr/>
        </p:nvGrpSpPr>
        <p:grpSpPr>
          <a:xfrm>
            <a:off x="9445972" y="2284945"/>
            <a:ext cx="1800201" cy="3245596"/>
            <a:chOff x="3959381" y="2234383"/>
            <a:chExt cx="1800201" cy="3245596"/>
          </a:xfrm>
        </p:grpSpPr>
        <p:sp>
          <p:nvSpPr>
            <p:cNvPr id="41" name="직사각형 9">
              <a:extLst>
                <a:ext uri="{FF2B5EF4-FFF2-40B4-BE49-F238E27FC236}">
                  <a16:creationId xmlns:a16="http://schemas.microsoft.com/office/drawing/2014/main" id="{4DE6F774-4D1D-48E6-9B5A-BBE38F3F49E0}"/>
                </a:ext>
              </a:extLst>
            </p:cNvPr>
            <p:cNvSpPr/>
            <p:nvPr userDrawn="1"/>
          </p:nvSpPr>
          <p:spPr>
            <a:xfrm>
              <a:off x="3959381" y="2814516"/>
              <a:ext cx="1800201" cy="224676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ko-KR" sz="1400" dirty="0">
                  <a:solidFill>
                    <a:schemeClr val="tx1">
                      <a:lumMod val="75000"/>
                      <a:lumOff val="25000"/>
                    </a:schemeClr>
                  </a:solidFill>
                  <a:cs typeface="Arial" pitchFamily="34" charset="0"/>
                </a:rPr>
                <a:t>Get a modern PowerPoint  Presentation that is beautifully designed. You can simply impress your audience and add a unique zing and appeal to your Presentations.</a:t>
              </a:r>
              <a:endParaRPr lang="ko-KR" altLang="en-US" sz="1400" dirty="0">
                <a:solidFill>
                  <a:schemeClr val="tx1">
                    <a:lumMod val="75000"/>
                    <a:lumOff val="25000"/>
                  </a:schemeClr>
                </a:solidFill>
                <a:cs typeface="Arial" pitchFamily="34" charset="0"/>
              </a:endParaRPr>
            </a:p>
          </p:txBody>
        </p:sp>
        <p:sp>
          <p:nvSpPr>
            <p:cNvPr id="42" name="Text Placeholder 17">
              <a:extLst>
                <a:ext uri="{FF2B5EF4-FFF2-40B4-BE49-F238E27FC236}">
                  <a16:creationId xmlns:a16="http://schemas.microsoft.com/office/drawing/2014/main" id="{54B66BE5-31DA-44D8-8745-B3372E679543}"/>
                </a:ext>
              </a:extLst>
            </p:cNvPr>
            <p:cNvSpPr txBox="1">
              <a:spLocks/>
            </p:cNvSpPr>
            <p:nvPr userDrawn="1"/>
          </p:nvSpPr>
          <p:spPr>
            <a:xfrm>
              <a:off x="3959381" y="2234383"/>
              <a:ext cx="1800201" cy="316303"/>
            </a:xfrm>
            <a:prstGeom prst="rect">
              <a:avLst/>
            </a:prstGeom>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gn="l">
                <a:buNone/>
              </a:pPr>
              <a:r>
                <a:rPr lang="en-US" sz="2400" b="1" dirty="0">
                  <a:solidFill>
                    <a:schemeClr val="tx1">
                      <a:lumMod val="75000"/>
                      <a:lumOff val="25000"/>
                    </a:schemeClr>
                  </a:solidFill>
                  <a:cs typeface="Arial" pitchFamily="34" charset="0"/>
                </a:rPr>
                <a:t>Name Here</a:t>
              </a:r>
            </a:p>
          </p:txBody>
        </p:sp>
        <p:sp>
          <p:nvSpPr>
            <p:cNvPr id="43" name="Rectangle 42">
              <a:extLst>
                <a:ext uri="{FF2B5EF4-FFF2-40B4-BE49-F238E27FC236}">
                  <a16:creationId xmlns:a16="http://schemas.microsoft.com/office/drawing/2014/main" id="{CA401878-2003-46DD-BD15-54910F3CFE21}"/>
                </a:ext>
              </a:extLst>
            </p:cNvPr>
            <p:cNvSpPr/>
            <p:nvPr userDrawn="1"/>
          </p:nvSpPr>
          <p:spPr>
            <a:xfrm>
              <a:off x="4040621" y="260514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43">
              <a:extLst>
                <a:ext uri="{FF2B5EF4-FFF2-40B4-BE49-F238E27FC236}">
                  <a16:creationId xmlns:a16="http://schemas.microsoft.com/office/drawing/2014/main" id="{0149E1B9-F81B-4507-9219-EDADBF420F70}"/>
                </a:ext>
              </a:extLst>
            </p:cNvPr>
            <p:cNvGrpSpPr/>
            <p:nvPr userDrawn="1"/>
          </p:nvGrpSpPr>
          <p:grpSpPr>
            <a:xfrm>
              <a:off x="4040622" y="5170854"/>
              <a:ext cx="1074300" cy="309125"/>
              <a:chOff x="3130166" y="5487343"/>
              <a:chExt cx="1254837" cy="361074"/>
            </a:xfrm>
            <a:solidFill>
              <a:schemeClr val="accent3"/>
            </a:solidFill>
          </p:grpSpPr>
          <p:sp>
            <p:nvSpPr>
              <p:cNvPr id="45" name="Rounded Rectangle 3">
                <a:extLst>
                  <a:ext uri="{FF2B5EF4-FFF2-40B4-BE49-F238E27FC236}">
                    <a16:creationId xmlns:a16="http://schemas.microsoft.com/office/drawing/2014/main" id="{21C5D0B1-203E-4692-8A74-F883BEE911F0}"/>
                  </a:ext>
                </a:extLst>
              </p:cNvPr>
              <p:cNvSpPr/>
              <p:nvPr/>
            </p:nvSpPr>
            <p:spPr>
              <a:xfrm>
                <a:off x="4023929" y="5487343"/>
                <a:ext cx="361074" cy="361074"/>
              </a:xfrm>
              <a:custGeom>
                <a:avLst/>
                <a:gdLst/>
                <a:ahLst/>
                <a:cxnLst/>
                <a:rect l="l" t="t" r="r" b="b"/>
                <a:pathLst>
                  <a:path w="3960000" h="3960000">
                    <a:moveTo>
                      <a:pt x="2841893" y="181064"/>
                    </a:moveTo>
                    <a:cubicBezTo>
                      <a:pt x="2485731" y="190239"/>
                      <a:pt x="2106781" y="339266"/>
                      <a:pt x="2105790" y="859562"/>
                    </a:cubicBezTo>
                    <a:lnTo>
                      <a:pt x="2106860" y="863292"/>
                    </a:lnTo>
                    <a:lnTo>
                      <a:pt x="2106860" y="1248172"/>
                    </a:lnTo>
                    <a:lnTo>
                      <a:pt x="1691968" y="1248172"/>
                    </a:lnTo>
                    <a:lnTo>
                      <a:pt x="1691968" y="1824236"/>
                    </a:lnTo>
                    <a:lnTo>
                      <a:pt x="2106860" y="1824236"/>
                    </a:lnTo>
                    <a:lnTo>
                      <a:pt x="2106860" y="3779396"/>
                    </a:lnTo>
                    <a:lnTo>
                      <a:pt x="2754932" y="3779396"/>
                    </a:lnTo>
                    <a:lnTo>
                      <a:pt x="2754932" y="1824236"/>
                    </a:lnTo>
                    <a:lnTo>
                      <a:pt x="3305869" y="1813665"/>
                    </a:lnTo>
                    <a:lnTo>
                      <a:pt x="3348152" y="1248172"/>
                    </a:lnTo>
                    <a:lnTo>
                      <a:pt x="2754932" y="1248172"/>
                    </a:lnTo>
                    <a:lnTo>
                      <a:pt x="2754932" y="907124"/>
                    </a:lnTo>
                    <a:cubicBezTo>
                      <a:pt x="2746287" y="682909"/>
                      <a:pt x="3148643" y="674567"/>
                      <a:pt x="3369037" y="759137"/>
                    </a:cubicBezTo>
                    <a:cubicBezTo>
                      <a:pt x="3391941" y="611142"/>
                      <a:pt x="3398988" y="447290"/>
                      <a:pt x="3443034" y="304580"/>
                    </a:cubicBezTo>
                    <a:cubicBezTo>
                      <a:pt x="3382140" y="251394"/>
                      <a:pt x="3118909" y="173928"/>
                      <a:pt x="2841893" y="181064"/>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lumMod val="75000"/>
                      <a:lumOff val="25000"/>
                    </a:schemeClr>
                  </a:solidFill>
                </a:endParaRPr>
              </a:p>
            </p:txBody>
          </p:sp>
          <p:sp>
            <p:nvSpPr>
              <p:cNvPr id="46" name="Rounded Rectangle 39">
                <a:extLst>
                  <a:ext uri="{FF2B5EF4-FFF2-40B4-BE49-F238E27FC236}">
                    <a16:creationId xmlns:a16="http://schemas.microsoft.com/office/drawing/2014/main" id="{5DE0765F-2753-4D3A-9531-0297027AC590}"/>
                  </a:ext>
                </a:extLst>
              </p:cNvPr>
              <p:cNvSpPr/>
              <p:nvPr/>
            </p:nvSpPr>
            <p:spPr>
              <a:xfrm>
                <a:off x="3130166" y="5487343"/>
                <a:ext cx="361074" cy="361074"/>
              </a:xfrm>
              <a:custGeom>
                <a:avLst/>
                <a:gdLst/>
                <a:ahLst/>
                <a:cxnLst/>
                <a:rect l="l" t="t" r="r" b="b"/>
                <a:pathLst>
                  <a:path w="720000" h="720000">
                    <a:moveTo>
                      <a:pt x="432774" y="374766"/>
                    </a:moveTo>
                    <a:lnTo>
                      <a:pt x="356410" y="443079"/>
                    </a:lnTo>
                    <a:lnTo>
                      <a:pt x="284362" y="376738"/>
                    </a:lnTo>
                    <a:lnTo>
                      <a:pt x="113898" y="532449"/>
                    </a:lnTo>
                    <a:lnTo>
                      <a:pt x="607054" y="532449"/>
                    </a:lnTo>
                    <a:close/>
                    <a:moveTo>
                      <a:pt x="602842" y="222629"/>
                    </a:moveTo>
                    <a:lnTo>
                      <a:pt x="465239" y="345724"/>
                    </a:lnTo>
                    <a:lnTo>
                      <a:pt x="445928" y="363784"/>
                    </a:lnTo>
                    <a:lnTo>
                      <a:pt x="602842" y="510538"/>
                    </a:lnTo>
                    <a:close/>
                    <a:moveTo>
                      <a:pt x="112511" y="218501"/>
                    </a:moveTo>
                    <a:lnTo>
                      <a:pt x="112511" y="508421"/>
                    </a:lnTo>
                    <a:lnTo>
                      <a:pt x="268715" y="362330"/>
                    </a:lnTo>
                    <a:close/>
                    <a:moveTo>
                      <a:pt x="113462" y="187552"/>
                    </a:moveTo>
                    <a:lnTo>
                      <a:pt x="356909" y="411714"/>
                    </a:lnTo>
                    <a:lnTo>
                      <a:pt x="607490" y="187552"/>
                    </a:lnTo>
                    <a:close/>
                    <a:moveTo>
                      <a:pt x="72374" y="0"/>
                    </a:moveTo>
                    <a:lnTo>
                      <a:pt x="647626" y="0"/>
                    </a:lnTo>
                    <a:cubicBezTo>
                      <a:pt x="687597" y="0"/>
                      <a:pt x="720000" y="32403"/>
                      <a:pt x="720000" y="72374"/>
                    </a:cubicBezTo>
                    <a:lnTo>
                      <a:pt x="720000" y="647626"/>
                    </a:lnTo>
                    <a:cubicBezTo>
                      <a:pt x="720000" y="687597"/>
                      <a:pt x="687597" y="720000"/>
                      <a:pt x="647626" y="720000"/>
                    </a:cubicBezTo>
                    <a:lnTo>
                      <a:pt x="72374" y="720000"/>
                    </a:lnTo>
                    <a:cubicBezTo>
                      <a:pt x="32403" y="720000"/>
                      <a:pt x="0" y="687597"/>
                      <a:pt x="0" y="647626"/>
                    </a:cubicBezTo>
                    <a:lnTo>
                      <a:pt x="0" y="72374"/>
                    </a:lnTo>
                    <a:cubicBezTo>
                      <a:pt x="0" y="32403"/>
                      <a:pt x="32403" y="0"/>
                      <a:pt x="72374"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47" name="Rounded Rectangle 2">
                <a:extLst>
                  <a:ext uri="{FF2B5EF4-FFF2-40B4-BE49-F238E27FC236}">
                    <a16:creationId xmlns:a16="http://schemas.microsoft.com/office/drawing/2014/main" id="{6792D4AD-EB73-4281-81CB-9D4F8050048A}"/>
                  </a:ext>
                </a:extLst>
              </p:cNvPr>
              <p:cNvSpPr/>
              <p:nvPr/>
            </p:nvSpPr>
            <p:spPr>
              <a:xfrm>
                <a:off x="3577047" y="5487343"/>
                <a:ext cx="361074" cy="361074"/>
              </a:xfrm>
              <a:custGeom>
                <a:avLst/>
                <a:gdLst/>
                <a:ahLst/>
                <a:cxnLst/>
                <a:rect l="l" t="t" r="r" b="b"/>
                <a:pathLst>
                  <a:path w="3960000" h="3960000">
                    <a:moveTo>
                      <a:pt x="3160999" y="1374274"/>
                    </a:moveTo>
                    <a:cubicBezTo>
                      <a:pt x="3161390" y="1371268"/>
                      <a:pt x="3160138" y="1380887"/>
                      <a:pt x="3155132" y="1419362"/>
                    </a:cubicBezTo>
                    <a:cubicBezTo>
                      <a:pt x="3155132" y="1419362"/>
                      <a:pt x="3155131" y="1419362"/>
                      <a:pt x="3155131" y="1419362"/>
                    </a:cubicBezTo>
                    <a:cubicBezTo>
                      <a:pt x="3155133" y="1419346"/>
                      <a:pt x="3160347" y="1379282"/>
                      <a:pt x="3160999" y="1374274"/>
                    </a:cubicBezTo>
                    <a:close/>
                    <a:moveTo>
                      <a:pt x="2538382" y="802616"/>
                    </a:moveTo>
                    <a:cubicBezTo>
                      <a:pt x="2197761" y="802616"/>
                      <a:pt x="1921633" y="1078744"/>
                      <a:pt x="1921633" y="1419365"/>
                    </a:cubicBezTo>
                    <a:cubicBezTo>
                      <a:pt x="1921633" y="1471638"/>
                      <a:pt x="1928136" y="1522392"/>
                      <a:pt x="1942445" y="1570340"/>
                    </a:cubicBezTo>
                    <a:cubicBezTo>
                      <a:pt x="1547199" y="1510736"/>
                      <a:pt x="1173928" y="1425572"/>
                      <a:pt x="752016" y="931012"/>
                    </a:cubicBezTo>
                    <a:cubicBezTo>
                      <a:pt x="555558" y="1323929"/>
                      <a:pt x="701457" y="1569504"/>
                      <a:pt x="934030" y="1745738"/>
                    </a:cubicBezTo>
                    <a:cubicBezTo>
                      <a:pt x="832912" y="1726959"/>
                      <a:pt x="757794" y="1716846"/>
                      <a:pt x="665343" y="1650397"/>
                    </a:cubicBezTo>
                    <a:cubicBezTo>
                      <a:pt x="692788" y="2037537"/>
                      <a:pt x="906583" y="2177657"/>
                      <a:pt x="1111709" y="2257108"/>
                    </a:cubicBezTo>
                    <a:cubicBezTo>
                      <a:pt x="1029370" y="2275887"/>
                      <a:pt x="986032" y="2268664"/>
                      <a:pt x="856023" y="2244108"/>
                    </a:cubicBezTo>
                    <a:cubicBezTo>
                      <a:pt x="968698" y="2582132"/>
                      <a:pt x="1241718" y="2664472"/>
                      <a:pt x="1402064" y="2660137"/>
                    </a:cubicBezTo>
                    <a:cubicBezTo>
                      <a:pt x="1212828" y="2802425"/>
                      <a:pt x="1063318" y="2869598"/>
                      <a:pt x="552668" y="2902822"/>
                    </a:cubicBezTo>
                    <a:cubicBezTo>
                      <a:pt x="978087" y="3213400"/>
                      <a:pt x="1650526" y="3189564"/>
                      <a:pt x="1978439" y="3093502"/>
                    </a:cubicBezTo>
                    <a:cubicBezTo>
                      <a:pt x="2679046" y="2850818"/>
                      <a:pt x="2894283" y="2547463"/>
                      <a:pt x="3053184" y="2031759"/>
                    </a:cubicBezTo>
                    <a:cubicBezTo>
                      <a:pt x="3132291" y="1592391"/>
                      <a:pt x="3116471" y="1716445"/>
                      <a:pt x="3155131" y="1419365"/>
                    </a:cubicBezTo>
                    <a:cubicBezTo>
                      <a:pt x="3155131" y="1419364"/>
                      <a:pt x="3155132" y="1419363"/>
                      <a:pt x="3155132" y="1419362"/>
                    </a:cubicBezTo>
                    <a:cubicBezTo>
                      <a:pt x="3257477" y="1315095"/>
                      <a:pt x="3372036" y="1223751"/>
                      <a:pt x="3407333" y="1117847"/>
                    </a:cubicBezTo>
                    <a:cubicBezTo>
                      <a:pt x="3307709" y="1140260"/>
                      <a:pt x="3221086" y="1197342"/>
                      <a:pt x="3108461" y="1185086"/>
                    </a:cubicBezTo>
                    <a:cubicBezTo>
                      <a:pt x="3188365" y="1141325"/>
                      <a:pt x="3284860" y="1028153"/>
                      <a:pt x="3334650" y="883134"/>
                    </a:cubicBezTo>
                    <a:cubicBezTo>
                      <a:pt x="3225580" y="952795"/>
                      <a:pt x="3152155" y="998691"/>
                      <a:pt x="2995677" y="1008938"/>
                    </a:cubicBezTo>
                    <a:cubicBezTo>
                      <a:pt x="2884471" y="881691"/>
                      <a:pt x="2720661" y="802616"/>
                      <a:pt x="2538382" y="802616"/>
                    </a:cubicBezTo>
                    <a:close/>
                    <a:moveTo>
                      <a:pt x="308009" y="0"/>
                    </a:moveTo>
                    <a:lnTo>
                      <a:pt x="3651991" y="0"/>
                    </a:lnTo>
                    <a:cubicBezTo>
                      <a:pt x="3822100" y="0"/>
                      <a:pt x="3960000" y="137900"/>
                      <a:pt x="3960000" y="308009"/>
                    </a:cubicBezTo>
                    <a:lnTo>
                      <a:pt x="3960000" y="3651991"/>
                    </a:lnTo>
                    <a:cubicBezTo>
                      <a:pt x="3960000" y="3822100"/>
                      <a:pt x="3822100" y="3960000"/>
                      <a:pt x="3651991" y="3960000"/>
                    </a:cubicBezTo>
                    <a:lnTo>
                      <a:pt x="308009" y="3960000"/>
                    </a:lnTo>
                    <a:cubicBezTo>
                      <a:pt x="137900" y="3960000"/>
                      <a:pt x="0" y="3822100"/>
                      <a:pt x="0" y="3651991"/>
                    </a:cubicBezTo>
                    <a:lnTo>
                      <a:pt x="0" y="308009"/>
                    </a:lnTo>
                    <a:cubicBezTo>
                      <a:pt x="0" y="137900"/>
                      <a:pt x="137900" y="0"/>
                      <a:pt x="3080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0">
                  <a:solidFill>
                    <a:schemeClr val="tx1">
                      <a:lumMod val="75000"/>
                      <a:lumOff val="25000"/>
                    </a:schemeClr>
                  </a:solidFill>
                </a:endParaRPr>
              </a:p>
            </p:txBody>
          </p:sp>
        </p:grpSp>
      </p:grpSp>
      <p:sp>
        <p:nvSpPr>
          <p:cNvPr id="48" name="Frame 47">
            <a:extLst>
              <a:ext uri="{FF2B5EF4-FFF2-40B4-BE49-F238E27FC236}">
                <a16:creationId xmlns:a16="http://schemas.microsoft.com/office/drawing/2014/main" id="{80221656-872E-43F3-BA8B-CDE39BEDAB5C}"/>
              </a:ext>
            </a:extLst>
          </p:cNvPr>
          <p:cNvSpPr/>
          <p:nvPr/>
        </p:nvSpPr>
        <p:spPr>
          <a:xfrm>
            <a:off x="725939" y="1964643"/>
            <a:ext cx="2286000" cy="3886200"/>
          </a:xfrm>
          <a:prstGeom prst="frame">
            <a:avLst>
              <a:gd name="adj1" fmla="val 78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9" name="Frame 48">
            <a:extLst>
              <a:ext uri="{FF2B5EF4-FFF2-40B4-BE49-F238E27FC236}">
                <a16:creationId xmlns:a16="http://schemas.microsoft.com/office/drawing/2014/main" id="{3448DB5D-C7AA-43D8-A036-F4A1EC46B63D}"/>
              </a:ext>
            </a:extLst>
          </p:cNvPr>
          <p:cNvSpPr/>
          <p:nvPr/>
        </p:nvSpPr>
        <p:spPr>
          <a:xfrm>
            <a:off x="6377361" y="1964643"/>
            <a:ext cx="2286000" cy="3886200"/>
          </a:xfrm>
          <a:prstGeom prst="frame">
            <a:avLst>
              <a:gd name="adj1" fmla="val 78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Frame 49">
            <a:extLst>
              <a:ext uri="{FF2B5EF4-FFF2-40B4-BE49-F238E27FC236}">
                <a16:creationId xmlns:a16="http://schemas.microsoft.com/office/drawing/2014/main" id="{11F29972-85BC-4F84-A90F-F32C967288C4}"/>
              </a:ext>
            </a:extLst>
          </p:cNvPr>
          <p:cNvSpPr/>
          <p:nvPr/>
        </p:nvSpPr>
        <p:spPr>
          <a:xfrm>
            <a:off x="3414490" y="1850343"/>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1" name="Frame 50">
            <a:extLst>
              <a:ext uri="{FF2B5EF4-FFF2-40B4-BE49-F238E27FC236}">
                <a16:creationId xmlns:a16="http://schemas.microsoft.com/office/drawing/2014/main" id="{633517F8-9234-4E34-B8D3-BC0DF66FCD11}"/>
              </a:ext>
            </a:extLst>
          </p:cNvPr>
          <p:cNvSpPr/>
          <p:nvPr/>
        </p:nvSpPr>
        <p:spPr>
          <a:xfrm>
            <a:off x="9065912" y="1850343"/>
            <a:ext cx="2560320" cy="4114800"/>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Picture Placeholder 5">
            <a:extLst>
              <a:ext uri="{FF2B5EF4-FFF2-40B4-BE49-F238E27FC236}">
                <a16:creationId xmlns:a16="http://schemas.microsoft.com/office/drawing/2014/main" id="{60575FC5-87BB-4A20-A326-C3681089AC22}"/>
              </a:ext>
            </a:extLst>
          </p:cNvPr>
          <p:cNvSpPr>
            <a:spLocks noGrp="1"/>
          </p:cNvSpPr>
          <p:nvPr>
            <p:ph type="pic" sz="quarter" idx="15"/>
          </p:nvPr>
        </p:nvSpPr>
        <p:spPr/>
      </p:sp>
    </p:spTree>
    <p:extLst>
      <p:ext uri="{BB962C8B-B14F-4D97-AF65-F5344CB8AC3E}">
        <p14:creationId xmlns:p14="http://schemas.microsoft.com/office/powerpoint/2010/main" val="356657021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16163B8-DB2B-4F0D-ACDD-57863A1802C1}"/>
              </a:ext>
            </a:extLst>
          </p:cNvPr>
          <p:cNvSpPr/>
          <p:nvPr/>
        </p:nvSpPr>
        <p:spPr>
          <a:xfrm>
            <a:off x="9047279" y="342899"/>
            <a:ext cx="2675792" cy="629529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5AF2F9D6-5EC6-45ED-98B7-A06E40A68AFB}"/>
              </a:ext>
            </a:extLst>
          </p:cNvPr>
          <p:cNvSpPr txBox="1">
            <a:spLocks/>
          </p:cNvSpPr>
          <p:nvPr/>
        </p:nvSpPr>
        <p:spPr>
          <a:xfrm>
            <a:off x="7789978" y="984739"/>
            <a:ext cx="3933093" cy="1232438"/>
          </a:xfrm>
          <a:prstGeom prst="rect">
            <a:avLst/>
          </a:prstGeom>
          <a:solidFill>
            <a:schemeClr val="bg1"/>
          </a:solidFill>
        </p:spPr>
        <p:txBody>
          <a:bodyPr tIns="91440"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dist"/>
            <a:r>
              <a:rPr lang="en-US" altLang="ko-KR" sz="4000" dirty="0">
                <a:solidFill>
                  <a:schemeClr val="accent2"/>
                </a:solidFill>
              </a:rPr>
              <a:t>TIMELINE INFOGRAPHIC</a:t>
            </a:r>
            <a:endParaRPr lang="ko-KR" altLang="en-US" sz="4000" dirty="0">
              <a:solidFill>
                <a:schemeClr val="accent2"/>
              </a:solidFill>
            </a:endParaRPr>
          </a:p>
        </p:txBody>
      </p:sp>
      <p:sp>
        <p:nvSpPr>
          <p:cNvPr id="5" name="TextBox 4">
            <a:extLst>
              <a:ext uri="{FF2B5EF4-FFF2-40B4-BE49-F238E27FC236}">
                <a16:creationId xmlns:a16="http://schemas.microsoft.com/office/drawing/2014/main" id="{A821838C-6C2F-45D7-ABE8-E5A5543CF04F}"/>
              </a:ext>
            </a:extLst>
          </p:cNvPr>
          <p:cNvSpPr txBox="1"/>
          <p:nvPr/>
        </p:nvSpPr>
        <p:spPr>
          <a:xfrm>
            <a:off x="9179164" y="5908306"/>
            <a:ext cx="2543907" cy="584775"/>
          </a:xfrm>
          <a:prstGeom prst="rect">
            <a:avLst/>
          </a:prstGeom>
          <a:noFill/>
        </p:spPr>
        <p:txBody>
          <a:bodyPr wrap="square" rtlCol="0">
            <a:spAutoFit/>
          </a:bodyPr>
          <a:lstStyle/>
          <a:p>
            <a:pPr algn="r"/>
            <a:r>
              <a:rPr lang="en-US" altLang="ko-KR" sz="3200" b="1" dirty="0">
                <a:solidFill>
                  <a:schemeClr val="bg1"/>
                </a:solidFill>
                <a:cs typeface="Arial" pitchFamily="34" charset="0"/>
              </a:rPr>
              <a:t>SINCE 2015</a:t>
            </a:r>
            <a:endParaRPr lang="ko-KR" altLang="en-US" sz="3200" b="1" dirty="0">
              <a:solidFill>
                <a:schemeClr val="bg1"/>
              </a:solidFill>
              <a:cs typeface="Arial" pitchFamily="34" charset="0"/>
            </a:endParaRPr>
          </a:p>
        </p:txBody>
      </p:sp>
      <p:grpSp>
        <p:nvGrpSpPr>
          <p:cNvPr id="2" name="Group 1">
            <a:extLst>
              <a:ext uri="{FF2B5EF4-FFF2-40B4-BE49-F238E27FC236}">
                <a16:creationId xmlns:a16="http://schemas.microsoft.com/office/drawing/2014/main" id="{924FE67F-21B9-4305-95E7-405413225142}"/>
              </a:ext>
            </a:extLst>
          </p:cNvPr>
          <p:cNvGrpSpPr/>
          <p:nvPr/>
        </p:nvGrpSpPr>
        <p:grpSpPr>
          <a:xfrm>
            <a:off x="600841" y="504900"/>
            <a:ext cx="1506343" cy="669191"/>
            <a:chOff x="4935452" y="522484"/>
            <a:chExt cx="1506343" cy="669191"/>
          </a:xfrm>
        </p:grpSpPr>
        <p:sp>
          <p:nvSpPr>
            <p:cNvPr id="50" name="TextBox 49">
              <a:extLst>
                <a:ext uri="{FF2B5EF4-FFF2-40B4-BE49-F238E27FC236}">
                  <a16:creationId xmlns:a16="http://schemas.microsoft.com/office/drawing/2014/main" id="{5169A754-500E-41BB-9AE1-E6FDDDDBAE30}"/>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2015</a:t>
              </a:r>
              <a:endParaRPr lang="ko-KR" altLang="en-US" sz="3600" b="1" dirty="0">
                <a:cs typeface="Arial" pitchFamily="34" charset="0"/>
              </a:endParaRPr>
            </a:p>
          </p:txBody>
        </p:sp>
        <p:sp>
          <p:nvSpPr>
            <p:cNvPr id="51" name="Rectangle 50">
              <a:extLst>
                <a:ext uri="{FF2B5EF4-FFF2-40B4-BE49-F238E27FC236}">
                  <a16:creationId xmlns:a16="http://schemas.microsoft.com/office/drawing/2014/main" id="{C03AC5A2-216A-4A5B-8D0F-89A6DE140DD9}"/>
                </a:ext>
              </a:extLst>
            </p:cNvPr>
            <p:cNvSpPr/>
            <p:nvPr/>
          </p:nvSpPr>
          <p:spPr>
            <a:xfrm>
              <a:off x="518922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2" name="Group 51">
            <a:extLst>
              <a:ext uri="{FF2B5EF4-FFF2-40B4-BE49-F238E27FC236}">
                <a16:creationId xmlns:a16="http://schemas.microsoft.com/office/drawing/2014/main" id="{158DB9D8-0C24-4176-9683-CFB35DD22C8A}"/>
              </a:ext>
            </a:extLst>
          </p:cNvPr>
          <p:cNvGrpSpPr/>
          <p:nvPr/>
        </p:nvGrpSpPr>
        <p:grpSpPr>
          <a:xfrm>
            <a:off x="5547975" y="1745629"/>
            <a:ext cx="1506343" cy="669191"/>
            <a:chOff x="4935452" y="522484"/>
            <a:chExt cx="1506343" cy="669191"/>
          </a:xfrm>
        </p:grpSpPr>
        <p:sp>
          <p:nvSpPr>
            <p:cNvPr id="53" name="TextBox 52">
              <a:extLst>
                <a:ext uri="{FF2B5EF4-FFF2-40B4-BE49-F238E27FC236}">
                  <a16:creationId xmlns:a16="http://schemas.microsoft.com/office/drawing/2014/main" id="{6FAA0EB5-A9E5-4ED3-BD1B-A209BE12379A}"/>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2016</a:t>
              </a:r>
              <a:endParaRPr lang="ko-KR" altLang="en-US" sz="3600" b="1" dirty="0">
                <a:cs typeface="Arial" pitchFamily="34" charset="0"/>
              </a:endParaRPr>
            </a:p>
          </p:txBody>
        </p:sp>
        <p:sp>
          <p:nvSpPr>
            <p:cNvPr id="54" name="Rectangle 53">
              <a:extLst>
                <a:ext uri="{FF2B5EF4-FFF2-40B4-BE49-F238E27FC236}">
                  <a16:creationId xmlns:a16="http://schemas.microsoft.com/office/drawing/2014/main" id="{BC4CDB2C-2EA7-4448-86CC-904055954EF5}"/>
                </a:ext>
              </a:extLst>
            </p:cNvPr>
            <p:cNvSpPr/>
            <p:nvPr/>
          </p:nvSpPr>
          <p:spPr>
            <a:xfrm>
              <a:off x="5532118"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5" name="Group 54">
            <a:extLst>
              <a:ext uri="{FF2B5EF4-FFF2-40B4-BE49-F238E27FC236}">
                <a16:creationId xmlns:a16="http://schemas.microsoft.com/office/drawing/2014/main" id="{AD54E6A2-2609-4F6B-A60B-96A94D439F48}"/>
              </a:ext>
            </a:extLst>
          </p:cNvPr>
          <p:cNvGrpSpPr/>
          <p:nvPr/>
        </p:nvGrpSpPr>
        <p:grpSpPr>
          <a:xfrm>
            <a:off x="600841" y="2986358"/>
            <a:ext cx="1506343" cy="669191"/>
            <a:chOff x="4935452" y="522484"/>
            <a:chExt cx="1506343" cy="669191"/>
          </a:xfrm>
        </p:grpSpPr>
        <p:sp>
          <p:nvSpPr>
            <p:cNvPr id="56" name="TextBox 55">
              <a:extLst>
                <a:ext uri="{FF2B5EF4-FFF2-40B4-BE49-F238E27FC236}">
                  <a16:creationId xmlns:a16="http://schemas.microsoft.com/office/drawing/2014/main" id="{4FEB7DED-C00E-4A0A-B871-4F7B0D942F39}"/>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2017</a:t>
              </a:r>
              <a:endParaRPr lang="ko-KR" altLang="en-US" sz="3600" b="1" dirty="0">
                <a:cs typeface="Arial" pitchFamily="34" charset="0"/>
              </a:endParaRPr>
            </a:p>
          </p:txBody>
        </p:sp>
        <p:sp>
          <p:nvSpPr>
            <p:cNvPr id="57" name="Rectangle 56">
              <a:extLst>
                <a:ext uri="{FF2B5EF4-FFF2-40B4-BE49-F238E27FC236}">
                  <a16:creationId xmlns:a16="http://schemas.microsoft.com/office/drawing/2014/main" id="{FF63C5BB-B99F-4999-808E-8DB2220C777B}"/>
                </a:ext>
              </a:extLst>
            </p:cNvPr>
            <p:cNvSpPr/>
            <p:nvPr/>
          </p:nvSpPr>
          <p:spPr>
            <a:xfrm>
              <a:off x="518922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8" name="Group 57">
            <a:extLst>
              <a:ext uri="{FF2B5EF4-FFF2-40B4-BE49-F238E27FC236}">
                <a16:creationId xmlns:a16="http://schemas.microsoft.com/office/drawing/2014/main" id="{EB4028B5-0C65-42CB-B9D9-D148BEC49768}"/>
              </a:ext>
            </a:extLst>
          </p:cNvPr>
          <p:cNvGrpSpPr/>
          <p:nvPr/>
        </p:nvGrpSpPr>
        <p:grpSpPr>
          <a:xfrm>
            <a:off x="5547975" y="4227087"/>
            <a:ext cx="1506343" cy="669191"/>
            <a:chOff x="4935452" y="522484"/>
            <a:chExt cx="1506343" cy="669191"/>
          </a:xfrm>
        </p:grpSpPr>
        <p:sp>
          <p:nvSpPr>
            <p:cNvPr id="59" name="TextBox 58">
              <a:extLst>
                <a:ext uri="{FF2B5EF4-FFF2-40B4-BE49-F238E27FC236}">
                  <a16:creationId xmlns:a16="http://schemas.microsoft.com/office/drawing/2014/main" id="{4624A23A-3F99-4C3F-9ACC-6A42F335CE4A}"/>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2018</a:t>
              </a:r>
              <a:endParaRPr lang="ko-KR" altLang="en-US" sz="3600" b="1" dirty="0">
                <a:cs typeface="Arial" pitchFamily="34" charset="0"/>
              </a:endParaRPr>
            </a:p>
          </p:txBody>
        </p:sp>
        <p:sp>
          <p:nvSpPr>
            <p:cNvPr id="60" name="Rectangle 59">
              <a:extLst>
                <a:ext uri="{FF2B5EF4-FFF2-40B4-BE49-F238E27FC236}">
                  <a16:creationId xmlns:a16="http://schemas.microsoft.com/office/drawing/2014/main" id="{B83C7F03-A833-46EC-B09B-0DD001484238}"/>
                </a:ext>
              </a:extLst>
            </p:cNvPr>
            <p:cNvSpPr/>
            <p:nvPr/>
          </p:nvSpPr>
          <p:spPr>
            <a:xfrm>
              <a:off x="550574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1" name="Group 60">
            <a:extLst>
              <a:ext uri="{FF2B5EF4-FFF2-40B4-BE49-F238E27FC236}">
                <a16:creationId xmlns:a16="http://schemas.microsoft.com/office/drawing/2014/main" id="{A1995225-586E-4776-BA27-C4449CD0FFDE}"/>
              </a:ext>
            </a:extLst>
          </p:cNvPr>
          <p:cNvGrpSpPr/>
          <p:nvPr/>
        </p:nvGrpSpPr>
        <p:grpSpPr>
          <a:xfrm>
            <a:off x="600841" y="5467814"/>
            <a:ext cx="1506343" cy="669191"/>
            <a:chOff x="4935452" y="522484"/>
            <a:chExt cx="1506343" cy="669191"/>
          </a:xfrm>
        </p:grpSpPr>
        <p:sp>
          <p:nvSpPr>
            <p:cNvPr id="62" name="TextBox 61">
              <a:extLst>
                <a:ext uri="{FF2B5EF4-FFF2-40B4-BE49-F238E27FC236}">
                  <a16:creationId xmlns:a16="http://schemas.microsoft.com/office/drawing/2014/main" id="{D1C57967-6270-4313-9D50-093A9FE12D08}"/>
                </a:ext>
              </a:extLst>
            </p:cNvPr>
            <p:cNvSpPr txBox="1"/>
            <p:nvPr/>
          </p:nvSpPr>
          <p:spPr>
            <a:xfrm>
              <a:off x="4935452" y="545344"/>
              <a:ext cx="1506343" cy="646331"/>
            </a:xfrm>
            <a:prstGeom prst="rect">
              <a:avLst/>
            </a:prstGeom>
            <a:noFill/>
          </p:spPr>
          <p:txBody>
            <a:bodyPr wrap="square" rtlCol="0" anchor="ctr">
              <a:spAutoFit/>
            </a:bodyPr>
            <a:lstStyle/>
            <a:p>
              <a:pPr algn="ctr"/>
              <a:r>
                <a:rPr lang="en-US" altLang="ko-KR" sz="3600" b="1" dirty="0">
                  <a:cs typeface="Arial" pitchFamily="34" charset="0"/>
                </a:rPr>
                <a:t>2019</a:t>
              </a:r>
              <a:endParaRPr lang="ko-KR" altLang="en-US" sz="3600" b="1" dirty="0">
                <a:cs typeface="Arial" pitchFamily="34" charset="0"/>
              </a:endParaRPr>
            </a:p>
          </p:txBody>
        </p:sp>
        <p:sp>
          <p:nvSpPr>
            <p:cNvPr id="63" name="Rectangle 62">
              <a:extLst>
                <a:ext uri="{FF2B5EF4-FFF2-40B4-BE49-F238E27FC236}">
                  <a16:creationId xmlns:a16="http://schemas.microsoft.com/office/drawing/2014/main" id="{53A5EB49-3C6E-448F-98D2-2204C271ADBE}"/>
                </a:ext>
              </a:extLst>
            </p:cNvPr>
            <p:cNvSpPr/>
            <p:nvPr/>
          </p:nvSpPr>
          <p:spPr>
            <a:xfrm>
              <a:off x="5189221" y="522484"/>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67" name="Group 66">
            <a:extLst>
              <a:ext uri="{FF2B5EF4-FFF2-40B4-BE49-F238E27FC236}">
                <a16:creationId xmlns:a16="http://schemas.microsoft.com/office/drawing/2014/main" id="{D4F95F8D-5A21-4785-8CAB-6994AA82D78B}"/>
              </a:ext>
            </a:extLst>
          </p:cNvPr>
          <p:cNvGrpSpPr/>
          <p:nvPr/>
        </p:nvGrpSpPr>
        <p:grpSpPr>
          <a:xfrm>
            <a:off x="2133303" y="677327"/>
            <a:ext cx="3933092" cy="793957"/>
            <a:chOff x="1985513" y="4307149"/>
            <a:chExt cx="2380861" cy="793957"/>
          </a:xfrm>
        </p:grpSpPr>
        <p:sp>
          <p:nvSpPr>
            <p:cNvPr id="68" name="TextBox 67">
              <a:extLst>
                <a:ext uri="{FF2B5EF4-FFF2-40B4-BE49-F238E27FC236}">
                  <a16:creationId xmlns:a16="http://schemas.microsoft.com/office/drawing/2014/main" id="{556F629E-9CBF-4509-8EB6-6C2F94170D73}"/>
                </a:ext>
              </a:extLst>
            </p:cNvPr>
            <p:cNvSpPr txBox="1"/>
            <p:nvPr/>
          </p:nvSpPr>
          <p:spPr>
            <a:xfrm>
              <a:off x="2004348" y="4639441"/>
              <a:ext cx="23466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9" name="TextBox 68">
              <a:extLst>
                <a:ext uri="{FF2B5EF4-FFF2-40B4-BE49-F238E27FC236}">
                  <a16:creationId xmlns:a16="http://schemas.microsoft.com/office/drawing/2014/main" id="{82329610-7D22-4213-8FEA-3FB2ECB621FE}"/>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grpSp>
        <p:nvGrpSpPr>
          <p:cNvPr id="70" name="Group 69">
            <a:extLst>
              <a:ext uri="{FF2B5EF4-FFF2-40B4-BE49-F238E27FC236}">
                <a16:creationId xmlns:a16="http://schemas.microsoft.com/office/drawing/2014/main" id="{13F763CB-DB77-4673-9600-01628E3B4783}"/>
              </a:ext>
            </a:extLst>
          </p:cNvPr>
          <p:cNvGrpSpPr/>
          <p:nvPr/>
        </p:nvGrpSpPr>
        <p:grpSpPr>
          <a:xfrm>
            <a:off x="1614883" y="1920022"/>
            <a:ext cx="3933092" cy="793957"/>
            <a:chOff x="1985513" y="4307149"/>
            <a:chExt cx="2380861" cy="793957"/>
          </a:xfrm>
        </p:grpSpPr>
        <p:sp>
          <p:nvSpPr>
            <p:cNvPr id="71" name="TextBox 70">
              <a:extLst>
                <a:ext uri="{FF2B5EF4-FFF2-40B4-BE49-F238E27FC236}">
                  <a16:creationId xmlns:a16="http://schemas.microsoft.com/office/drawing/2014/main" id="{00A06DC5-2D61-4BFD-9378-707FF23B03FE}"/>
                </a:ext>
              </a:extLst>
            </p:cNvPr>
            <p:cNvSpPr txBox="1"/>
            <p:nvPr/>
          </p:nvSpPr>
          <p:spPr>
            <a:xfrm>
              <a:off x="2004348" y="4639441"/>
              <a:ext cx="234663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72" name="TextBox 71">
              <a:extLst>
                <a:ext uri="{FF2B5EF4-FFF2-40B4-BE49-F238E27FC236}">
                  <a16:creationId xmlns:a16="http://schemas.microsoft.com/office/drawing/2014/main" id="{A963DB03-71D9-4A0B-BEA2-4E7FD9A15095}"/>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grpSp>
        <p:nvGrpSpPr>
          <p:cNvPr id="73" name="Group 72">
            <a:extLst>
              <a:ext uri="{FF2B5EF4-FFF2-40B4-BE49-F238E27FC236}">
                <a16:creationId xmlns:a16="http://schemas.microsoft.com/office/drawing/2014/main" id="{28A41909-17BA-411C-BC8F-C02A166599BB}"/>
              </a:ext>
            </a:extLst>
          </p:cNvPr>
          <p:cNvGrpSpPr/>
          <p:nvPr/>
        </p:nvGrpSpPr>
        <p:grpSpPr>
          <a:xfrm>
            <a:off x="2133303" y="3162717"/>
            <a:ext cx="3933092" cy="793957"/>
            <a:chOff x="1985513" y="4307149"/>
            <a:chExt cx="2380861" cy="793957"/>
          </a:xfrm>
        </p:grpSpPr>
        <p:sp>
          <p:nvSpPr>
            <p:cNvPr id="74" name="TextBox 73">
              <a:extLst>
                <a:ext uri="{FF2B5EF4-FFF2-40B4-BE49-F238E27FC236}">
                  <a16:creationId xmlns:a16="http://schemas.microsoft.com/office/drawing/2014/main" id="{9F2A0BF2-3112-402F-8738-321B402865B6}"/>
                </a:ext>
              </a:extLst>
            </p:cNvPr>
            <p:cNvSpPr txBox="1"/>
            <p:nvPr/>
          </p:nvSpPr>
          <p:spPr>
            <a:xfrm>
              <a:off x="2004348" y="4639441"/>
              <a:ext cx="23466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75" name="TextBox 74">
              <a:extLst>
                <a:ext uri="{FF2B5EF4-FFF2-40B4-BE49-F238E27FC236}">
                  <a16:creationId xmlns:a16="http://schemas.microsoft.com/office/drawing/2014/main" id="{1A9ED981-AD4F-4BAE-A244-02ABCF05FAE8}"/>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grpSp>
        <p:nvGrpSpPr>
          <p:cNvPr id="76" name="Group 75">
            <a:extLst>
              <a:ext uri="{FF2B5EF4-FFF2-40B4-BE49-F238E27FC236}">
                <a16:creationId xmlns:a16="http://schemas.microsoft.com/office/drawing/2014/main" id="{7AD19882-FD0B-48C7-95FD-EFE1E6CD7EB5}"/>
              </a:ext>
            </a:extLst>
          </p:cNvPr>
          <p:cNvGrpSpPr/>
          <p:nvPr/>
        </p:nvGrpSpPr>
        <p:grpSpPr>
          <a:xfrm>
            <a:off x="1614883" y="4405412"/>
            <a:ext cx="3933092" cy="793957"/>
            <a:chOff x="1985513" y="4307149"/>
            <a:chExt cx="2380861" cy="793957"/>
          </a:xfrm>
        </p:grpSpPr>
        <p:sp>
          <p:nvSpPr>
            <p:cNvPr id="77" name="TextBox 76">
              <a:extLst>
                <a:ext uri="{FF2B5EF4-FFF2-40B4-BE49-F238E27FC236}">
                  <a16:creationId xmlns:a16="http://schemas.microsoft.com/office/drawing/2014/main" id="{24004DBE-E99F-454F-A35E-4D0B65BB5816}"/>
                </a:ext>
              </a:extLst>
            </p:cNvPr>
            <p:cNvSpPr txBox="1"/>
            <p:nvPr/>
          </p:nvSpPr>
          <p:spPr>
            <a:xfrm>
              <a:off x="2004348" y="4639441"/>
              <a:ext cx="2346637" cy="46166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78" name="TextBox 77">
              <a:extLst>
                <a:ext uri="{FF2B5EF4-FFF2-40B4-BE49-F238E27FC236}">
                  <a16:creationId xmlns:a16="http://schemas.microsoft.com/office/drawing/2014/main" id="{E820F829-F61D-4C81-84A2-E2A89B1D5CD9}"/>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grpSp>
        <p:nvGrpSpPr>
          <p:cNvPr id="79" name="Group 78">
            <a:extLst>
              <a:ext uri="{FF2B5EF4-FFF2-40B4-BE49-F238E27FC236}">
                <a16:creationId xmlns:a16="http://schemas.microsoft.com/office/drawing/2014/main" id="{03184BE1-A500-41D4-AE46-E377E17B2577}"/>
              </a:ext>
            </a:extLst>
          </p:cNvPr>
          <p:cNvGrpSpPr/>
          <p:nvPr/>
        </p:nvGrpSpPr>
        <p:grpSpPr>
          <a:xfrm>
            <a:off x="2133303" y="5648108"/>
            <a:ext cx="3933092" cy="793957"/>
            <a:chOff x="1985513" y="4307149"/>
            <a:chExt cx="2380861" cy="793957"/>
          </a:xfrm>
        </p:grpSpPr>
        <p:sp>
          <p:nvSpPr>
            <p:cNvPr id="80" name="TextBox 79">
              <a:extLst>
                <a:ext uri="{FF2B5EF4-FFF2-40B4-BE49-F238E27FC236}">
                  <a16:creationId xmlns:a16="http://schemas.microsoft.com/office/drawing/2014/main" id="{6C7F0523-D2D9-4462-A43E-75CA4BD77A4D}"/>
                </a:ext>
              </a:extLst>
            </p:cNvPr>
            <p:cNvSpPr txBox="1"/>
            <p:nvPr/>
          </p:nvSpPr>
          <p:spPr>
            <a:xfrm>
              <a:off x="2004348" y="4639441"/>
              <a:ext cx="234663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81" name="TextBox 80">
              <a:extLst>
                <a:ext uri="{FF2B5EF4-FFF2-40B4-BE49-F238E27FC236}">
                  <a16:creationId xmlns:a16="http://schemas.microsoft.com/office/drawing/2014/main" id="{DA7B3C35-7F2B-4DBA-9C6A-D5611198BCE3}"/>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 PHOTOS.  </a:t>
              </a:r>
              <a:endParaRPr lang="ko-KR" altLang="en-US" sz="1600" dirty="0">
                <a:solidFill>
                  <a:schemeClr val="accent1"/>
                </a:solidFill>
                <a:cs typeface="Arial" pitchFamily="34" charset="0"/>
              </a:endParaRPr>
            </a:p>
          </p:txBody>
        </p:sp>
      </p:grpSp>
    </p:spTree>
    <p:extLst>
      <p:ext uri="{BB962C8B-B14F-4D97-AF65-F5344CB8AC3E}">
        <p14:creationId xmlns:p14="http://schemas.microsoft.com/office/powerpoint/2010/main" val="301851865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그룹 103">
            <a:extLst>
              <a:ext uri="{FF2B5EF4-FFF2-40B4-BE49-F238E27FC236}">
                <a16:creationId xmlns:a16="http://schemas.microsoft.com/office/drawing/2014/main" id="{72FDD397-FB05-421B-B10A-6F77A9F8C4AF}"/>
              </a:ext>
            </a:extLst>
          </p:cNvPr>
          <p:cNvGrpSpPr/>
          <p:nvPr/>
        </p:nvGrpSpPr>
        <p:grpSpPr>
          <a:xfrm rot="21227384">
            <a:off x="5245015" y="3895516"/>
            <a:ext cx="608087" cy="1288523"/>
            <a:chOff x="-287118" y="4952296"/>
            <a:chExt cx="1609427" cy="3410347"/>
          </a:xfrm>
          <a:solidFill>
            <a:schemeClr val="accent2"/>
          </a:solidFill>
        </p:grpSpPr>
        <p:sp>
          <p:nvSpPr>
            <p:cNvPr id="32" name="자유형: 도형 104">
              <a:extLst>
                <a:ext uri="{FF2B5EF4-FFF2-40B4-BE49-F238E27FC236}">
                  <a16:creationId xmlns:a16="http://schemas.microsoft.com/office/drawing/2014/main" id="{3F8F34BB-6F05-4907-B338-0E5D4D1F3166}"/>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105">
              <a:extLst>
                <a:ext uri="{FF2B5EF4-FFF2-40B4-BE49-F238E27FC236}">
                  <a16:creationId xmlns:a16="http://schemas.microsoft.com/office/drawing/2014/main" id="{DD59D5C2-A7E2-486E-A093-B6A59E14DE7B}"/>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106">
              <a:extLst>
                <a:ext uri="{FF2B5EF4-FFF2-40B4-BE49-F238E27FC236}">
                  <a16:creationId xmlns:a16="http://schemas.microsoft.com/office/drawing/2014/main" id="{9F9920C3-3087-403A-B352-57F7C114722A}"/>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07">
              <a:extLst>
                <a:ext uri="{FF2B5EF4-FFF2-40B4-BE49-F238E27FC236}">
                  <a16:creationId xmlns:a16="http://schemas.microsoft.com/office/drawing/2014/main" id="{72827ED6-8A0A-4B34-B285-EF1D93C0E17C}"/>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7" name="Group 46">
            <a:extLst>
              <a:ext uri="{FF2B5EF4-FFF2-40B4-BE49-F238E27FC236}">
                <a16:creationId xmlns:a16="http://schemas.microsoft.com/office/drawing/2014/main" id="{3A5011DF-A658-4AE1-8421-792D63314273}"/>
              </a:ext>
            </a:extLst>
          </p:cNvPr>
          <p:cNvGrpSpPr/>
          <p:nvPr/>
        </p:nvGrpSpPr>
        <p:grpSpPr>
          <a:xfrm rot="20007842">
            <a:off x="4584631" y="3938080"/>
            <a:ext cx="761067" cy="1530882"/>
            <a:chOff x="3253539" y="3991723"/>
            <a:chExt cx="288620" cy="580558"/>
          </a:xfrm>
        </p:grpSpPr>
        <p:sp>
          <p:nvSpPr>
            <p:cNvPr id="48" name="Freeform: Shape 47">
              <a:extLst>
                <a:ext uri="{FF2B5EF4-FFF2-40B4-BE49-F238E27FC236}">
                  <a16:creationId xmlns:a16="http://schemas.microsoft.com/office/drawing/2014/main" id="{CEC3A36D-CF23-4EDC-95A4-0BAA55528A52}"/>
                </a:ext>
              </a:extLst>
            </p:cNvPr>
            <p:cNvSpPr/>
            <p:nvPr/>
          </p:nvSpPr>
          <p:spPr>
            <a:xfrm>
              <a:off x="3253539" y="3991723"/>
              <a:ext cx="288620" cy="580558"/>
            </a:xfrm>
            <a:custGeom>
              <a:avLst/>
              <a:gdLst>
                <a:gd name="connsiteX0" fmla="*/ 241208 w 288620"/>
                <a:gd name="connsiteY0" fmla="*/ 327965 h 580557"/>
                <a:gd name="connsiteX1" fmla="*/ 214668 w 288620"/>
                <a:gd name="connsiteY1" fmla="*/ 286496 h 580557"/>
                <a:gd name="connsiteX2" fmla="*/ 190119 w 288620"/>
                <a:gd name="connsiteY2" fmla="*/ 214175 h 580557"/>
                <a:gd name="connsiteX3" fmla="*/ 160925 w 288620"/>
                <a:gd name="connsiteY3" fmla="*/ 131239 h 580557"/>
                <a:gd name="connsiteX4" fmla="*/ 128414 w 288620"/>
                <a:gd name="connsiteY4" fmla="*/ 83467 h 580557"/>
                <a:gd name="connsiteX5" fmla="*/ 85287 w 288620"/>
                <a:gd name="connsiteY5" fmla="*/ 69202 h 580557"/>
                <a:gd name="connsiteX6" fmla="*/ 79316 w 288620"/>
                <a:gd name="connsiteY6" fmla="*/ 62899 h 580557"/>
                <a:gd name="connsiteX7" fmla="*/ 78984 w 288620"/>
                <a:gd name="connsiteY7" fmla="*/ 40008 h 580557"/>
                <a:gd name="connsiteX8" fmla="*/ 72349 w 288620"/>
                <a:gd name="connsiteY8" fmla="*/ 3848 h 580557"/>
                <a:gd name="connsiteX9" fmla="*/ 68036 w 288620"/>
                <a:gd name="connsiteY9" fmla="*/ 199 h 580557"/>
                <a:gd name="connsiteX10" fmla="*/ 58747 w 288620"/>
                <a:gd name="connsiteY10" fmla="*/ 15459 h 580557"/>
                <a:gd name="connsiteX11" fmla="*/ 61069 w 288620"/>
                <a:gd name="connsiteY11" fmla="*/ 26407 h 580557"/>
                <a:gd name="connsiteX12" fmla="*/ 63060 w 288620"/>
                <a:gd name="connsiteY12" fmla="*/ 63562 h 580557"/>
                <a:gd name="connsiteX13" fmla="*/ 56425 w 288620"/>
                <a:gd name="connsiteY13" fmla="*/ 73515 h 580557"/>
                <a:gd name="connsiteX14" fmla="*/ 40833 w 288620"/>
                <a:gd name="connsiteY14" fmla="*/ 81145 h 580557"/>
                <a:gd name="connsiteX15" fmla="*/ 3345 w 288620"/>
                <a:gd name="connsiteY15" fmla="*/ 159105 h 580557"/>
                <a:gd name="connsiteX16" fmla="*/ 3345 w 288620"/>
                <a:gd name="connsiteY16" fmla="*/ 159105 h 580557"/>
                <a:gd name="connsiteX17" fmla="*/ 3345 w 288620"/>
                <a:gd name="connsiteY17" fmla="*/ 159105 h 580557"/>
                <a:gd name="connsiteX18" fmla="*/ 28 w 288620"/>
                <a:gd name="connsiteY18" fmla="*/ 203560 h 580557"/>
                <a:gd name="connsiteX19" fmla="*/ 5999 w 288620"/>
                <a:gd name="connsiteY19" fmla="*/ 298771 h 580557"/>
                <a:gd name="connsiteX20" fmla="*/ 16947 w 288620"/>
                <a:gd name="connsiteY20" fmla="*/ 392655 h 580557"/>
                <a:gd name="connsiteX21" fmla="*/ 55762 w 288620"/>
                <a:gd name="connsiteY21" fmla="*/ 509430 h 580557"/>
                <a:gd name="connsiteX22" fmla="*/ 123106 w 288620"/>
                <a:gd name="connsiteY22" fmla="*/ 573458 h 580557"/>
                <a:gd name="connsiteX23" fmla="*/ 222962 w 288620"/>
                <a:gd name="connsiteY23" fmla="*/ 565496 h 580557"/>
                <a:gd name="connsiteX24" fmla="*/ 288980 w 288620"/>
                <a:gd name="connsiteY24" fmla="*/ 462322 h 580557"/>
                <a:gd name="connsiteX25" fmla="*/ 241208 w 288620"/>
                <a:gd name="connsiteY25" fmla="*/ 327965 h 580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8620" h="580557">
                  <a:moveTo>
                    <a:pt x="241208" y="327965"/>
                  </a:moveTo>
                  <a:cubicBezTo>
                    <a:pt x="231588" y="314695"/>
                    <a:pt x="221635" y="301425"/>
                    <a:pt x="214668" y="286496"/>
                  </a:cubicBezTo>
                  <a:cubicBezTo>
                    <a:pt x="204053" y="263274"/>
                    <a:pt x="197418" y="238393"/>
                    <a:pt x="190119" y="214175"/>
                  </a:cubicBezTo>
                  <a:cubicBezTo>
                    <a:pt x="181494" y="186309"/>
                    <a:pt x="174195" y="157778"/>
                    <a:pt x="160925" y="131239"/>
                  </a:cubicBezTo>
                  <a:cubicBezTo>
                    <a:pt x="155286" y="111666"/>
                    <a:pt x="145002" y="95078"/>
                    <a:pt x="128414" y="83467"/>
                  </a:cubicBezTo>
                  <a:cubicBezTo>
                    <a:pt x="115476" y="74510"/>
                    <a:pt x="100879" y="70197"/>
                    <a:pt x="85287" y="69202"/>
                  </a:cubicBezTo>
                  <a:cubicBezTo>
                    <a:pt x="80311" y="68870"/>
                    <a:pt x="79316" y="67211"/>
                    <a:pt x="79316" y="62899"/>
                  </a:cubicBezTo>
                  <a:cubicBezTo>
                    <a:pt x="79647" y="55269"/>
                    <a:pt x="79647" y="47638"/>
                    <a:pt x="78984" y="40008"/>
                  </a:cubicBezTo>
                  <a:cubicBezTo>
                    <a:pt x="77989" y="27734"/>
                    <a:pt x="76662" y="15459"/>
                    <a:pt x="72349" y="3848"/>
                  </a:cubicBezTo>
                  <a:cubicBezTo>
                    <a:pt x="71685" y="2189"/>
                    <a:pt x="72017" y="-797"/>
                    <a:pt x="68036" y="199"/>
                  </a:cubicBezTo>
                  <a:cubicBezTo>
                    <a:pt x="58416" y="2521"/>
                    <a:pt x="56093" y="6170"/>
                    <a:pt x="58747" y="15459"/>
                  </a:cubicBezTo>
                  <a:cubicBezTo>
                    <a:pt x="59742" y="18776"/>
                    <a:pt x="60406" y="22757"/>
                    <a:pt x="61069" y="26407"/>
                  </a:cubicBezTo>
                  <a:cubicBezTo>
                    <a:pt x="63392" y="38681"/>
                    <a:pt x="61733" y="51288"/>
                    <a:pt x="63060" y="63562"/>
                  </a:cubicBezTo>
                  <a:cubicBezTo>
                    <a:pt x="63723" y="70197"/>
                    <a:pt x="62065" y="72188"/>
                    <a:pt x="56425" y="73515"/>
                  </a:cubicBezTo>
                  <a:cubicBezTo>
                    <a:pt x="50785" y="75173"/>
                    <a:pt x="45477" y="77496"/>
                    <a:pt x="40833" y="81145"/>
                  </a:cubicBezTo>
                  <a:cubicBezTo>
                    <a:pt x="15288" y="100718"/>
                    <a:pt x="5999" y="128253"/>
                    <a:pt x="3345" y="159105"/>
                  </a:cubicBezTo>
                  <a:cubicBezTo>
                    <a:pt x="3345" y="159105"/>
                    <a:pt x="3345" y="159105"/>
                    <a:pt x="3345" y="159105"/>
                  </a:cubicBezTo>
                  <a:cubicBezTo>
                    <a:pt x="3345" y="159105"/>
                    <a:pt x="3345" y="159105"/>
                    <a:pt x="3345" y="159105"/>
                  </a:cubicBezTo>
                  <a:cubicBezTo>
                    <a:pt x="1355" y="173702"/>
                    <a:pt x="28" y="188631"/>
                    <a:pt x="28" y="203560"/>
                  </a:cubicBezTo>
                  <a:cubicBezTo>
                    <a:pt x="-304" y="235407"/>
                    <a:pt x="2350" y="267255"/>
                    <a:pt x="5999" y="298771"/>
                  </a:cubicBezTo>
                  <a:cubicBezTo>
                    <a:pt x="9649" y="329955"/>
                    <a:pt x="10976" y="361803"/>
                    <a:pt x="16947" y="392655"/>
                  </a:cubicBezTo>
                  <a:cubicBezTo>
                    <a:pt x="24909" y="433129"/>
                    <a:pt x="35525" y="472938"/>
                    <a:pt x="55762" y="509430"/>
                  </a:cubicBezTo>
                  <a:cubicBezTo>
                    <a:pt x="71354" y="537629"/>
                    <a:pt x="91922" y="561515"/>
                    <a:pt x="123106" y="573458"/>
                  </a:cubicBezTo>
                  <a:cubicBezTo>
                    <a:pt x="157608" y="586728"/>
                    <a:pt x="190783" y="580093"/>
                    <a:pt x="222962" y="565496"/>
                  </a:cubicBezTo>
                  <a:cubicBezTo>
                    <a:pt x="267416" y="545591"/>
                    <a:pt x="289312" y="510426"/>
                    <a:pt x="288980" y="462322"/>
                  </a:cubicBezTo>
                  <a:cubicBezTo>
                    <a:pt x="288648" y="412229"/>
                    <a:pt x="270070" y="368106"/>
                    <a:pt x="241208" y="327965"/>
                  </a:cubicBezTo>
                  <a:close/>
                </a:path>
              </a:pathLst>
            </a:custGeom>
            <a:solidFill>
              <a:schemeClr val="accent3"/>
            </a:solidFill>
            <a:ln w="3309"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5D2AC76-ED08-4744-B094-B6E80482ECB6}"/>
                </a:ext>
              </a:extLst>
            </p:cNvPr>
            <p:cNvSpPr/>
            <p:nvPr/>
          </p:nvSpPr>
          <p:spPr>
            <a:xfrm>
              <a:off x="3256884" y="3991723"/>
              <a:ext cx="155921" cy="155921"/>
            </a:xfrm>
            <a:custGeom>
              <a:avLst/>
              <a:gdLst>
                <a:gd name="connsiteX0" fmla="*/ 157912 w 155921"/>
                <a:gd name="connsiteY0" fmla="*/ 131239 h 155921"/>
                <a:gd name="connsiteX1" fmla="*/ 109145 w 155921"/>
                <a:gd name="connsiteY1" fmla="*/ 120291 h 155921"/>
                <a:gd name="connsiteX2" fmla="*/ 98197 w 155921"/>
                <a:gd name="connsiteY2" fmla="*/ 123940 h 155921"/>
                <a:gd name="connsiteX3" fmla="*/ 75638 w 155921"/>
                <a:gd name="connsiteY3" fmla="*/ 148490 h 155921"/>
                <a:gd name="connsiteX4" fmla="*/ 67013 w 155921"/>
                <a:gd name="connsiteY4" fmla="*/ 150148 h 155921"/>
                <a:gd name="connsiteX5" fmla="*/ 36824 w 155921"/>
                <a:gd name="connsiteY5" fmla="*/ 136215 h 155921"/>
                <a:gd name="connsiteX6" fmla="*/ 27867 w 155921"/>
                <a:gd name="connsiteY6" fmla="*/ 137210 h 155921"/>
                <a:gd name="connsiteX7" fmla="*/ 0 w 155921"/>
                <a:gd name="connsiteY7" fmla="*/ 159105 h 155921"/>
                <a:gd name="connsiteX8" fmla="*/ 37487 w 155921"/>
                <a:gd name="connsiteY8" fmla="*/ 81145 h 155921"/>
                <a:gd name="connsiteX9" fmla="*/ 53080 w 155921"/>
                <a:gd name="connsiteY9" fmla="*/ 73515 h 155921"/>
                <a:gd name="connsiteX10" fmla="*/ 59715 w 155921"/>
                <a:gd name="connsiteY10" fmla="*/ 63562 h 155921"/>
                <a:gd name="connsiteX11" fmla="*/ 57724 w 155921"/>
                <a:gd name="connsiteY11" fmla="*/ 26407 h 155921"/>
                <a:gd name="connsiteX12" fmla="*/ 55734 w 155921"/>
                <a:gd name="connsiteY12" fmla="*/ 15459 h 155921"/>
                <a:gd name="connsiteX13" fmla="*/ 65022 w 155921"/>
                <a:gd name="connsiteY13" fmla="*/ 199 h 155921"/>
                <a:gd name="connsiteX14" fmla="*/ 69335 w 155921"/>
                <a:gd name="connsiteY14" fmla="*/ 3848 h 155921"/>
                <a:gd name="connsiteX15" fmla="*/ 75970 w 155921"/>
                <a:gd name="connsiteY15" fmla="*/ 40008 h 155921"/>
                <a:gd name="connsiteX16" fmla="*/ 76302 w 155921"/>
                <a:gd name="connsiteY16" fmla="*/ 62899 h 155921"/>
                <a:gd name="connsiteX17" fmla="*/ 82273 w 155921"/>
                <a:gd name="connsiteY17" fmla="*/ 69202 h 155921"/>
                <a:gd name="connsiteX18" fmla="*/ 125400 w 155921"/>
                <a:gd name="connsiteY18" fmla="*/ 83467 h 155921"/>
                <a:gd name="connsiteX19" fmla="*/ 157912 w 155921"/>
                <a:gd name="connsiteY19" fmla="*/ 131239 h 155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55921" h="155921">
                  <a:moveTo>
                    <a:pt x="157912" y="131239"/>
                  </a:moveTo>
                  <a:cubicBezTo>
                    <a:pt x="141656" y="127589"/>
                    <a:pt x="125400" y="124272"/>
                    <a:pt x="109145" y="120291"/>
                  </a:cubicBezTo>
                  <a:cubicBezTo>
                    <a:pt x="103837" y="118964"/>
                    <a:pt x="101183" y="120623"/>
                    <a:pt x="98197" y="123940"/>
                  </a:cubicBezTo>
                  <a:cubicBezTo>
                    <a:pt x="90899" y="132234"/>
                    <a:pt x="82937" y="140196"/>
                    <a:pt x="75638" y="148490"/>
                  </a:cubicBezTo>
                  <a:cubicBezTo>
                    <a:pt x="72984" y="151475"/>
                    <a:pt x="70662" y="151807"/>
                    <a:pt x="67013" y="150148"/>
                  </a:cubicBezTo>
                  <a:cubicBezTo>
                    <a:pt x="57061" y="145504"/>
                    <a:pt x="46776" y="141191"/>
                    <a:pt x="36824" y="136215"/>
                  </a:cubicBezTo>
                  <a:cubicBezTo>
                    <a:pt x="33506" y="134556"/>
                    <a:pt x="31184" y="134556"/>
                    <a:pt x="27867" y="137210"/>
                  </a:cubicBezTo>
                  <a:cubicBezTo>
                    <a:pt x="18910" y="144509"/>
                    <a:pt x="9289" y="151807"/>
                    <a:pt x="0" y="159105"/>
                  </a:cubicBezTo>
                  <a:cubicBezTo>
                    <a:pt x="2654" y="128253"/>
                    <a:pt x="11943" y="100718"/>
                    <a:pt x="37487" y="81145"/>
                  </a:cubicBezTo>
                  <a:cubicBezTo>
                    <a:pt x="42132" y="77496"/>
                    <a:pt x="47440" y="75173"/>
                    <a:pt x="53080" y="73515"/>
                  </a:cubicBezTo>
                  <a:cubicBezTo>
                    <a:pt x="58388" y="71856"/>
                    <a:pt x="60378" y="69865"/>
                    <a:pt x="59715" y="63562"/>
                  </a:cubicBezTo>
                  <a:cubicBezTo>
                    <a:pt x="58056" y="51288"/>
                    <a:pt x="60046" y="38681"/>
                    <a:pt x="57724" y="26407"/>
                  </a:cubicBezTo>
                  <a:cubicBezTo>
                    <a:pt x="57061" y="22757"/>
                    <a:pt x="56729" y="18776"/>
                    <a:pt x="55734" y="15459"/>
                  </a:cubicBezTo>
                  <a:cubicBezTo>
                    <a:pt x="53411" y="6170"/>
                    <a:pt x="55734" y="2521"/>
                    <a:pt x="65022" y="199"/>
                  </a:cubicBezTo>
                  <a:cubicBezTo>
                    <a:pt x="69003" y="-797"/>
                    <a:pt x="68672" y="2189"/>
                    <a:pt x="69335" y="3848"/>
                  </a:cubicBezTo>
                  <a:cubicBezTo>
                    <a:pt x="73648" y="15459"/>
                    <a:pt x="74975" y="27734"/>
                    <a:pt x="75970" y="40008"/>
                  </a:cubicBezTo>
                  <a:cubicBezTo>
                    <a:pt x="76634" y="47638"/>
                    <a:pt x="76302" y="55269"/>
                    <a:pt x="76302" y="62899"/>
                  </a:cubicBezTo>
                  <a:cubicBezTo>
                    <a:pt x="76302" y="67211"/>
                    <a:pt x="77297" y="68870"/>
                    <a:pt x="82273" y="69202"/>
                  </a:cubicBezTo>
                  <a:cubicBezTo>
                    <a:pt x="97865" y="69865"/>
                    <a:pt x="112794" y="74178"/>
                    <a:pt x="125400" y="83467"/>
                  </a:cubicBezTo>
                  <a:cubicBezTo>
                    <a:pt x="141988" y="95078"/>
                    <a:pt x="151940" y="111666"/>
                    <a:pt x="157912" y="131239"/>
                  </a:cubicBezTo>
                  <a:close/>
                </a:path>
              </a:pathLst>
            </a:custGeom>
            <a:solidFill>
              <a:schemeClr val="accent1"/>
            </a:solidFill>
            <a:ln w="3309" cap="flat">
              <a:noFill/>
              <a:prstDash val="solid"/>
              <a:miter/>
            </a:ln>
          </p:spPr>
          <p:txBody>
            <a:bodyPr rtlCol="0" anchor="ctr"/>
            <a:lstStyle/>
            <a:p>
              <a:endParaRPr lang="en-US"/>
            </a:p>
          </p:txBody>
        </p:sp>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B7C5A1F5-CA5C-40A9-AF1F-FE0C6C3358C8}"/>
              </a:ext>
            </a:extLst>
          </p:cNvPr>
          <p:cNvGrpSpPr/>
          <p:nvPr/>
        </p:nvGrpSpPr>
        <p:grpSpPr>
          <a:xfrm rot="19652038">
            <a:off x="5536755" y="2265030"/>
            <a:ext cx="1668669" cy="2905785"/>
            <a:chOff x="2755505" y="1879063"/>
            <a:chExt cx="552450" cy="962025"/>
          </a:xfrm>
          <a:solidFill>
            <a:schemeClr val="accent4"/>
          </a:solidFill>
        </p:grpSpPr>
        <p:sp>
          <p:nvSpPr>
            <p:cNvPr id="4" name="Freeform: Shape 3">
              <a:extLst>
                <a:ext uri="{FF2B5EF4-FFF2-40B4-BE49-F238E27FC236}">
                  <a16:creationId xmlns:a16="http://schemas.microsoft.com/office/drawing/2014/main" id="{05B2ABAA-448A-470D-A8CC-C29CC544DBC8}"/>
                </a:ext>
              </a:extLst>
            </p:cNvPr>
            <p:cNvSpPr/>
            <p:nvPr/>
          </p:nvSpPr>
          <p:spPr>
            <a:xfrm>
              <a:off x="2755505" y="1879063"/>
              <a:ext cx="552450" cy="962025"/>
            </a:xfrm>
            <a:custGeom>
              <a:avLst/>
              <a:gdLst>
                <a:gd name="connsiteX0" fmla="*/ 407432 w 552450"/>
                <a:gd name="connsiteY0" fmla="*/ 33338 h 962025"/>
                <a:gd name="connsiteX1" fmla="*/ 281702 w 552450"/>
                <a:gd name="connsiteY1" fmla="*/ 0 h 962025"/>
                <a:gd name="connsiteX2" fmla="*/ 266462 w 552450"/>
                <a:gd name="connsiteY2" fmla="*/ 0 h 962025"/>
                <a:gd name="connsiteX3" fmla="*/ 246459 w 552450"/>
                <a:gd name="connsiteY3" fmla="*/ 1905 h 962025"/>
                <a:gd name="connsiteX4" fmla="*/ 714 w 552450"/>
                <a:gd name="connsiteY4" fmla="*/ 260985 h 962025"/>
                <a:gd name="connsiteX5" fmla="*/ 714 w 552450"/>
                <a:gd name="connsiteY5" fmla="*/ 294322 h 962025"/>
                <a:gd name="connsiteX6" fmla="*/ 28337 w 552450"/>
                <a:gd name="connsiteY6" fmla="*/ 401003 h 962025"/>
                <a:gd name="connsiteX7" fmla="*/ 114062 w 552450"/>
                <a:gd name="connsiteY7" fmla="*/ 502920 h 962025"/>
                <a:gd name="connsiteX8" fmla="*/ 233124 w 552450"/>
                <a:gd name="connsiteY8" fmla="*/ 552450 h 962025"/>
                <a:gd name="connsiteX9" fmla="*/ 234077 w 552450"/>
                <a:gd name="connsiteY9" fmla="*/ 553403 h 962025"/>
                <a:gd name="connsiteX10" fmla="*/ 238839 w 552450"/>
                <a:gd name="connsiteY10" fmla="*/ 553403 h 962025"/>
                <a:gd name="connsiteX11" fmla="*/ 241697 w 552450"/>
                <a:gd name="connsiteY11" fmla="*/ 556260 h 962025"/>
                <a:gd name="connsiteX12" fmla="*/ 237887 w 552450"/>
                <a:gd name="connsiteY12" fmla="*/ 581025 h 962025"/>
                <a:gd name="connsiteX13" fmla="*/ 233124 w 552450"/>
                <a:gd name="connsiteY13" fmla="*/ 622935 h 962025"/>
                <a:gd name="connsiteX14" fmla="*/ 255032 w 552450"/>
                <a:gd name="connsiteY14" fmla="*/ 700087 h 962025"/>
                <a:gd name="connsiteX15" fmla="*/ 241697 w 552450"/>
                <a:gd name="connsiteY15" fmla="*/ 794385 h 962025"/>
                <a:gd name="connsiteX16" fmla="*/ 242649 w 552450"/>
                <a:gd name="connsiteY16" fmla="*/ 933450 h 962025"/>
                <a:gd name="connsiteX17" fmla="*/ 257889 w 552450"/>
                <a:gd name="connsiteY17" fmla="*/ 962025 h 962025"/>
                <a:gd name="connsiteX18" fmla="*/ 279797 w 552450"/>
                <a:gd name="connsiteY18" fmla="*/ 967740 h 962025"/>
                <a:gd name="connsiteX19" fmla="*/ 301704 w 552450"/>
                <a:gd name="connsiteY19" fmla="*/ 962025 h 962025"/>
                <a:gd name="connsiteX20" fmla="*/ 316944 w 552450"/>
                <a:gd name="connsiteY20" fmla="*/ 933450 h 962025"/>
                <a:gd name="connsiteX21" fmla="*/ 317897 w 552450"/>
                <a:gd name="connsiteY21" fmla="*/ 794385 h 962025"/>
                <a:gd name="connsiteX22" fmla="*/ 304562 w 552450"/>
                <a:gd name="connsiteY22" fmla="*/ 700087 h 962025"/>
                <a:gd name="connsiteX23" fmla="*/ 326469 w 552450"/>
                <a:gd name="connsiteY23" fmla="*/ 622935 h 962025"/>
                <a:gd name="connsiteX24" fmla="*/ 321707 w 552450"/>
                <a:gd name="connsiteY24" fmla="*/ 581025 h 962025"/>
                <a:gd name="connsiteX25" fmla="*/ 317897 w 552450"/>
                <a:gd name="connsiteY25" fmla="*/ 556260 h 962025"/>
                <a:gd name="connsiteX26" fmla="*/ 320754 w 552450"/>
                <a:gd name="connsiteY26" fmla="*/ 553403 h 962025"/>
                <a:gd name="connsiteX27" fmla="*/ 322659 w 552450"/>
                <a:gd name="connsiteY27" fmla="*/ 553403 h 962025"/>
                <a:gd name="connsiteX28" fmla="*/ 333137 w 552450"/>
                <a:gd name="connsiteY28" fmla="*/ 550545 h 962025"/>
                <a:gd name="connsiteX29" fmla="*/ 556022 w 552450"/>
                <a:gd name="connsiteY29" fmla="*/ 316230 h 962025"/>
                <a:gd name="connsiteX30" fmla="*/ 407432 w 552450"/>
                <a:gd name="connsiteY30" fmla="*/ 33338 h 962025"/>
                <a:gd name="connsiteX31" fmla="*/ 277892 w 552450"/>
                <a:gd name="connsiteY31" fmla="*/ 939165 h 962025"/>
                <a:gd name="connsiteX32" fmla="*/ 263604 w 552450"/>
                <a:gd name="connsiteY32" fmla="*/ 924878 h 962025"/>
                <a:gd name="connsiteX33" fmla="*/ 277892 w 552450"/>
                <a:gd name="connsiteY33" fmla="*/ 910590 h 962025"/>
                <a:gd name="connsiteX34" fmla="*/ 292179 w 552450"/>
                <a:gd name="connsiteY34" fmla="*/ 924878 h 962025"/>
                <a:gd name="connsiteX35" fmla="*/ 277892 w 552450"/>
                <a:gd name="connsiteY35" fmla="*/ 939165 h 96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2450" h="962025">
                  <a:moveTo>
                    <a:pt x="407432" y="33338"/>
                  </a:moveTo>
                  <a:cubicBezTo>
                    <a:pt x="368379" y="12382"/>
                    <a:pt x="325517" y="2857"/>
                    <a:pt x="281702" y="0"/>
                  </a:cubicBezTo>
                  <a:cubicBezTo>
                    <a:pt x="276939" y="0"/>
                    <a:pt x="271224" y="0"/>
                    <a:pt x="266462" y="0"/>
                  </a:cubicBezTo>
                  <a:cubicBezTo>
                    <a:pt x="259794" y="2857"/>
                    <a:pt x="253127" y="0"/>
                    <a:pt x="246459" y="1905"/>
                  </a:cubicBezTo>
                  <a:cubicBezTo>
                    <a:pt x="110252" y="18097"/>
                    <a:pt x="9287" y="124778"/>
                    <a:pt x="714" y="260985"/>
                  </a:cubicBezTo>
                  <a:cubicBezTo>
                    <a:pt x="-238" y="271462"/>
                    <a:pt x="-238" y="282893"/>
                    <a:pt x="714" y="294322"/>
                  </a:cubicBezTo>
                  <a:cubicBezTo>
                    <a:pt x="714" y="332422"/>
                    <a:pt x="12144" y="367665"/>
                    <a:pt x="28337" y="401003"/>
                  </a:cubicBezTo>
                  <a:cubicBezTo>
                    <a:pt x="47387" y="441960"/>
                    <a:pt x="77867" y="475297"/>
                    <a:pt x="114062" y="502920"/>
                  </a:cubicBezTo>
                  <a:cubicBezTo>
                    <a:pt x="149304" y="529590"/>
                    <a:pt x="189309" y="544830"/>
                    <a:pt x="233124" y="552450"/>
                  </a:cubicBezTo>
                  <a:cubicBezTo>
                    <a:pt x="233124" y="552450"/>
                    <a:pt x="234077" y="553403"/>
                    <a:pt x="234077" y="553403"/>
                  </a:cubicBezTo>
                  <a:lnTo>
                    <a:pt x="238839" y="553403"/>
                  </a:lnTo>
                  <a:cubicBezTo>
                    <a:pt x="239792" y="554355"/>
                    <a:pt x="240744" y="555308"/>
                    <a:pt x="241697" y="556260"/>
                  </a:cubicBezTo>
                  <a:cubicBezTo>
                    <a:pt x="240744" y="566737"/>
                    <a:pt x="247412" y="575310"/>
                    <a:pt x="237887" y="581025"/>
                  </a:cubicBezTo>
                  <a:cubicBezTo>
                    <a:pt x="223599" y="590550"/>
                    <a:pt x="229314" y="612458"/>
                    <a:pt x="233124" y="622935"/>
                  </a:cubicBezTo>
                  <a:cubicBezTo>
                    <a:pt x="245507" y="652462"/>
                    <a:pt x="255984" y="666750"/>
                    <a:pt x="255032" y="700087"/>
                  </a:cubicBezTo>
                  <a:cubicBezTo>
                    <a:pt x="254079" y="721995"/>
                    <a:pt x="240744" y="772478"/>
                    <a:pt x="241697" y="794385"/>
                  </a:cubicBezTo>
                  <a:cubicBezTo>
                    <a:pt x="241697" y="841058"/>
                    <a:pt x="242649" y="886778"/>
                    <a:pt x="242649" y="933450"/>
                  </a:cubicBezTo>
                  <a:cubicBezTo>
                    <a:pt x="242649" y="945833"/>
                    <a:pt x="246459" y="956310"/>
                    <a:pt x="257889" y="962025"/>
                  </a:cubicBezTo>
                  <a:cubicBezTo>
                    <a:pt x="265509" y="965835"/>
                    <a:pt x="273129" y="967740"/>
                    <a:pt x="279797" y="967740"/>
                  </a:cubicBezTo>
                  <a:cubicBezTo>
                    <a:pt x="286464" y="967740"/>
                    <a:pt x="294084" y="965835"/>
                    <a:pt x="301704" y="962025"/>
                  </a:cubicBezTo>
                  <a:cubicBezTo>
                    <a:pt x="313134" y="956310"/>
                    <a:pt x="316944" y="945833"/>
                    <a:pt x="316944" y="933450"/>
                  </a:cubicBezTo>
                  <a:cubicBezTo>
                    <a:pt x="316944" y="886778"/>
                    <a:pt x="316944" y="841058"/>
                    <a:pt x="317897" y="794385"/>
                  </a:cubicBezTo>
                  <a:cubicBezTo>
                    <a:pt x="317897" y="772478"/>
                    <a:pt x="305514" y="721995"/>
                    <a:pt x="304562" y="700087"/>
                  </a:cubicBezTo>
                  <a:cubicBezTo>
                    <a:pt x="303609" y="666750"/>
                    <a:pt x="314087" y="653415"/>
                    <a:pt x="326469" y="622935"/>
                  </a:cubicBezTo>
                  <a:cubicBezTo>
                    <a:pt x="331232" y="612458"/>
                    <a:pt x="335994" y="590550"/>
                    <a:pt x="321707" y="581025"/>
                  </a:cubicBezTo>
                  <a:cubicBezTo>
                    <a:pt x="312182" y="574358"/>
                    <a:pt x="318849" y="565785"/>
                    <a:pt x="317897" y="556260"/>
                  </a:cubicBezTo>
                  <a:cubicBezTo>
                    <a:pt x="318849" y="555308"/>
                    <a:pt x="319802" y="554355"/>
                    <a:pt x="320754" y="553403"/>
                  </a:cubicBezTo>
                  <a:lnTo>
                    <a:pt x="322659" y="553403"/>
                  </a:lnTo>
                  <a:cubicBezTo>
                    <a:pt x="325517" y="551498"/>
                    <a:pt x="328374" y="550545"/>
                    <a:pt x="333137" y="550545"/>
                  </a:cubicBezTo>
                  <a:cubicBezTo>
                    <a:pt x="451247" y="527685"/>
                    <a:pt x="537924" y="435293"/>
                    <a:pt x="556022" y="316230"/>
                  </a:cubicBezTo>
                  <a:cubicBezTo>
                    <a:pt x="569357" y="202883"/>
                    <a:pt x="511254" y="89535"/>
                    <a:pt x="407432" y="33338"/>
                  </a:cubicBezTo>
                  <a:close/>
                  <a:moveTo>
                    <a:pt x="277892" y="939165"/>
                  </a:moveTo>
                  <a:cubicBezTo>
                    <a:pt x="269319" y="939165"/>
                    <a:pt x="263604" y="932498"/>
                    <a:pt x="263604" y="924878"/>
                  </a:cubicBezTo>
                  <a:cubicBezTo>
                    <a:pt x="263604" y="916305"/>
                    <a:pt x="270272" y="910590"/>
                    <a:pt x="277892" y="910590"/>
                  </a:cubicBezTo>
                  <a:cubicBezTo>
                    <a:pt x="286464" y="910590"/>
                    <a:pt x="292179" y="917258"/>
                    <a:pt x="292179" y="924878"/>
                  </a:cubicBezTo>
                  <a:cubicBezTo>
                    <a:pt x="292179" y="932498"/>
                    <a:pt x="285512" y="939165"/>
                    <a:pt x="277892" y="939165"/>
                  </a:cubicBezTo>
                  <a:close/>
                </a:path>
              </a:pathLst>
            </a:custGeom>
            <a:grpFill/>
            <a:ln w="9525" cap="flat">
              <a:noFill/>
              <a:prstDash val="solid"/>
              <a:miter/>
            </a:ln>
          </p:spPr>
          <p:txBody>
            <a:bodyPr rtlCol="0" anchor="ctr"/>
            <a:lstStyle/>
            <a:p>
              <a:endParaRPr lang="en-US" dirty="0"/>
            </a:p>
          </p:txBody>
        </p:sp>
        <p:sp>
          <p:nvSpPr>
            <p:cNvPr id="5" name="Freeform: Shape 4">
              <a:extLst>
                <a:ext uri="{FF2B5EF4-FFF2-40B4-BE49-F238E27FC236}">
                  <a16:creationId xmlns:a16="http://schemas.microsoft.com/office/drawing/2014/main" id="{3C606A2B-0655-45A8-9E66-AF71422961D8}"/>
                </a:ext>
              </a:extLst>
            </p:cNvPr>
            <p:cNvSpPr/>
            <p:nvPr/>
          </p:nvSpPr>
          <p:spPr>
            <a:xfrm>
              <a:off x="2801939" y="1928593"/>
              <a:ext cx="457200" cy="457200"/>
            </a:xfrm>
            <a:custGeom>
              <a:avLst/>
              <a:gdLst>
                <a:gd name="connsiteX0" fmla="*/ 230505 w 457200"/>
                <a:gd name="connsiteY0" fmla="*/ 0 h 457200"/>
                <a:gd name="connsiteX1" fmla="*/ 0 w 457200"/>
                <a:gd name="connsiteY1" fmla="*/ 225742 h 457200"/>
                <a:gd name="connsiteX2" fmla="*/ 229552 w 457200"/>
                <a:gd name="connsiteY2" fmla="*/ 459105 h 457200"/>
                <a:gd name="connsiteX3" fmla="*/ 459105 w 457200"/>
                <a:gd name="connsiteY3" fmla="*/ 229552 h 457200"/>
                <a:gd name="connsiteX4" fmla="*/ 230505 w 457200"/>
                <a:gd name="connsiteY4" fmla="*/ 0 h 457200"/>
                <a:gd name="connsiteX5" fmla="*/ 230505 w 457200"/>
                <a:gd name="connsiteY5" fmla="*/ 442913 h 457200"/>
                <a:gd name="connsiteX6" fmla="*/ 16192 w 457200"/>
                <a:gd name="connsiteY6" fmla="*/ 225742 h 457200"/>
                <a:gd name="connsiteX7" fmla="*/ 230505 w 457200"/>
                <a:gd name="connsiteY7" fmla="*/ 16192 h 457200"/>
                <a:gd name="connsiteX8" fmla="*/ 443865 w 457200"/>
                <a:gd name="connsiteY8" fmla="*/ 229552 h 457200"/>
                <a:gd name="connsiteX9" fmla="*/ 230505 w 457200"/>
                <a:gd name="connsiteY9" fmla="*/ 442913 h 45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00" h="457200">
                  <a:moveTo>
                    <a:pt x="230505" y="0"/>
                  </a:moveTo>
                  <a:cubicBezTo>
                    <a:pt x="103822" y="0"/>
                    <a:pt x="0" y="100965"/>
                    <a:pt x="0" y="225742"/>
                  </a:cubicBezTo>
                  <a:cubicBezTo>
                    <a:pt x="0" y="356235"/>
                    <a:pt x="100965" y="459105"/>
                    <a:pt x="229552" y="459105"/>
                  </a:cubicBezTo>
                  <a:cubicBezTo>
                    <a:pt x="356235" y="459105"/>
                    <a:pt x="459105" y="356235"/>
                    <a:pt x="459105" y="229552"/>
                  </a:cubicBezTo>
                  <a:cubicBezTo>
                    <a:pt x="459105" y="102870"/>
                    <a:pt x="357188" y="0"/>
                    <a:pt x="230505" y="0"/>
                  </a:cubicBezTo>
                  <a:close/>
                  <a:moveTo>
                    <a:pt x="230505" y="442913"/>
                  </a:moveTo>
                  <a:cubicBezTo>
                    <a:pt x="110490" y="442913"/>
                    <a:pt x="16192" y="346710"/>
                    <a:pt x="16192" y="225742"/>
                  </a:cubicBezTo>
                  <a:cubicBezTo>
                    <a:pt x="16192" y="110490"/>
                    <a:pt x="113347" y="15240"/>
                    <a:pt x="230505" y="16192"/>
                  </a:cubicBezTo>
                  <a:cubicBezTo>
                    <a:pt x="347663" y="16192"/>
                    <a:pt x="442913" y="111442"/>
                    <a:pt x="443865" y="229552"/>
                  </a:cubicBezTo>
                  <a:cubicBezTo>
                    <a:pt x="444817" y="345757"/>
                    <a:pt x="347663" y="442913"/>
                    <a:pt x="230505" y="442913"/>
                  </a:cubicBezTo>
                  <a:close/>
                </a:path>
              </a:pathLst>
            </a:custGeom>
            <a:solidFill>
              <a:schemeClr val="bg1"/>
            </a:solidFill>
            <a:ln w="9525" cap="flat">
              <a:noFill/>
              <a:prstDash val="solid"/>
              <a:miter/>
            </a:ln>
          </p:spPr>
          <p:txBody>
            <a:bodyPr rtlCol="0" anchor="ctr"/>
            <a:lstStyle/>
            <a:p>
              <a:endParaRPr lang="en-US"/>
            </a:p>
          </p:txBody>
        </p:sp>
      </p:grpSp>
      <p:grpSp>
        <p:nvGrpSpPr>
          <p:cNvPr id="8" name="Group 7">
            <a:extLst>
              <a:ext uri="{FF2B5EF4-FFF2-40B4-BE49-F238E27FC236}">
                <a16:creationId xmlns:a16="http://schemas.microsoft.com/office/drawing/2014/main" id="{7742FB30-3E3B-4189-8B3A-BFFCAA2027B3}"/>
              </a:ext>
            </a:extLst>
          </p:cNvPr>
          <p:cNvGrpSpPr/>
          <p:nvPr/>
        </p:nvGrpSpPr>
        <p:grpSpPr>
          <a:xfrm>
            <a:off x="5800329" y="2945615"/>
            <a:ext cx="700565" cy="635820"/>
            <a:chOff x="6587475" y="3356075"/>
            <a:chExt cx="700565" cy="635820"/>
          </a:xfrm>
        </p:grpSpPr>
        <p:sp>
          <p:nvSpPr>
            <p:cNvPr id="6" name="Oval 5">
              <a:extLst>
                <a:ext uri="{FF2B5EF4-FFF2-40B4-BE49-F238E27FC236}">
                  <a16:creationId xmlns:a16="http://schemas.microsoft.com/office/drawing/2014/main" id="{CD867C7D-F13E-4D33-A2B4-B046B8C7A520}"/>
                </a:ext>
              </a:extLst>
            </p:cNvPr>
            <p:cNvSpPr/>
            <p:nvPr/>
          </p:nvSpPr>
          <p:spPr>
            <a:xfrm>
              <a:off x="6587475" y="3356075"/>
              <a:ext cx="700565" cy="635820"/>
            </a:xfrm>
            <a:custGeom>
              <a:avLst/>
              <a:gdLst>
                <a:gd name="connsiteX0" fmla="*/ 0 w 1412340"/>
                <a:gd name="connsiteY0" fmla="*/ 706170 h 1412340"/>
                <a:gd name="connsiteX1" fmla="*/ 706170 w 1412340"/>
                <a:gd name="connsiteY1" fmla="*/ 0 h 1412340"/>
                <a:gd name="connsiteX2" fmla="*/ 1412340 w 1412340"/>
                <a:gd name="connsiteY2" fmla="*/ 706170 h 1412340"/>
                <a:gd name="connsiteX3" fmla="*/ 706170 w 1412340"/>
                <a:gd name="connsiteY3" fmla="*/ 1412340 h 1412340"/>
                <a:gd name="connsiteX4" fmla="*/ 0 w 1412340"/>
                <a:gd name="connsiteY4" fmla="*/ 706170 h 1412340"/>
                <a:gd name="connsiteX0" fmla="*/ 0 w 1440106"/>
                <a:gd name="connsiteY0" fmla="*/ 723095 h 1429265"/>
                <a:gd name="connsiteX1" fmla="*/ 706170 w 1440106"/>
                <a:gd name="connsiteY1" fmla="*/ 16925 h 1429265"/>
                <a:gd name="connsiteX2" fmla="*/ 1240325 w 1440106"/>
                <a:gd name="connsiteY2" fmla="*/ 261368 h 1429265"/>
                <a:gd name="connsiteX3" fmla="*/ 1412340 w 1440106"/>
                <a:gd name="connsiteY3" fmla="*/ 723095 h 1429265"/>
                <a:gd name="connsiteX4" fmla="*/ 706170 w 1440106"/>
                <a:gd name="connsiteY4" fmla="*/ 1429265 h 1429265"/>
                <a:gd name="connsiteX5" fmla="*/ 0 w 1440106"/>
                <a:gd name="connsiteY5" fmla="*/ 723095 h 1429265"/>
                <a:gd name="connsiteX0" fmla="*/ 23086 w 1463192"/>
                <a:gd name="connsiteY0" fmla="*/ 723095 h 1450970"/>
                <a:gd name="connsiteX1" fmla="*/ 729256 w 1463192"/>
                <a:gd name="connsiteY1" fmla="*/ 16925 h 1450970"/>
                <a:gd name="connsiteX2" fmla="*/ 1263411 w 1463192"/>
                <a:gd name="connsiteY2" fmla="*/ 261368 h 1450970"/>
                <a:gd name="connsiteX3" fmla="*/ 1435426 w 1463192"/>
                <a:gd name="connsiteY3" fmla="*/ 723095 h 1450970"/>
                <a:gd name="connsiteX4" fmla="*/ 729256 w 1463192"/>
                <a:gd name="connsiteY4" fmla="*/ 1429265 h 1450970"/>
                <a:gd name="connsiteX5" fmla="*/ 222263 w 1463192"/>
                <a:gd name="connsiteY5" fmla="*/ 1221036 h 1450970"/>
                <a:gd name="connsiteX6" fmla="*/ 23086 w 1463192"/>
                <a:gd name="connsiteY6" fmla="*/ 723095 h 1450970"/>
                <a:gd name="connsiteX0" fmla="*/ 23086 w 1438966"/>
                <a:gd name="connsiteY0" fmla="*/ 723095 h 1431250"/>
                <a:gd name="connsiteX1" fmla="*/ 729256 w 1438966"/>
                <a:gd name="connsiteY1" fmla="*/ 16925 h 1431250"/>
                <a:gd name="connsiteX2" fmla="*/ 1263411 w 1438966"/>
                <a:gd name="connsiteY2" fmla="*/ 261368 h 1431250"/>
                <a:gd name="connsiteX3" fmla="*/ 1435426 w 1438966"/>
                <a:gd name="connsiteY3" fmla="*/ 723095 h 1431250"/>
                <a:gd name="connsiteX4" fmla="*/ 1136663 w 1438966"/>
                <a:gd name="connsiteY4" fmla="*/ 1112394 h 1431250"/>
                <a:gd name="connsiteX5" fmla="*/ 729256 w 1438966"/>
                <a:gd name="connsiteY5" fmla="*/ 1429265 h 1431250"/>
                <a:gd name="connsiteX6" fmla="*/ 222263 w 1438966"/>
                <a:gd name="connsiteY6" fmla="*/ 1221036 h 1431250"/>
                <a:gd name="connsiteX7" fmla="*/ 23086 w 1438966"/>
                <a:gd name="connsiteY7" fmla="*/ 723095 h 1431250"/>
                <a:gd name="connsiteX0" fmla="*/ 23086 w 1438966"/>
                <a:gd name="connsiteY0" fmla="*/ 723095 h 1432175"/>
                <a:gd name="connsiteX1" fmla="*/ 729256 w 1438966"/>
                <a:gd name="connsiteY1" fmla="*/ 16925 h 1432175"/>
                <a:gd name="connsiteX2" fmla="*/ 1263411 w 1438966"/>
                <a:gd name="connsiteY2" fmla="*/ 261368 h 1432175"/>
                <a:gd name="connsiteX3" fmla="*/ 1435426 w 1438966"/>
                <a:gd name="connsiteY3" fmla="*/ 723095 h 1432175"/>
                <a:gd name="connsiteX4" fmla="*/ 1109503 w 1438966"/>
                <a:gd name="connsiteY4" fmla="*/ 1085233 h 1432175"/>
                <a:gd name="connsiteX5" fmla="*/ 729256 w 1438966"/>
                <a:gd name="connsiteY5" fmla="*/ 1429265 h 1432175"/>
                <a:gd name="connsiteX6" fmla="*/ 222263 w 1438966"/>
                <a:gd name="connsiteY6" fmla="*/ 1221036 h 1432175"/>
                <a:gd name="connsiteX7" fmla="*/ 23086 w 1438966"/>
                <a:gd name="connsiteY7" fmla="*/ 723095 h 1432175"/>
                <a:gd name="connsiteX0" fmla="*/ 23086 w 1492024"/>
                <a:gd name="connsiteY0" fmla="*/ 723095 h 1432175"/>
                <a:gd name="connsiteX1" fmla="*/ 729256 w 1492024"/>
                <a:gd name="connsiteY1" fmla="*/ 16925 h 1432175"/>
                <a:gd name="connsiteX2" fmla="*/ 1263411 w 1492024"/>
                <a:gd name="connsiteY2" fmla="*/ 261368 h 1432175"/>
                <a:gd name="connsiteX3" fmla="*/ 1489747 w 1492024"/>
                <a:gd name="connsiteY3" fmla="*/ 723095 h 1432175"/>
                <a:gd name="connsiteX4" fmla="*/ 1109503 w 1492024"/>
                <a:gd name="connsiteY4" fmla="*/ 1085233 h 1432175"/>
                <a:gd name="connsiteX5" fmla="*/ 729256 w 1492024"/>
                <a:gd name="connsiteY5" fmla="*/ 1429265 h 1432175"/>
                <a:gd name="connsiteX6" fmla="*/ 222263 w 1492024"/>
                <a:gd name="connsiteY6" fmla="*/ 1221036 h 1432175"/>
                <a:gd name="connsiteX7" fmla="*/ 23086 w 1492024"/>
                <a:gd name="connsiteY7" fmla="*/ 723095 h 1432175"/>
                <a:gd name="connsiteX0" fmla="*/ 23086 w 1491219"/>
                <a:gd name="connsiteY0" fmla="*/ 719305 h 1428385"/>
                <a:gd name="connsiteX1" fmla="*/ 729256 w 1491219"/>
                <a:gd name="connsiteY1" fmla="*/ 13135 h 1428385"/>
                <a:gd name="connsiteX2" fmla="*/ 1181929 w 1491219"/>
                <a:gd name="connsiteY2" fmla="*/ 293792 h 1428385"/>
                <a:gd name="connsiteX3" fmla="*/ 1489747 w 1491219"/>
                <a:gd name="connsiteY3" fmla="*/ 719305 h 1428385"/>
                <a:gd name="connsiteX4" fmla="*/ 1109503 w 1491219"/>
                <a:gd name="connsiteY4" fmla="*/ 1081443 h 1428385"/>
                <a:gd name="connsiteX5" fmla="*/ 729256 w 1491219"/>
                <a:gd name="connsiteY5" fmla="*/ 1425475 h 1428385"/>
                <a:gd name="connsiteX6" fmla="*/ 222263 w 1491219"/>
                <a:gd name="connsiteY6" fmla="*/ 1217246 h 1428385"/>
                <a:gd name="connsiteX7" fmla="*/ 23086 w 1491219"/>
                <a:gd name="connsiteY7" fmla="*/ 719305 h 1428385"/>
                <a:gd name="connsiteX0" fmla="*/ 23086 w 1491662"/>
                <a:gd name="connsiteY0" fmla="*/ 719305 h 1428385"/>
                <a:gd name="connsiteX1" fmla="*/ 729256 w 1491662"/>
                <a:gd name="connsiteY1" fmla="*/ 13135 h 1428385"/>
                <a:gd name="connsiteX2" fmla="*/ 1181929 w 1491662"/>
                <a:gd name="connsiteY2" fmla="*/ 293792 h 1428385"/>
                <a:gd name="connsiteX3" fmla="*/ 1489747 w 1491662"/>
                <a:gd name="connsiteY3" fmla="*/ 719305 h 1428385"/>
                <a:gd name="connsiteX4" fmla="*/ 1109503 w 1491662"/>
                <a:gd name="connsiteY4" fmla="*/ 1081443 h 1428385"/>
                <a:gd name="connsiteX5" fmla="*/ 729256 w 1491662"/>
                <a:gd name="connsiteY5" fmla="*/ 1425475 h 1428385"/>
                <a:gd name="connsiteX6" fmla="*/ 222263 w 1491662"/>
                <a:gd name="connsiteY6" fmla="*/ 1217246 h 1428385"/>
                <a:gd name="connsiteX7" fmla="*/ 23086 w 1491662"/>
                <a:gd name="connsiteY7" fmla="*/ 719305 h 1428385"/>
                <a:gd name="connsiteX0" fmla="*/ 23086 w 1491662"/>
                <a:gd name="connsiteY0" fmla="*/ 715831 h 1424911"/>
                <a:gd name="connsiteX1" fmla="*/ 729256 w 1491662"/>
                <a:gd name="connsiteY1" fmla="*/ 9661 h 1424911"/>
                <a:gd name="connsiteX2" fmla="*/ 1181929 w 1491662"/>
                <a:gd name="connsiteY2" fmla="*/ 290318 h 1424911"/>
                <a:gd name="connsiteX3" fmla="*/ 1489747 w 1491662"/>
                <a:gd name="connsiteY3" fmla="*/ 715831 h 1424911"/>
                <a:gd name="connsiteX4" fmla="*/ 1109503 w 1491662"/>
                <a:gd name="connsiteY4" fmla="*/ 1077969 h 1424911"/>
                <a:gd name="connsiteX5" fmla="*/ 729256 w 1491662"/>
                <a:gd name="connsiteY5" fmla="*/ 1422001 h 1424911"/>
                <a:gd name="connsiteX6" fmla="*/ 222263 w 1491662"/>
                <a:gd name="connsiteY6" fmla="*/ 1213772 h 1424911"/>
                <a:gd name="connsiteX7" fmla="*/ 23086 w 1491662"/>
                <a:gd name="connsiteY7" fmla="*/ 715831 h 1424911"/>
                <a:gd name="connsiteX0" fmla="*/ 11335 w 1479911"/>
                <a:gd name="connsiteY0" fmla="*/ 602287 h 1311367"/>
                <a:gd name="connsiteX1" fmla="*/ 518329 w 1479911"/>
                <a:gd name="connsiteY1" fmla="*/ 13812 h 1311367"/>
                <a:gd name="connsiteX2" fmla="*/ 1170178 w 1479911"/>
                <a:gd name="connsiteY2" fmla="*/ 176774 h 1311367"/>
                <a:gd name="connsiteX3" fmla="*/ 1477996 w 1479911"/>
                <a:gd name="connsiteY3" fmla="*/ 602287 h 1311367"/>
                <a:gd name="connsiteX4" fmla="*/ 1097752 w 1479911"/>
                <a:gd name="connsiteY4" fmla="*/ 964425 h 1311367"/>
                <a:gd name="connsiteX5" fmla="*/ 717505 w 1479911"/>
                <a:gd name="connsiteY5" fmla="*/ 1308457 h 1311367"/>
                <a:gd name="connsiteX6" fmla="*/ 210512 w 1479911"/>
                <a:gd name="connsiteY6" fmla="*/ 1100228 h 1311367"/>
                <a:gd name="connsiteX7" fmla="*/ 11335 w 1479911"/>
                <a:gd name="connsiteY7" fmla="*/ 602287 h 1311367"/>
                <a:gd name="connsiteX0" fmla="*/ 17558 w 1486134"/>
                <a:gd name="connsiteY0" fmla="*/ 645596 h 1354676"/>
                <a:gd name="connsiteX1" fmla="*/ 633193 w 1486134"/>
                <a:gd name="connsiteY1" fmla="*/ 11853 h 1354676"/>
                <a:gd name="connsiteX2" fmla="*/ 1176401 w 1486134"/>
                <a:gd name="connsiteY2" fmla="*/ 220083 h 1354676"/>
                <a:gd name="connsiteX3" fmla="*/ 1484219 w 1486134"/>
                <a:gd name="connsiteY3" fmla="*/ 645596 h 1354676"/>
                <a:gd name="connsiteX4" fmla="*/ 1103975 w 1486134"/>
                <a:gd name="connsiteY4" fmla="*/ 1007734 h 1354676"/>
                <a:gd name="connsiteX5" fmla="*/ 723728 w 1486134"/>
                <a:gd name="connsiteY5" fmla="*/ 1351766 h 1354676"/>
                <a:gd name="connsiteX6" fmla="*/ 216735 w 1486134"/>
                <a:gd name="connsiteY6" fmla="*/ 1143537 h 1354676"/>
                <a:gd name="connsiteX7" fmla="*/ 17558 w 1486134"/>
                <a:gd name="connsiteY7" fmla="*/ 645596 h 1354676"/>
                <a:gd name="connsiteX0" fmla="*/ 17558 w 1486134"/>
                <a:gd name="connsiteY0" fmla="*/ 659413 h 1368493"/>
                <a:gd name="connsiteX1" fmla="*/ 633193 w 1486134"/>
                <a:gd name="connsiteY1" fmla="*/ 25670 h 1368493"/>
                <a:gd name="connsiteX2" fmla="*/ 1176401 w 1486134"/>
                <a:gd name="connsiteY2" fmla="*/ 233900 h 1368493"/>
                <a:gd name="connsiteX3" fmla="*/ 1484219 w 1486134"/>
                <a:gd name="connsiteY3" fmla="*/ 659413 h 1368493"/>
                <a:gd name="connsiteX4" fmla="*/ 1103975 w 1486134"/>
                <a:gd name="connsiteY4" fmla="*/ 1021551 h 1368493"/>
                <a:gd name="connsiteX5" fmla="*/ 723728 w 1486134"/>
                <a:gd name="connsiteY5" fmla="*/ 1365583 h 1368493"/>
                <a:gd name="connsiteX6" fmla="*/ 216735 w 1486134"/>
                <a:gd name="connsiteY6" fmla="*/ 1157354 h 1368493"/>
                <a:gd name="connsiteX7" fmla="*/ 17558 w 1486134"/>
                <a:gd name="connsiteY7" fmla="*/ 659413 h 1368493"/>
                <a:gd name="connsiteX0" fmla="*/ 11272 w 1479848"/>
                <a:gd name="connsiteY0" fmla="*/ 659413 h 1366902"/>
                <a:gd name="connsiteX1" fmla="*/ 626907 w 1479848"/>
                <a:gd name="connsiteY1" fmla="*/ 25670 h 1366902"/>
                <a:gd name="connsiteX2" fmla="*/ 1170115 w 1479848"/>
                <a:gd name="connsiteY2" fmla="*/ 233900 h 1366902"/>
                <a:gd name="connsiteX3" fmla="*/ 1477933 w 1479848"/>
                <a:gd name="connsiteY3" fmla="*/ 659413 h 1366902"/>
                <a:gd name="connsiteX4" fmla="*/ 1097689 w 1479848"/>
                <a:gd name="connsiteY4" fmla="*/ 1021551 h 1366902"/>
                <a:gd name="connsiteX5" fmla="*/ 717442 w 1479848"/>
                <a:gd name="connsiteY5" fmla="*/ 1365583 h 1366902"/>
                <a:gd name="connsiteX6" fmla="*/ 264770 w 1479848"/>
                <a:gd name="connsiteY6" fmla="*/ 1121140 h 1366902"/>
                <a:gd name="connsiteX7" fmla="*/ 11272 w 1479848"/>
                <a:gd name="connsiteY7" fmla="*/ 659413 h 1366902"/>
                <a:gd name="connsiteX0" fmla="*/ 18522 w 1387510"/>
                <a:gd name="connsiteY0" fmla="*/ 429299 h 1345017"/>
                <a:gd name="connsiteX1" fmla="*/ 534569 w 1387510"/>
                <a:gd name="connsiteY1" fmla="*/ 3785 h 1345017"/>
                <a:gd name="connsiteX2" fmla="*/ 1077777 w 1387510"/>
                <a:gd name="connsiteY2" fmla="*/ 212015 h 1345017"/>
                <a:gd name="connsiteX3" fmla="*/ 1385595 w 1387510"/>
                <a:gd name="connsiteY3" fmla="*/ 637528 h 1345017"/>
                <a:gd name="connsiteX4" fmla="*/ 1005351 w 1387510"/>
                <a:gd name="connsiteY4" fmla="*/ 999666 h 1345017"/>
                <a:gd name="connsiteX5" fmla="*/ 625104 w 1387510"/>
                <a:gd name="connsiteY5" fmla="*/ 1343698 h 1345017"/>
                <a:gd name="connsiteX6" fmla="*/ 172432 w 1387510"/>
                <a:gd name="connsiteY6" fmla="*/ 1099255 h 1345017"/>
                <a:gd name="connsiteX7" fmla="*/ 18522 w 1387510"/>
                <a:gd name="connsiteY7" fmla="*/ 429299 h 1345017"/>
                <a:gd name="connsiteX0" fmla="*/ 18522 w 1387510"/>
                <a:gd name="connsiteY0" fmla="*/ 429299 h 1300270"/>
                <a:gd name="connsiteX1" fmla="*/ 534569 w 1387510"/>
                <a:gd name="connsiteY1" fmla="*/ 3785 h 1300270"/>
                <a:gd name="connsiteX2" fmla="*/ 1077777 w 1387510"/>
                <a:gd name="connsiteY2" fmla="*/ 212015 h 1300270"/>
                <a:gd name="connsiteX3" fmla="*/ 1385595 w 1387510"/>
                <a:gd name="connsiteY3" fmla="*/ 637528 h 1300270"/>
                <a:gd name="connsiteX4" fmla="*/ 1005351 w 1387510"/>
                <a:gd name="connsiteY4" fmla="*/ 999666 h 1300270"/>
                <a:gd name="connsiteX5" fmla="*/ 634157 w 1387510"/>
                <a:gd name="connsiteY5" fmla="*/ 1298431 h 1300270"/>
                <a:gd name="connsiteX6" fmla="*/ 172432 w 1387510"/>
                <a:gd name="connsiteY6" fmla="*/ 1099255 h 1300270"/>
                <a:gd name="connsiteX7" fmla="*/ 18522 w 1387510"/>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300270"/>
                <a:gd name="connsiteX1" fmla="*/ 534569 w 1389168"/>
                <a:gd name="connsiteY1" fmla="*/ 3785 h 1300270"/>
                <a:gd name="connsiteX2" fmla="*/ 1077777 w 1389168"/>
                <a:gd name="connsiteY2" fmla="*/ 212015 h 1300270"/>
                <a:gd name="connsiteX3" fmla="*/ 1385595 w 1389168"/>
                <a:gd name="connsiteY3" fmla="*/ 637528 h 1300270"/>
                <a:gd name="connsiteX4" fmla="*/ 1005351 w 1389168"/>
                <a:gd name="connsiteY4" fmla="*/ 999666 h 1300270"/>
                <a:gd name="connsiteX5" fmla="*/ 634157 w 1389168"/>
                <a:gd name="connsiteY5" fmla="*/ 1298431 h 1300270"/>
                <a:gd name="connsiteX6" fmla="*/ 172432 w 1389168"/>
                <a:gd name="connsiteY6" fmla="*/ 1099255 h 1300270"/>
                <a:gd name="connsiteX7" fmla="*/ 18522 w 1389168"/>
                <a:gd name="connsiteY7" fmla="*/ 429299 h 1300270"/>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634157 w 1389168"/>
                <a:gd name="connsiteY5" fmla="*/ 1298431 h 1298451"/>
                <a:gd name="connsiteX6" fmla="*/ 172432 w 1389168"/>
                <a:gd name="connsiteY6" fmla="*/ 1099255 h 1298451"/>
                <a:gd name="connsiteX7" fmla="*/ 18522 w 1389168"/>
                <a:gd name="connsiteY7" fmla="*/ 429299 h 1298451"/>
                <a:gd name="connsiteX0" fmla="*/ 18522 w 1389168"/>
                <a:gd name="connsiteY0" fmla="*/ 429299 h 1298451"/>
                <a:gd name="connsiteX1" fmla="*/ 534569 w 1389168"/>
                <a:gd name="connsiteY1" fmla="*/ 3785 h 1298451"/>
                <a:gd name="connsiteX2" fmla="*/ 1077777 w 1389168"/>
                <a:gd name="connsiteY2" fmla="*/ 212015 h 1298451"/>
                <a:gd name="connsiteX3" fmla="*/ 1385595 w 1389168"/>
                <a:gd name="connsiteY3" fmla="*/ 637528 h 1298451"/>
                <a:gd name="connsiteX4" fmla="*/ 1005351 w 1389168"/>
                <a:gd name="connsiteY4" fmla="*/ 1090200 h 1298451"/>
                <a:gd name="connsiteX5" fmla="*/ 570782 w 1389168"/>
                <a:gd name="connsiteY5" fmla="*/ 1298431 h 1298451"/>
                <a:gd name="connsiteX6" fmla="*/ 172432 w 1389168"/>
                <a:gd name="connsiteY6" fmla="*/ 1099255 h 1298451"/>
                <a:gd name="connsiteX7" fmla="*/ 18522 w 1389168"/>
                <a:gd name="connsiteY7" fmla="*/ 429299 h 1298451"/>
                <a:gd name="connsiteX0" fmla="*/ 44205 w 1414851"/>
                <a:gd name="connsiteY0" fmla="*/ 429299 h 1298451"/>
                <a:gd name="connsiteX1" fmla="*/ 560252 w 1414851"/>
                <a:gd name="connsiteY1" fmla="*/ 3785 h 1298451"/>
                <a:gd name="connsiteX2" fmla="*/ 1103460 w 1414851"/>
                <a:gd name="connsiteY2" fmla="*/ 212015 h 1298451"/>
                <a:gd name="connsiteX3" fmla="*/ 1411278 w 1414851"/>
                <a:gd name="connsiteY3" fmla="*/ 637528 h 1298451"/>
                <a:gd name="connsiteX4" fmla="*/ 1031034 w 1414851"/>
                <a:gd name="connsiteY4" fmla="*/ 1090200 h 1298451"/>
                <a:gd name="connsiteX5" fmla="*/ 596465 w 1414851"/>
                <a:gd name="connsiteY5" fmla="*/ 1298431 h 1298451"/>
                <a:gd name="connsiteX6" fmla="*/ 107580 w 1414851"/>
                <a:gd name="connsiteY6" fmla="*/ 1099255 h 1298451"/>
                <a:gd name="connsiteX7" fmla="*/ 44205 w 1414851"/>
                <a:gd name="connsiteY7" fmla="*/ 429299 h 1298451"/>
                <a:gd name="connsiteX0" fmla="*/ 44205 w 1414851"/>
                <a:gd name="connsiteY0" fmla="*/ 429299 h 1298473"/>
                <a:gd name="connsiteX1" fmla="*/ 560252 w 1414851"/>
                <a:gd name="connsiteY1" fmla="*/ 3785 h 1298473"/>
                <a:gd name="connsiteX2" fmla="*/ 1103460 w 1414851"/>
                <a:gd name="connsiteY2" fmla="*/ 212015 h 1298473"/>
                <a:gd name="connsiteX3" fmla="*/ 1411278 w 1414851"/>
                <a:gd name="connsiteY3" fmla="*/ 637528 h 1298473"/>
                <a:gd name="connsiteX4" fmla="*/ 1031034 w 1414851"/>
                <a:gd name="connsiteY4" fmla="*/ 1090200 h 1298473"/>
                <a:gd name="connsiteX5" fmla="*/ 596465 w 1414851"/>
                <a:gd name="connsiteY5" fmla="*/ 1298431 h 1298473"/>
                <a:gd name="connsiteX6" fmla="*/ 107580 w 1414851"/>
                <a:gd name="connsiteY6" fmla="*/ 1099255 h 1298473"/>
                <a:gd name="connsiteX7" fmla="*/ 44205 w 1414851"/>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 name="connsiteX0" fmla="*/ 60049 w 1430695"/>
                <a:gd name="connsiteY0" fmla="*/ 429299 h 1298473"/>
                <a:gd name="connsiteX1" fmla="*/ 576096 w 1430695"/>
                <a:gd name="connsiteY1" fmla="*/ 3785 h 1298473"/>
                <a:gd name="connsiteX2" fmla="*/ 1119304 w 1430695"/>
                <a:gd name="connsiteY2" fmla="*/ 212015 h 1298473"/>
                <a:gd name="connsiteX3" fmla="*/ 1427122 w 1430695"/>
                <a:gd name="connsiteY3" fmla="*/ 637528 h 1298473"/>
                <a:gd name="connsiteX4" fmla="*/ 1046878 w 1430695"/>
                <a:gd name="connsiteY4" fmla="*/ 1090200 h 1298473"/>
                <a:gd name="connsiteX5" fmla="*/ 612309 w 1430695"/>
                <a:gd name="connsiteY5" fmla="*/ 1298431 h 1298473"/>
                <a:gd name="connsiteX6" fmla="*/ 123424 w 1430695"/>
                <a:gd name="connsiteY6" fmla="*/ 1099255 h 1298473"/>
                <a:gd name="connsiteX7" fmla="*/ 60049 w 1430695"/>
                <a:gd name="connsiteY7" fmla="*/ 429299 h 1298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0695" h="1298473">
                  <a:moveTo>
                    <a:pt x="60049" y="429299"/>
                  </a:moveTo>
                  <a:cubicBezTo>
                    <a:pt x="171708" y="165240"/>
                    <a:pt x="263752" y="39999"/>
                    <a:pt x="576096" y="3785"/>
                  </a:cubicBezTo>
                  <a:cubicBezTo>
                    <a:pt x="888440" y="-32429"/>
                    <a:pt x="874861" y="202962"/>
                    <a:pt x="1119304" y="212015"/>
                  </a:cubicBezTo>
                  <a:cubicBezTo>
                    <a:pt x="1291320" y="248229"/>
                    <a:pt x="1457300" y="368941"/>
                    <a:pt x="1427122" y="637528"/>
                  </a:cubicBezTo>
                  <a:cubicBezTo>
                    <a:pt x="1369783" y="933275"/>
                    <a:pt x="1164573" y="972505"/>
                    <a:pt x="1046878" y="1090200"/>
                  </a:cubicBezTo>
                  <a:cubicBezTo>
                    <a:pt x="929183" y="1207895"/>
                    <a:pt x="766218" y="1296922"/>
                    <a:pt x="612309" y="1298431"/>
                  </a:cubicBezTo>
                  <a:cubicBezTo>
                    <a:pt x="458400" y="1299940"/>
                    <a:pt x="268279" y="1262218"/>
                    <a:pt x="123424" y="1099255"/>
                  </a:cubicBezTo>
                  <a:cubicBezTo>
                    <a:pt x="5729" y="981560"/>
                    <a:pt x="-51610" y="693358"/>
                    <a:pt x="60049" y="42929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BDC800CA-36A5-4932-A4A6-FBB31170CF04}"/>
                </a:ext>
              </a:extLst>
            </p:cNvPr>
            <p:cNvSpPr/>
            <p:nvPr/>
          </p:nvSpPr>
          <p:spPr>
            <a:xfrm>
              <a:off x="6706673" y="3557473"/>
              <a:ext cx="258243" cy="25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71610606-5664-46F0-939A-99DA66C37ACF}"/>
              </a:ext>
            </a:extLst>
          </p:cNvPr>
          <p:cNvGrpSpPr/>
          <p:nvPr/>
        </p:nvGrpSpPr>
        <p:grpSpPr>
          <a:xfrm rot="2435546">
            <a:off x="4107648" y="2064887"/>
            <a:ext cx="614469" cy="2263684"/>
            <a:chOff x="3996689" y="2386001"/>
            <a:chExt cx="728344" cy="2683192"/>
          </a:xfrm>
        </p:grpSpPr>
        <p:sp>
          <p:nvSpPr>
            <p:cNvPr id="12" name="Freeform: Shape 11">
              <a:extLst>
                <a:ext uri="{FF2B5EF4-FFF2-40B4-BE49-F238E27FC236}">
                  <a16:creationId xmlns:a16="http://schemas.microsoft.com/office/drawing/2014/main" id="{CA9DAA3D-D543-46A8-B3AE-C3BC51EE5A5C}"/>
                </a:ext>
              </a:extLst>
            </p:cNvPr>
            <p:cNvSpPr/>
            <p:nvPr/>
          </p:nvSpPr>
          <p:spPr>
            <a:xfrm>
              <a:off x="3996689" y="2386001"/>
              <a:ext cx="728344" cy="1631633"/>
            </a:xfrm>
            <a:custGeom>
              <a:avLst/>
              <a:gdLst>
                <a:gd name="connsiteX0" fmla="*/ 590643 w 728344"/>
                <a:gd name="connsiteY0" fmla="*/ 141923 h 1631633"/>
                <a:gd name="connsiteX1" fmla="*/ 562068 w 728344"/>
                <a:gd name="connsiteY1" fmla="*/ 165735 h 1631633"/>
                <a:gd name="connsiteX2" fmla="*/ 562068 w 728344"/>
                <a:gd name="connsiteY2" fmla="*/ 782955 h 1631633"/>
                <a:gd name="connsiteX3" fmla="*/ 590643 w 728344"/>
                <a:gd name="connsiteY3" fmla="*/ 806768 h 1631633"/>
                <a:gd name="connsiteX4" fmla="*/ 619218 w 728344"/>
                <a:gd name="connsiteY4" fmla="*/ 782955 h 1631633"/>
                <a:gd name="connsiteX5" fmla="*/ 619218 w 728344"/>
                <a:gd name="connsiteY5" fmla="*/ 165735 h 1631633"/>
                <a:gd name="connsiteX6" fmla="*/ 590643 w 728344"/>
                <a:gd name="connsiteY6" fmla="*/ 141923 h 1631633"/>
                <a:gd name="connsiteX7" fmla="*/ 479201 w 728344"/>
                <a:gd name="connsiteY7" fmla="*/ 141923 h 1631633"/>
                <a:gd name="connsiteX8" fmla="*/ 450626 w 728344"/>
                <a:gd name="connsiteY8" fmla="*/ 165735 h 1631633"/>
                <a:gd name="connsiteX9" fmla="*/ 450626 w 728344"/>
                <a:gd name="connsiteY9" fmla="*/ 782955 h 1631633"/>
                <a:gd name="connsiteX10" fmla="*/ 479201 w 728344"/>
                <a:gd name="connsiteY10" fmla="*/ 806768 h 1631633"/>
                <a:gd name="connsiteX11" fmla="*/ 507776 w 728344"/>
                <a:gd name="connsiteY11" fmla="*/ 782955 h 1631633"/>
                <a:gd name="connsiteX12" fmla="*/ 507776 w 728344"/>
                <a:gd name="connsiteY12" fmla="*/ 165735 h 1631633"/>
                <a:gd name="connsiteX13" fmla="*/ 479201 w 728344"/>
                <a:gd name="connsiteY13" fmla="*/ 141923 h 1631633"/>
                <a:gd name="connsiteX14" fmla="*/ 367758 w 728344"/>
                <a:gd name="connsiteY14" fmla="*/ 141923 h 1631633"/>
                <a:gd name="connsiteX15" fmla="*/ 339183 w 728344"/>
                <a:gd name="connsiteY15" fmla="*/ 165735 h 1631633"/>
                <a:gd name="connsiteX16" fmla="*/ 339183 w 728344"/>
                <a:gd name="connsiteY16" fmla="*/ 782955 h 1631633"/>
                <a:gd name="connsiteX17" fmla="*/ 367758 w 728344"/>
                <a:gd name="connsiteY17" fmla="*/ 806768 h 1631633"/>
                <a:gd name="connsiteX18" fmla="*/ 396333 w 728344"/>
                <a:gd name="connsiteY18" fmla="*/ 782955 h 1631633"/>
                <a:gd name="connsiteX19" fmla="*/ 396333 w 728344"/>
                <a:gd name="connsiteY19" fmla="*/ 165735 h 1631633"/>
                <a:gd name="connsiteX20" fmla="*/ 367758 w 728344"/>
                <a:gd name="connsiteY20" fmla="*/ 141923 h 1631633"/>
                <a:gd name="connsiteX21" fmla="*/ 256315 w 728344"/>
                <a:gd name="connsiteY21" fmla="*/ 141923 h 1631633"/>
                <a:gd name="connsiteX22" fmla="*/ 227740 w 728344"/>
                <a:gd name="connsiteY22" fmla="*/ 165735 h 1631633"/>
                <a:gd name="connsiteX23" fmla="*/ 227740 w 728344"/>
                <a:gd name="connsiteY23" fmla="*/ 782955 h 1631633"/>
                <a:gd name="connsiteX24" fmla="*/ 256315 w 728344"/>
                <a:gd name="connsiteY24" fmla="*/ 806768 h 1631633"/>
                <a:gd name="connsiteX25" fmla="*/ 284890 w 728344"/>
                <a:gd name="connsiteY25" fmla="*/ 782955 h 1631633"/>
                <a:gd name="connsiteX26" fmla="*/ 284890 w 728344"/>
                <a:gd name="connsiteY26" fmla="*/ 165735 h 1631633"/>
                <a:gd name="connsiteX27" fmla="*/ 256315 w 728344"/>
                <a:gd name="connsiteY27" fmla="*/ 141923 h 1631633"/>
                <a:gd name="connsiteX28" fmla="*/ 144873 w 728344"/>
                <a:gd name="connsiteY28" fmla="*/ 141923 h 1631633"/>
                <a:gd name="connsiteX29" fmla="*/ 116298 w 728344"/>
                <a:gd name="connsiteY29" fmla="*/ 165735 h 1631633"/>
                <a:gd name="connsiteX30" fmla="*/ 116298 w 728344"/>
                <a:gd name="connsiteY30" fmla="*/ 782955 h 1631633"/>
                <a:gd name="connsiteX31" fmla="*/ 144873 w 728344"/>
                <a:gd name="connsiteY31" fmla="*/ 806768 h 1631633"/>
                <a:gd name="connsiteX32" fmla="*/ 173448 w 728344"/>
                <a:gd name="connsiteY32" fmla="*/ 782955 h 1631633"/>
                <a:gd name="connsiteX33" fmla="*/ 173448 w 728344"/>
                <a:gd name="connsiteY33" fmla="*/ 165735 h 1631633"/>
                <a:gd name="connsiteX34" fmla="*/ 144873 w 728344"/>
                <a:gd name="connsiteY34" fmla="*/ 141923 h 1631633"/>
                <a:gd name="connsiteX35" fmla="*/ 229646 w 728344"/>
                <a:gd name="connsiteY35" fmla="*/ 0 h 1631633"/>
                <a:gd name="connsiteX36" fmla="*/ 499203 w 728344"/>
                <a:gd name="connsiteY36" fmla="*/ 0 h 1631633"/>
                <a:gd name="connsiteX37" fmla="*/ 726851 w 728344"/>
                <a:gd name="connsiteY37" fmla="*/ 228600 h 1631633"/>
                <a:gd name="connsiteX38" fmla="*/ 688751 w 728344"/>
                <a:gd name="connsiteY38" fmla="*/ 783908 h 1631633"/>
                <a:gd name="connsiteX39" fmla="*/ 583976 w 728344"/>
                <a:gd name="connsiteY39" fmla="*/ 888683 h 1631633"/>
                <a:gd name="connsiteX40" fmla="*/ 412526 w 728344"/>
                <a:gd name="connsiteY40" fmla="*/ 888683 h 1631633"/>
                <a:gd name="connsiteX41" fmla="*/ 412526 w 728344"/>
                <a:gd name="connsiteY41" fmla="*/ 1631633 h 1631633"/>
                <a:gd name="connsiteX42" fmla="*/ 322038 w 728344"/>
                <a:gd name="connsiteY42" fmla="*/ 1631633 h 1631633"/>
                <a:gd name="connsiteX43" fmla="*/ 322038 w 728344"/>
                <a:gd name="connsiteY43" fmla="*/ 888683 h 1631633"/>
                <a:gd name="connsiteX44" fmla="*/ 143921 w 728344"/>
                <a:gd name="connsiteY44" fmla="*/ 888683 h 1631633"/>
                <a:gd name="connsiteX45" fmla="*/ 39146 w 728344"/>
                <a:gd name="connsiteY45" fmla="*/ 783908 h 1631633"/>
                <a:gd name="connsiteX46" fmla="*/ 1046 w 728344"/>
                <a:gd name="connsiteY46" fmla="*/ 228600 h 1631633"/>
                <a:gd name="connsiteX47" fmla="*/ 229646 w 728344"/>
                <a:gd name="connsiteY47" fmla="*/ 0 h 1631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728344" h="1631633">
                  <a:moveTo>
                    <a:pt x="590643" y="141923"/>
                  </a:moveTo>
                  <a:cubicBezTo>
                    <a:pt x="575403" y="141923"/>
                    <a:pt x="562068" y="152400"/>
                    <a:pt x="562068" y="165735"/>
                  </a:cubicBezTo>
                  <a:lnTo>
                    <a:pt x="562068" y="782955"/>
                  </a:lnTo>
                  <a:cubicBezTo>
                    <a:pt x="562068" y="796290"/>
                    <a:pt x="574451" y="806768"/>
                    <a:pt x="590643" y="806768"/>
                  </a:cubicBezTo>
                  <a:cubicBezTo>
                    <a:pt x="605883" y="806768"/>
                    <a:pt x="619218" y="796290"/>
                    <a:pt x="619218" y="782955"/>
                  </a:cubicBezTo>
                  <a:lnTo>
                    <a:pt x="619218" y="165735"/>
                  </a:lnTo>
                  <a:cubicBezTo>
                    <a:pt x="619218" y="152400"/>
                    <a:pt x="606835" y="141923"/>
                    <a:pt x="590643" y="141923"/>
                  </a:cubicBezTo>
                  <a:close/>
                  <a:moveTo>
                    <a:pt x="479201" y="141923"/>
                  </a:moveTo>
                  <a:cubicBezTo>
                    <a:pt x="463960" y="141923"/>
                    <a:pt x="450626" y="152400"/>
                    <a:pt x="450626" y="165735"/>
                  </a:cubicBezTo>
                  <a:lnTo>
                    <a:pt x="450626" y="782955"/>
                  </a:lnTo>
                  <a:cubicBezTo>
                    <a:pt x="450626" y="796290"/>
                    <a:pt x="463008" y="806768"/>
                    <a:pt x="479201" y="806768"/>
                  </a:cubicBezTo>
                  <a:cubicBezTo>
                    <a:pt x="494440" y="806768"/>
                    <a:pt x="507776" y="796290"/>
                    <a:pt x="507776" y="782955"/>
                  </a:cubicBezTo>
                  <a:lnTo>
                    <a:pt x="507776" y="165735"/>
                  </a:lnTo>
                  <a:cubicBezTo>
                    <a:pt x="507776" y="152400"/>
                    <a:pt x="495393" y="141923"/>
                    <a:pt x="479201" y="141923"/>
                  </a:cubicBezTo>
                  <a:close/>
                  <a:moveTo>
                    <a:pt x="367758" y="141923"/>
                  </a:moveTo>
                  <a:cubicBezTo>
                    <a:pt x="352518" y="141923"/>
                    <a:pt x="339183" y="152400"/>
                    <a:pt x="339183" y="165735"/>
                  </a:cubicBezTo>
                  <a:lnTo>
                    <a:pt x="339183" y="782955"/>
                  </a:lnTo>
                  <a:cubicBezTo>
                    <a:pt x="339183" y="796290"/>
                    <a:pt x="351565" y="806768"/>
                    <a:pt x="367758" y="806768"/>
                  </a:cubicBezTo>
                  <a:cubicBezTo>
                    <a:pt x="382998" y="806768"/>
                    <a:pt x="396333" y="796290"/>
                    <a:pt x="396333" y="782955"/>
                  </a:cubicBezTo>
                  <a:lnTo>
                    <a:pt x="396333" y="165735"/>
                  </a:lnTo>
                  <a:cubicBezTo>
                    <a:pt x="396333" y="152400"/>
                    <a:pt x="383951" y="141923"/>
                    <a:pt x="367758" y="141923"/>
                  </a:cubicBezTo>
                  <a:close/>
                  <a:moveTo>
                    <a:pt x="256315" y="141923"/>
                  </a:moveTo>
                  <a:cubicBezTo>
                    <a:pt x="241076" y="141923"/>
                    <a:pt x="227740" y="152400"/>
                    <a:pt x="227740" y="165735"/>
                  </a:cubicBezTo>
                  <a:lnTo>
                    <a:pt x="227740" y="782955"/>
                  </a:lnTo>
                  <a:cubicBezTo>
                    <a:pt x="227740" y="796290"/>
                    <a:pt x="240123" y="806768"/>
                    <a:pt x="256315" y="806768"/>
                  </a:cubicBezTo>
                  <a:cubicBezTo>
                    <a:pt x="271555" y="806768"/>
                    <a:pt x="284890" y="796290"/>
                    <a:pt x="284890" y="782955"/>
                  </a:cubicBezTo>
                  <a:lnTo>
                    <a:pt x="284890" y="165735"/>
                  </a:lnTo>
                  <a:cubicBezTo>
                    <a:pt x="284890" y="152400"/>
                    <a:pt x="272508" y="141923"/>
                    <a:pt x="256315" y="141923"/>
                  </a:cubicBezTo>
                  <a:close/>
                  <a:moveTo>
                    <a:pt x="144873" y="141923"/>
                  </a:moveTo>
                  <a:cubicBezTo>
                    <a:pt x="129633" y="141923"/>
                    <a:pt x="116298" y="152400"/>
                    <a:pt x="116298" y="165735"/>
                  </a:cubicBezTo>
                  <a:lnTo>
                    <a:pt x="116298" y="782955"/>
                  </a:lnTo>
                  <a:cubicBezTo>
                    <a:pt x="116298" y="796290"/>
                    <a:pt x="128680" y="806768"/>
                    <a:pt x="144873" y="806768"/>
                  </a:cubicBezTo>
                  <a:cubicBezTo>
                    <a:pt x="160113" y="806768"/>
                    <a:pt x="173448" y="796290"/>
                    <a:pt x="173448" y="782955"/>
                  </a:cubicBezTo>
                  <a:lnTo>
                    <a:pt x="173448" y="165735"/>
                  </a:lnTo>
                  <a:cubicBezTo>
                    <a:pt x="173448" y="152400"/>
                    <a:pt x="161065" y="141923"/>
                    <a:pt x="144873" y="141923"/>
                  </a:cubicBezTo>
                  <a:close/>
                  <a:moveTo>
                    <a:pt x="229646" y="0"/>
                  </a:moveTo>
                  <a:lnTo>
                    <a:pt x="499203" y="0"/>
                  </a:lnTo>
                  <a:cubicBezTo>
                    <a:pt x="624933" y="0"/>
                    <a:pt x="743043" y="36195"/>
                    <a:pt x="726851" y="228600"/>
                  </a:cubicBezTo>
                  <a:lnTo>
                    <a:pt x="688751" y="783908"/>
                  </a:lnTo>
                  <a:cubicBezTo>
                    <a:pt x="688751" y="841058"/>
                    <a:pt x="642078" y="888683"/>
                    <a:pt x="583976" y="888683"/>
                  </a:cubicBezTo>
                  <a:lnTo>
                    <a:pt x="412526" y="888683"/>
                  </a:lnTo>
                  <a:lnTo>
                    <a:pt x="412526" y="1631633"/>
                  </a:lnTo>
                  <a:lnTo>
                    <a:pt x="322038" y="1631633"/>
                  </a:lnTo>
                  <a:lnTo>
                    <a:pt x="322038" y="888683"/>
                  </a:lnTo>
                  <a:lnTo>
                    <a:pt x="143921" y="888683"/>
                  </a:lnTo>
                  <a:cubicBezTo>
                    <a:pt x="86771" y="888683"/>
                    <a:pt x="39146" y="842010"/>
                    <a:pt x="39146" y="783908"/>
                  </a:cubicBezTo>
                  <a:lnTo>
                    <a:pt x="1046" y="228600"/>
                  </a:lnTo>
                  <a:cubicBezTo>
                    <a:pt x="-12290" y="34290"/>
                    <a:pt x="103915" y="0"/>
                    <a:pt x="229646"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9" name="Freeform: Shape 8">
              <a:extLst>
                <a:ext uri="{FF2B5EF4-FFF2-40B4-BE49-F238E27FC236}">
                  <a16:creationId xmlns:a16="http://schemas.microsoft.com/office/drawing/2014/main" id="{F2C65794-2702-455A-9957-A6DC150E5D73}"/>
                </a:ext>
              </a:extLst>
            </p:cNvPr>
            <p:cNvSpPr/>
            <p:nvPr/>
          </p:nvSpPr>
          <p:spPr>
            <a:xfrm>
              <a:off x="4273008" y="3907143"/>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6802 h 1162050"/>
                <a:gd name="connsiteX8" fmla="*/ 55245 w 180975"/>
                <a:gd name="connsiteY8" fmla="*/ 1063943 h 1162050"/>
                <a:gd name="connsiteX9" fmla="*/ 78105 w 180975"/>
                <a:gd name="connsiteY9" fmla="*/ 1015365 h 1162050"/>
                <a:gd name="connsiteX10" fmla="*/ 126683 w 180975"/>
                <a:gd name="connsiteY10" fmla="*/ 1038225 h 1162050"/>
                <a:gd name="connsiteX11" fmla="*/ 103822 w 180975"/>
                <a:gd name="connsiteY11" fmla="*/ 1086802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8" y="0"/>
                    <a:pt x="0" y="40958"/>
                    <a:pt x="0" y="90488"/>
                  </a:cubicBezTo>
                  <a:lnTo>
                    <a:pt x="0" y="1071563"/>
                  </a:lnTo>
                  <a:cubicBezTo>
                    <a:pt x="0" y="1121093"/>
                    <a:pt x="40958" y="1162050"/>
                    <a:pt x="90488" y="1162050"/>
                  </a:cubicBezTo>
                  <a:cubicBezTo>
                    <a:pt x="140017" y="1162050"/>
                    <a:pt x="180975" y="1121093"/>
                    <a:pt x="180975" y="1071563"/>
                  </a:cubicBezTo>
                  <a:lnTo>
                    <a:pt x="180975" y="90488"/>
                  </a:lnTo>
                  <a:cubicBezTo>
                    <a:pt x="180975" y="40005"/>
                    <a:pt x="140970" y="0"/>
                    <a:pt x="90488" y="0"/>
                  </a:cubicBezTo>
                  <a:close/>
                  <a:moveTo>
                    <a:pt x="103822" y="1086802"/>
                  </a:moveTo>
                  <a:cubicBezTo>
                    <a:pt x="83820" y="1094423"/>
                    <a:pt x="61913" y="1083945"/>
                    <a:pt x="55245" y="1063943"/>
                  </a:cubicBezTo>
                  <a:cubicBezTo>
                    <a:pt x="47625" y="1043940"/>
                    <a:pt x="58103" y="1022033"/>
                    <a:pt x="78105" y="1015365"/>
                  </a:cubicBezTo>
                  <a:cubicBezTo>
                    <a:pt x="98108" y="1008698"/>
                    <a:pt x="120015" y="1018223"/>
                    <a:pt x="126683" y="1038225"/>
                  </a:cubicBezTo>
                  <a:cubicBezTo>
                    <a:pt x="134303" y="1058227"/>
                    <a:pt x="123825" y="1080135"/>
                    <a:pt x="103822" y="1086802"/>
                  </a:cubicBezTo>
                  <a:close/>
                </a:path>
              </a:pathLst>
            </a:custGeom>
            <a:solidFill>
              <a:schemeClr val="accent1"/>
            </a:solidFill>
            <a:ln w="9525" cap="flat">
              <a:noFill/>
              <a:prstDash val="solid"/>
              <a:miter/>
            </a:ln>
          </p:spPr>
          <p:txBody>
            <a:bodyPr rtlCol="0" anchor="ctr"/>
            <a:lstStyle/>
            <a:p>
              <a:endParaRPr lang="en-US"/>
            </a:p>
          </p:txBody>
        </p:sp>
      </p:grpSp>
      <p:grpSp>
        <p:nvGrpSpPr>
          <p:cNvPr id="14" name="그룹 108">
            <a:extLst>
              <a:ext uri="{FF2B5EF4-FFF2-40B4-BE49-F238E27FC236}">
                <a16:creationId xmlns:a16="http://schemas.microsoft.com/office/drawing/2014/main" id="{B9F57C46-61DD-4D6A-AAAC-DC3D515715D3}"/>
              </a:ext>
            </a:extLst>
          </p:cNvPr>
          <p:cNvGrpSpPr/>
          <p:nvPr/>
        </p:nvGrpSpPr>
        <p:grpSpPr>
          <a:xfrm rot="20107294">
            <a:off x="3668467" y="4728756"/>
            <a:ext cx="648140" cy="739912"/>
            <a:chOff x="7322818" y="1544656"/>
            <a:chExt cx="2434437" cy="2779133"/>
          </a:xfrm>
          <a:solidFill>
            <a:schemeClr val="accent3"/>
          </a:solidFill>
        </p:grpSpPr>
        <p:sp>
          <p:nvSpPr>
            <p:cNvPr id="15" name="타원 109">
              <a:extLst>
                <a:ext uri="{FF2B5EF4-FFF2-40B4-BE49-F238E27FC236}">
                  <a16:creationId xmlns:a16="http://schemas.microsoft.com/office/drawing/2014/main" id="{52D08E96-F04E-4B8E-8505-79F3A3D68351}"/>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타원 110">
              <a:extLst>
                <a:ext uri="{FF2B5EF4-FFF2-40B4-BE49-F238E27FC236}">
                  <a16:creationId xmlns:a16="http://schemas.microsoft.com/office/drawing/2014/main" id="{C2D756F1-5B6C-44E1-9198-907D1C5ACD17}"/>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자유형: 도형 111">
              <a:extLst>
                <a:ext uri="{FF2B5EF4-FFF2-40B4-BE49-F238E27FC236}">
                  <a16:creationId xmlns:a16="http://schemas.microsoft.com/office/drawing/2014/main" id="{17E5A63A-B328-4225-BDD2-BE659D6D2722}"/>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타원 112">
              <a:extLst>
                <a:ext uri="{FF2B5EF4-FFF2-40B4-BE49-F238E27FC236}">
                  <a16:creationId xmlns:a16="http://schemas.microsoft.com/office/drawing/2014/main" id="{1EE5A339-53C7-4D27-BC1F-EA65A066AE59}"/>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9" name="타원 113">
              <a:extLst>
                <a:ext uri="{FF2B5EF4-FFF2-40B4-BE49-F238E27FC236}">
                  <a16:creationId xmlns:a16="http://schemas.microsoft.com/office/drawing/2014/main" id="{44CC086C-9393-4263-90D4-E581B646D3F8}"/>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타원 114">
              <a:extLst>
                <a:ext uri="{FF2B5EF4-FFF2-40B4-BE49-F238E27FC236}">
                  <a16:creationId xmlns:a16="http://schemas.microsoft.com/office/drawing/2014/main" id="{D128B444-2ECB-41DF-A4F2-EBD606274A3A}"/>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타원 115">
              <a:extLst>
                <a:ext uri="{FF2B5EF4-FFF2-40B4-BE49-F238E27FC236}">
                  <a16:creationId xmlns:a16="http://schemas.microsoft.com/office/drawing/2014/main" id="{A07C9056-A094-4834-A219-DD89C1B577B6}"/>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타원 116">
              <a:extLst>
                <a:ext uri="{FF2B5EF4-FFF2-40B4-BE49-F238E27FC236}">
                  <a16:creationId xmlns:a16="http://schemas.microsoft.com/office/drawing/2014/main" id="{7BDB2BF5-1293-424E-9A58-56792D1063A0}"/>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타원 117">
              <a:extLst>
                <a:ext uri="{FF2B5EF4-FFF2-40B4-BE49-F238E27FC236}">
                  <a16:creationId xmlns:a16="http://schemas.microsoft.com/office/drawing/2014/main" id="{DB9E765B-23B1-4E73-8238-9894E369B108}"/>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타원 118">
              <a:extLst>
                <a:ext uri="{FF2B5EF4-FFF2-40B4-BE49-F238E27FC236}">
                  <a16:creationId xmlns:a16="http://schemas.microsoft.com/office/drawing/2014/main" id="{ACA9C454-7565-4910-AAF5-088F145991C4}"/>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타원 119">
              <a:extLst>
                <a:ext uri="{FF2B5EF4-FFF2-40B4-BE49-F238E27FC236}">
                  <a16:creationId xmlns:a16="http://schemas.microsoft.com/office/drawing/2014/main" id="{58F82008-A998-4E8C-B58E-2230176CBB10}"/>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50" name="Group 49">
            <a:extLst>
              <a:ext uri="{FF2B5EF4-FFF2-40B4-BE49-F238E27FC236}">
                <a16:creationId xmlns:a16="http://schemas.microsoft.com/office/drawing/2014/main" id="{39BA94C3-288D-4433-B5AB-F235764ABDC0}"/>
              </a:ext>
            </a:extLst>
          </p:cNvPr>
          <p:cNvGrpSpPr/>
          <p:nvPr/>
        </p:nvGrpSpPr>
        <p:grpSpPr>
          <a:xfrm rot="2561921">
            <a:off x="5369821" y="4674847"/>
            <a:ext cx="880008" cy="918455"/>
            <a:chOff x="4685146" y="3951535"/>
            <a:chExt cx="846571" cy="883557"/>
          </a:xfrm>
        </p:grpSpPr>
        <p:sp>
          <p:nvSpPr>
            <p:cNvPr id="37" name="Freeform: Shape 36">
              <a:extLst>
                <a:ext uri="{FF2B5EF4-FFF2-40B4-BE49-F238E27FC236}">
                  <a16:creationId xmlns:a16="http://schemas.microsoft.com/office/drawing/2014/main" id="{F5B1287F-A787-43A3-AA29-85715FFDA590}"/>
                </a:ext>
              </a:extLst>
            </p:cNvPr>
            <p:cNvSpPr/>
            <p:nvPr/>
          </p:nvSpPr>
          <p:spPr>
            <a:xfrm>
              <a:off x="4685146" y="3951535"/>
              <a:ext cx="846571" cy="88355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accent2"/>
            </a:solid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6AB6D92-B239-4DD4-805A-44F74C58CE3C}"/>
                </a:ext>
              </a:extLst>
            </p:cNvPr>
            <p:cNvSpPr/>
            <p:nvPr/>
          </p:nvSpPr>
          <p:spPr>
            <a:xfrm>
              <a:off x="4729727" y="4023487"/>
              <a:ext cx="745887" cy="754105"/>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C2CFA3BD-462E-480A-9028-AFA21BA1C1E8}"/>
                </a:ext>
              </a:extLst>
            </p:cNvPr>
            <p:cNvSpPr/>
            <p:nvPr/>
          </p:nvSpPr>
          <p:spPr>
            <a:xfrm>
              <a:off x="4812362" y="4086187"/>
              <a:ext cx="595887" cy="641092"/>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accent2"/>
            </a:solid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10043E8-2459-4FE3-941B-229F5BDCBD7A}"/>
                </a:ext>
              </a:extLst>
            </p:cNvPr>
            <p:cNvSpPr/>
            <p:nvPr/>
          </p:nvSpPr>
          <p:spPr>
            <a:xfrm>
              <a:off x="5157281" y="4202843"/>
              <a:ext cx="129452" cy="129452"/>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lumMod val="40000"/>
                <a:lumOff val="60000"/>
              </a:schemeClr>
            </a:solidFill>
            <a:ln w="9525" cap="flat">
              <a:noFill/>
              <a:prstDash val="solid"/>
              <a:miter/>
            </a:ln>
          </p:spPr>
          <p:txBody>
            <a:bodyPr rtlCol="0" anchor="ctr"/>
            <a:lstStyle/>
            <a:p>
              <a:endParaRPr lang="en-US"/>
            </a:p>
          </p:txBody>
        </p:sp>
      </p:grpSp>
      <p:grpSp>
        <p:nvGrpSpPr>
          <p:cNvPr id="41" name="그룹 69">
            <a:extLst>
              <a:ext uri="{FF2B5EF4-FFF2-40B4-BE49-F238E27FC236}">
                <a16:creationId xmlns:a16="http://schemas.microsoft.com/office/drawing/2014/main" id="{15C2891D-2B0F-485E-B3FC-EE3A001750B6}"/>
              </a:ext>
            </a:extLst>
          </p:cNvPr>
          <p:cNvGrpSpPr/>
          <p:nvPr/>
        </p:nvGrpSpPr>
        <p:grpSpPr>
          <a:xfrm>
            <a:off x="4156428" y="4815732"/>
            <a:ext cx="558482" cy="637149"/>
            <a:chOff x="3434152" y="428041"/>
            <a:chExt cx="4718078" cy="5382655"/>
          </a:xfrm>
          <a:solidFill>
            <a:schemeClr val="accent2"/>
          </a:solidFill>
        </p:grpSpPr>
        <p:sp>
          <p:nvSpPr>
            <p:cNvPr id="42" name="자유형: 도형 70">
              <a:extLst>
                <a:ext uri="{FF2B5EF4-FFF2-40B4-BE49-F238E27FC236}">
                  <a16:creationId xmlns:a16="http://schemas.microsoft.com/office/drawing/2014/main" id="{F1611A3F-57A5-43B6-84F0-9EBB4EF25474}"/>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자유형: 도형 71">
              <a:extLst>
                <a:ext uri="{FF2B5EF4-FFF2-40B4-BE49-F238E27FC236}">
                  <a16:creationId xmlns:a16="http://schemas.microsoft.com/office/drawing/2014/main" id="{74617D58-6262-433A-A93E-24AFBEFF68A6}"/>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4" name="자유형: 도형 72">
              <a:extLst>
                <a:ext uri="{FF2B5EF4-FFF2-40B4-BE49-F238E27FC236}">
                  <a16:creationId xmlns:a16="http://schemas.microsoft.com/office/drawing/2014/main" id="{8A313102-4A94-414E-B1B7-87D3FBE8846F}"/>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5" name="자유형: 도형 73">
              <a:extLst>
                <a:ext uri="{FF2B5EF4-FFF2-40B4-BE49-F238E27FC236}">
                  <a16:creationId xmlns:a16="http://schemas.microsoft.com/office/drawing/2014/main" id="{CF807D53-CCB2-48C2-AEB4-1CE6D87836E0}"/>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6" name="Teardrop 3">
              <a:extLst>
                <a:ext uri="{FF2B5EF4-FFF2-40B4-BE49-F238E27FC236}">
                  <a16:creationId xmlns:a16="http://schemas.microsoft.com/office/drawing/2014/main" id="{B01FA98F-6C83-4F45-9481-F610486D664F}"/>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26" name="그룹 125">
            <a:extLst>
              <a:ext uri="{FF2B5EF4-FFF2-40B4-BE49-F238E27FC236}">
                <a16:creationId xmlns:a16="http://schemas.microsoft.com/office/drawing/2014/main" id="{39CD5D6D-5411-4369-AAED-AC6C580B8719}"/>
              </a:ext>
            </a:extLst>
          </p:cNvPr>
          <p:cNvGrpSpPr/>
          <p:nvPr/>
        </p:nvGrpSpPr>
        <p:grpSpPr>
          <a:xfrm rot="21433355">
            <a:off x="4620180" y="4778633"/>
            <a:ext cx="478510" cy="669336"/>
            <a:chOff x="1019786" y="3002376"/>
            <a:chExt cx="2531613" cy="3541196"/>
          </a:xfrm>
          <a:solidFill>
            <a:schemeClr val="accent1"/>
          </a:solidFill>
        </p:grpSpPr>
        <p:sp>
          <p:nvSpPr>
            <p:cNvPr id="27" name="사각형: 둥근 모서리 132">
              <a:extLst>
                <a:ext uri="{FF2B5EF4-FFF2-40B4-BE49-F238E27FC236}">
                  <a16:creationId xmlns:a16="http://schemas.microsoft.com/office/drawing/2014/main" id="{DBA00880-AC06-4527-A704-A6D7D7A38EE2}"/>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a:extLst>
                <a:ext uri="{FF2B5EF4-FFF2-40B4-BE49-F238E27FC236}">
                  <a16:creationId xmlns:a16="http://schemas.microsoft.com/office/drawing/2014/main" id="{1020522F-C4D1-48AC-842D-6B0CD84C09B3}"/>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128">
              <a:extLst>
                <a:ext uri="{FF2B5EF4-FFF2-40B4-BE49-F238E27FC236}">
                  <a16:creationId xmlns:a16="http://schemas.microsoft.com/office/drawing/2014/main" id="{7030F9C1-0774-4746-9E60-BB74477FC15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129">
              <a:extLst>
                <a:ext uri="{FF2B5EF4-FFF2-40B4-BE49-F238E27FC236}">
                  <a16:creationId xmlns:a16="http://schemas.microsoft.com/office/drawing/2014/main" id="{AF284963-B42F-469C-B83D-5CFC5ECE86A3}"/>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5" name="Group 54">
            <a:extLst>
              <a:ext uri="{FF2B5EF4-FFF2-40B4-BE49-F238E27FC236}">
                <a16:creationId xmlns:a16="http://schemas.microsoft.com/office/drawing/2014/main" id="{F01DDA18-F7A6-4CA4-BF7A-2F58BB5D2DEE}"/>
              </a:ext>
            </a:extLst>
          </p:cNvPr>
          <p:cNvGrpSpPr/>
          <p:nvPr/>
        </p:nvGrpSpPr>
        <p:grpSpPr>
          <a:xfrm rot="19205550">
            <a:off x="7234831" y="1920686"/>
            <a:ext cx="483957" cy="2393860"/>
            <a:chOff x="6983182" y="3979844"/>
            <a:chExt cx="533400" cy="2638426"/>
          </a:xfrm>
        </p:grpSpPr>
        <p:sp>
          <p:nvSpPr>
            <p:cNvPr id="54" name="Freeform: Shape 53">
              <a:extLst>
                <a:ext uri="{FF2B5EF4-FFF2-40B4-BE49-F238E27FC236}">
                  <a16:creationId xmlns:a16="http://schemas.microsoft.com/office/drawing/2014/main" id="{595626BF-06B2-4779-AA5B-352A2A41C2AE}"/>
                </a:ext>
              </a:extLst>
            </p:cNvPr>
            <p:cNvSpPr/>
            <p:nvPr/>
          </p:nvSpPr>
          <p:spPr>
            <a:xfrm>
              <a:off x="6983182" y="3979844"/>
              <a:ext cx="533400" cy="1587818"/>
            </a:xfrm>
            <a:custGeom>
              <a:avLst/>
              <a:gdLst>
                <a:gd name="connsiteX0" fmla="*/ 324803 w 533400"/>
                <a:gd name="connsiteY0" fmla="*/ 0 h 1587818"/>
                <a:gd name="connsiteX1" fmla="*/ 474345 w 533400"/>
                <a:gd name="connsiteY1" fmla="*/ 0 h 1587818"/>
                <a:gd name="connsiteX2" fmla="*/ 533400 w 533400"/>
                <a:gd name="connsiteY2" fmla="*/ 59055 h 1587818"/>
                <a:gd name="connsiteX3" fmla="*/ 533400 w 533400"/>
                <a:gd name="connsiteY3" fmla="*/ 776288 h 1587818"/>
                <a:gd name="connsiteX4" fmla="*/ 452438 w 533400"/>
                <a:gd name="connsiteY4" fmla="*/ 857250 h 1587818"/>
                <a:gd name="connsiteX5" fmla="*/ 304800 w 533400"/>
                <a:gd name="connsiteY5" fmla="*/ 857250 h 1587818"/>
                <a:gd name="connsiteX6" fmla="*/ 304800 w 533400"/>
                <a:gd name="connsiteY6" fmla="*/ 1587818 h 1587818"/>
                <a:gd name="connsiteX7" fmla="*/ 214313 w 533400"/>
                <a:gd name="connsiteY7" fmla="*/ 1587818 h 1587818"/>
                <a:gd name="connsiteX8" fmla="*/ 214313 w 533400"/>
                <a:gd name="connsiteY8" fmla="*/ 857250 h 1587818"/>
                <a:gd name="connsiteX9" fmla="*/ 81915 w 533400"/>
                <a:gd name="connsiteY9" fmla="*/ 857250 h 1587818"/>
                <a:gd name="connsiteX10" fmla="*/ 0 w 533400"/>
                <a:gd name="connsiteY10" fmla="*/ 775335 h 1587818"/>
                <a:gd name="connsiteX11" fmla="*/ 0 w 533400"/>
                <a:gd name="connsiteY11" fmla="*/ 324803 h 1587818"/>
                <a:gd name="connsiteX12" fmla="*/ 324803 w 533400"/>
                <a:gd name="connsiteY12" fmla="*/ 0 h 1587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3400" h="1587818">
                  <a:moveTo>
                    <a:pt x="324803" y="0"/>
                  </a:moveTo>
                  <a:lnTo>
                    <a:pt x="474345" y="0"/>
                  </a:lnTo>
                  <a:cubicBezTo>
                    <a:pt x="506730" y="0"/>
                    <a:pt x="533400" y="26670"/>
                    <a:pt x="533400" y="59055"/>
                  </a:cubicBezTo>
                  <a:lnTo>
                    <a:pt x="533400" y="776288"/>
                  </a:lnTo>
                  <a:cubicBezTo>
                    <a:pt x="533400" y="821055"/>
                    <a:pt x="497205" y="857250"/>
                    <a:pt x="452438" y="857250"/>
                  </a:cubicBezTo>
                  <a:lnTo>
                    <a:pt x="304800" y="857250"/>
                  </a:lnTo>
                  <a:lnTo>
                    <a:pt x="304800" y="1587818"/>
                  </a:lnTo>
                  <a:lnTo>
                    <a:pt x="214313" y="1587818"/>
                  </a:lnTo>
                  <a:lnTo>
                    <a:pt x="214313" y="857250"/>
                  </a:lnTo>
                  <a:lnTo>
                    <a:pt x="81915" y="857250"/>
                  </a:lnTo>
                  <a:cubicBezTo>
                    <a:pt x="37148" y="857250"/>
                    <a:pt x="0" y="820102"/>
                    <a:pt x="0" y="775335"/>
                  </a:cubicBezTo>
                  <a:lnTo>
                    <a:pt x="0" y="324803"/>
                  </a:lnTo>
                  <a:cubicBezTo>
                    <a:pt x="0" y="146685"/>
                    <a:pt x="145733" y="0"/>
                    <a:pt x="324803" y="0"/>
                  </a:cubicBezTo>
                  <a:close/>
                </a:path>
              </a:pathLst>
            </a:custGeom>
            <a:solidFill>
              <a:schemeClr val="accent3"/>
            </a:solidFill>
            <a:ln w="9525" cap="flat">
              <a:noFill/>
              <a:prstDash val="solid"/>
              <a:miter/>
            </a:ln>
          </p:spPr>
          <p:txBody>
            <a:bodyPr wrap="square" rtlCol="0" anchor="ctr">
              <a:noAutofit/>
            </a:bodyPr>
            <a:lstStyle/>
            <a:p>
              <a:endParaRPr lang="en-US"/>
            </a:p>
          </p:txBody>
        </p:sp>
        <p:sp>
          <p:nvSpPr>
            <p:cNvPr id="51" name="Freeform: Shape 50">
              <a:extLst>
                <a:ext uri="{FF2B5EF4-FFF2-40B4-BE49-F238E27FC236}">
                  <a16:creationId xmlns:a16="http://schemas.microsoft.com/office/drawing/2014/main" id="{CA26B729-FBFB-450C-A1D1-18FD4A18B3E5}"/>
                </a:ext>
              </a:extLst>
            </p:cNvPr>
            <p:cNvSpPr/>
            <p:nvPr/>
          </p:nvSpPr>
          <p:spPr>
            <a:xfrm>
              <a:off x="7151775" y="5456220"/>
              <a:ext cx="180975" cy="1162050"/>
            </a:xfrm>
            <a:custGeom>
              <a:avLst/>
              <a:gdLst>
                <a:gd name="connsiteX0" fmla="*/ 90488 w 180975"/>
                <a:gd name="connsiteY0" fmla="*/ 0 h 1162050"/>
                <a:gd name="connsiteX1" fmla="*/ 0 w 180975"/>
                <a:gd name="connsiteY1" fmla="*/ 90488 h 1162050"/>
                <a:gd name="connsiteX2" fmla="*/ 0 w 180975"/>
                <a:gd name="connsiteY2" fmla="*/ 1071563 h 1162050"/>
                <a:gd name="connsiteX3" fmla="*/ 90488 w 180975"/>
                <a:gd name="connsiteY3" fmla="*/ 1162050 h 1162050"/>
                <a:gd name="connsiteX4" fmla="*/ 180975 w 180975"/>
                <a:gd name="connsiteY4" fmla="*/ 1071563 h 1162050"/>
                <a:gd name="connsiteX5" fmla="*/ 180975 w 180975"/>
                <a:gd name="connsiteY5" fmla="*/ 90488 h 1162050"/>
                <a:gd name="connsiteX6" fmla="*/ 90488 w 180975"/>
                <a:gd name="connsiteY6" fmla="*/ 0 h 1162050"/>
                <a:gd name="connsiteX7" fmla="*/ 103822 w 180975"/>
                <a:gd name="connsiteY7" fmla="*/ 1087755 h 1162050"/>
                <a:gd name="connsiteX8" fmla="*/ 55245 w 180975"/>
                <a:gd name="connsiteY8" fmla="*/ 1064895 h 1162050"/>
                <a:gd name="connsiteX9" fmla="*/ 78105 w 180975"/>
                <a:gd name="connsiteY9" fmla="*/ 1016317 h 1162050"/>
                <a:gd name="connsiteX10" fmla="*/ 126682 w 180975"/>
                <a:gd name="connsiteY10" fmla="*/ 1039178 h 1162050"/>
                <a:gd name="connsiteX11" fmla="*/ 103822 w 180975"/>
                <a:gd name="connsiteY11" fmla="*/ 1087755 h 116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975" h="1162050">
                  <a:moveTo>
                    <a:pt x="90488" y="0"/>
                  </a:moveTo>
                  <a:cubicBezTo>
                    <a:pt x="40957" y="0"/>
                    <a:pt x="0" y="40957"/>
                    <a:pt x="0" y="90488"/>
                  </a:cubicBezTo>
                  <a:lnTo>
                    <a:pt x="0" y="1071563"/>
                  </a:lnTo>
                  <a:cubicBezTo>
                    <a:pt x="0" y="1121092"/>
                    <a:pt x="40957" y="1162050"/>
                    <a:pt x="90488" y="1162050"/>
                  </a:cubicBezTo>
                  <a:cubicBezTo>
                    <a:pt x="140017" y="1162050"/>
                    <a:pt x="180975" y="1121092"/>
                    <a:pt x="180975" y="1071563"/>
                  </a:cubicBezTo>
                  <a:lnTo>
                    <a:pt x="180975" y="90488"/>
                  </a:lnTo>
                  <a:cubicBezTo>
                    <a:pt x="180975" y="40957"/>
                    <a:pt x="140970" y="0"/>
                    <a:pt x="90488" y="0"/>
                  </a:cubicBezTo>
                  <a:close/>
                  <a:moveTo>
                    <a:pt x="103822" y="1087755"/>
                  </a:moveTo>
                  <a:cubicBezTo>
                    <a:pt x="83820" y="1095375"/>
                    <a:pt x="61913" y="1084898"/>
                    <a:pt x="55245" y="1064895"/>
                  </a:cubicBezTo>
                  <a:cubicBezTo>
                    <a:pt x="47625" y="1044892"/>
                    <a:pt x="58102" y="1022985"/>
                    <a:pt x="78105" y="1016317"/>
                  </a:cubicBezTo>
                  <a:cubicBezTo>
                    <a:pt x="98107" y="1009650"/>
                    <a:pt x="120015" y="1019175"/>
                    <a:pt x="126682" y="1039178"/>
                  </a:cubicBezTo>
                  <a:cubicBezTo>
                    <a:pt x="134302" y="1058228"/>
                    <a:pt x="123825" y="1080135"/>
                    <a:pt x="103822" y="1087755"/>
                  </a:cubicBezTo>
                  <a:close/>
                </a:path>
              </a:pathLst>
            </a:custGeom>
            <a:solidFill>
              <a:schemeClr val="accent1"/>
            </a:solidFill>
            <a:ln w="9525" cap="flat">
              <a:noFill/>
              <a:prstDash val="solid"/>
              <a:miter/>
            </a:ln>
          </p:spPr>
          <p:txBody>
            <a:bodyPr rtlCol="0" anchor="ctr"/>
            <a:lstStyle/>
            <a:p>
              <a:endParaRPr lang="en-US"/>
            </a:p>
          </p:txBody>
        </p:sp>
      </p:grpSp>
      <p:grpSp>
        <p:nvGrpSpPr>
          <p:cNvPr id="56" name="Group 55">
            <a:extLst>
              <a:ext uri="{FF2B5EF4-FFF2-40B4-BE49-F238E27FC236}">
                <a16:creationId xmlns:a16="http://schemas.microsoft.com/office/drawing/2014/main" id="{94E580A2-FB61-42D8-BD81-7F91B593F005}"/>
              </a:ext>
            </a:extLst>
          </p:cNvPr>
          <p:cNvGrpSpPr/>
          <p:nvPr/>
        </p:nvGrpSpPr>
        <p:grpSpPr>
          <a:xfrm>
            <a:off x="955349" y="1936792"/>
            <a:ext cx="2967698" cy="978623"/>
            <a:chOff x="1985513" y="4307149"/>
            <a:chExt cx="2380861" cy="978623"/>
          </a:xfrm>
        </p:grpSpPr>
        <p:sp>
          <p:nvSpPr>
            <p:cNvPr id="57" name="TextBox 56">
              <a:extLst>
                <a:ext uri="{FF2B5EF4-FFF2-40B4-BE49-F238E27FC236}">
                  <a16:creationId xmlns:a16="http://schemas.microsoft.com/office/drawing/2014/main" id="{9EE64673-21B3-4088-B76D-63727CBE3726}"/>
                </a:ext>
              </a:extLst>
            </p:cNvPr>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58" name="TextBox 57">
              <a:extLst>
                <a:ext uri="{FF2B5EF4-FFF2-40B4-BE49-F238E27FC236}">
                  <a16:creationId xmlns:a16="http://schemas.microsoft.com/office/drawing/2014/main" id="{6EACEC0E-42FA-4198-8E9F-6F382BFF3D61}"/>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59" name="Group 58">
            <a:extLst>
              <a:ext uri="{FF2B5EF4-FFF2-40B4-BE49-F238E27FC236}">
                <a16:creationId xmlns:a16="http://schemas.microsoft.com/office/drawing/2014/main" id="{FCAB3E43-23FF-4CB9-A441-2CEB351B625E}"/>
              </a:ext>
            </a:extLst>
          </p:cNvPr>
          <p:cNvGrpSpPr/>
          <p:nvPr/>
        </p:nvGrpSpPr>
        <p:grpSpPr>
          <a:xfrm>
            <a:off x="530538" y="4723837"/>
            <a:ext cx="2967698" cy="978623"/>
            <a:chOff x="1985513" y="4307149"/>
            <a:chExt cx="2380861" cy="978623"/>
          </a:xfrm>
        </p:grpSpPr>
        <p:sp>
          <p:nvSpPr>
            <p:cNvPr id="60" name="TextBox 59">
              <a:extLst>
                <a:ext uri="{FF2B5EF4-FFF2-40B4-BE49-F238E27FC236}">
                  <a16:creationId xmlns:a16="http://schemas.microsoft.com/office/drawing/2014/main" id="{F2EFB0E8-1F43-4509-8568-779C84C346AD}"/>
                </a:ext>
              </a:extLst>
            </p:cNvPr>
            <p:cNvSpPr txBox="1"/>
            <p:nvPr/>
          </p:nvSpPr>
          <p:spPr>
            <a:xfrm>
              <a:off x="2004348" y="4639441"/>
              <a:ext cx="234663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1" name="TextBox 60">
              <a:extLst>
                <a:ext uri="{FF2B5EF4-FFF2-40B4-BE49-F238E27FC236}">
                  <a16:creationId xmlns:a16="http://schemas.microsoft.com/office/drawing/2014/main" id="{3E4834EE-B6E0-4538-81DC-3C0E8CC005A8}"/>
                </a:ext>
              </a:extLst>
            </p:cNvPr>
            <p:cNvSpPr txBox="1"/>
            <p:nvPr/>
          </p:nvSpPr>
          <p:spPr>
            <a:xfrm>
              <a:off x="1985513" y="4307149"/>
              <a:ext cx="2380861" cy="338554"/>
            </a:xfrm>
            <a:prstGeom prst="rect">
              <a:avLst/>
            </a:prstGeom>
            <a:noFill/>
          </p:spPr>
          <p:txBody>
            <a:bodyPr wrap="square" rtlCol="0">
              <a:spAutoFit/>
            </a:bodyPr>
            <a:lstStyle/>
            <a:p>
              <a:pPr algn="r"/>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62" name="Group 61">
            <a:extLst>
              <a:ext uri="{FF2B5EF4-FFF2-40B4-BE49-F238E27FC236}">
                <a16:creationId xmlns:a16="http://schemas.microsoft.com/office/drawing/2014/main" id="{44A81696-D6A2-4996-9D0B-F705570ACCAB}"/>
              </a:ext>
            </a:extLst>
          </p:cNvPr>
          <p:cNvGrpSpPr/>
          <p:nvPr/>
        </p:nvGrpSpPr>
        <p:grpSpPr>
          <a:xfrm>
            <a:off x="7818778" y="4723837"/>
            <a:ext cx="2967698" cy="978623"/>
            <a:chOff x="1985513" y="4307149"/>
            <a:chExt cx="2380861" cy="978623"/>
          </a:xfrm>
        </p:grpSpPr>
        <p:sp>
          <p:nvSpPr>
            <p:cNvPr id="63" name="TextBox 62">
              <a:extLst>
                <a:ext uri="{FF2B5EF4-FFF2-40B4-BE49-F238E27FC236}">
                  <a16:creationId xmlns:a16="http://schemas.microsoft.com/office/drawing/2014/main" id="{AC883FE5-3434-47D1-A49D-107F972F11B1}"/>
                </a:ext>
              </a:extLst>
            </p:cNvPr>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4" name="TextBox 63">
              <a:extLst>
                <a:ext uri="{FF2B5EF4-FFF2-40B4-BE49-F238E27FC236}">
                  <a16:creationId xmlns:a16="http://schemas.microsoft.com/office/drawing/2014/main" id="{23C9190E-7692-43C0-B63F-58EC9C0A3617}"/>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grpSp>
        <p:nvGrpSpPr>
          <p:cNvPr id="65" name="Group 64">
            <a:extLst>
              <a:ext uri="{FF2B5EF4-FFF2-40B4-BE49-F238E27FC236}">
                <a16:creationId xmlns:a16="http://schemas.microsoft.com/office/drawing/2014/main" id="{71A61EA1-BF1C-41F3-8204-C463F6B33911}"/>
              </a:ext>
            </a:extLst>
          </p:cNvPr>
          <p:cNvGrpSpPr/>
          <p:nvPr/>
        </p:nvGrpSpPr>
        <p:grpSpPr>
          <a:xfrm>
            <a:off x="8245476" y="1936792"/>
            <a:ext cx="2967698" cy="978623"/>
            <a:chOff x="1985513" y="4307149"/>
            <a:chExt cx="2380861" cy="978623"/>
          </a:xfrm>
        </p:grpSpPr>
        <p:sp>
          <p:nvSpPr>
            <p:cNvPr id="66" name="TextBox 65">
              <a:extLst>
                <a:ext uri="{FF2B5EF4-FFF2-40B4-BE49-F238E27FC236}">
                  <a16:creationId xmlns:a16="http://schemas.microsoft.com/office/drawing/2014/main" id="{DD44FF21-5BB1-44C4-9352-7F0DB36C71C2}"/>
                </a:ext>
              </a:extLst>
            </p:cNvPr>
            <p:cNvSpPr txBox="1"/>
            <p:nvPr/>
          </p:nvSpPr>
          <p:spPr>
            <a:xfrm>
              <a:off x="2004348" y="4639441"/>
              <a:ext cx="234663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67" name="TextBox 66">
              <a:extLst>
                <a:ext uri="{FF2B5EF4-FFF2-40B4-BE49-F238E27FC236}">
                  <a16:creationId xmlns:a16="http://schemas.microsoft.com/office/drawing/2014/main" id="{AE1AA976-EB84-4D88-98A1-A1FD2AA593D7}"/>
                </a:ext>
              </a:extLst>
            </p:cNvPr>
            <p:cNvSpPr txBox="1"/>
            <p:nvPr/>
          </p:nvSpPr>
          <p:spPr>
            <a:xfrm>
              <a:off x="1985513" y="4307149"/>
              <a:ext cx="2380861" cy="338554"/>
            </a:xfrm>
            <a:prstGeom prst="rect">
              <a:avLst/>
            </a:prstGeom>
            <a:noFill/>
          </p:spPr>
          <p:txBody>
            <a:bodyPr wrap="square" rtlCol="0">
              <a:spAutoFit/>
            </a:bodyPr>
            <a:lstStyle/>
            <a:p>
              <a:r>
                <a:rPr lang="en-US" altLang="ko-KR" sz="1600" dirty="0">
                  <a:solidFill>
                    <a:schemeClr val="accent1"/>
                  </a:solidFill>
                  <a:ea typeface="FZShuTi" pitchFamily="2" charset="-122"/>
                  <a:cs typeface="Arial" pitchFamily="34" charset="0"/>
                </a:rPr>
                <a:t>EASY TO CHANGE COLORS.</a:t>
              </a:r>
              <a:endParaRPr lang="ko-KR" altLang="en-US" sz="1600" dirty="0">
                <a:solidFill>
                  <a:schemeClr val="accent1"/>
                </a:solidFill>
                <a:cs typeface="Arial" pitchFamily="34" charset="0"/>
              </a:endParaRPr>
            </a:p>
          </p:txBody>
        </p:sp>
      </p:grpSp>
    </p:spTree>
    <p:extLst>
      <p:ext uri="{BB962C8B-B14F-4D97-AF65-F5344CB8AC3E}">
        <p14:creationId xmlns:p14="http://schemas.microsoft.com/office/powerpoint/2010/main" val="270613893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icture Placeholder 3">
            <a:extLst>
              <a:ext uri="{FF2B5EF4-FFF2-40B4-BE49-F238E27FC236}">
                <a16:creationId xmlns:a16="http://schemas.microsoft.com/office/drawing/2014/main" id="{C278AC76-C24D-4640-9411-E4FC75CDB51E}"/>
              </a:ext>
            </a:extLst>
          </p:cNvPr>
          <p:cNvSpPr>
            <a:spLocks noGrp="1"/>
          </p:cNvSpPr>
          <p:nvPr>
            <p:ph type="pic" sz="quarter" idx="14"/>
          </p:nvPr>
        </p:nvSpPr>
        <p:spPr/>
      </p:sp>
      <p:grpSp>
        <p:nvGrpSpPr>
          <p:cNvPr id="18" name="Group 17">
            <a:extLst>
              <a:ext uri="{FF2B5EF4-FFF2-40B4-BE49-F238E27FC236}">
                <a16:creationId xmlns:a16="http://schemas.microsoft.com/office/drawing/2014/main" id="{E607E0C4-2B73-46B2-9387-C509D65DFDDA}"/>
              </a:ext>
            </a:extLst>
          </p:cNvPr>
          <p:cNvGrpSpPr/>
          <p:nvPr/>
        </p:nvGrpSpPr>
        <p:grpSpPr>
          <a:xfrm>
            <a:off x="914400" y="235998"/>
            <a:ext cx="4791807" cy="1862048"/>
            <a:chOff x="4651035" y="1734907"/>
            <a:chExt cx="4791807" cy="1862048"/>
          </a:xfrm>
        </p:grpSpPr>
        <p:sp>
          <p:nvSpPr>
            <p:cNvPr id="19" name="TextBox 18">
              <a:extLst>
                <a:ext uri="{FF2B5EF4-FFF2-40B4-BE49-F238E27FC236}">
                  <a16:creationId xmlns:a16="http://schemas.microsoft.com/office/drawing/2014/main" id="{E48E0647-9E02-4F28-A998-057F62EEFE04}"/>
                </a:ext>
              </a:extLst>
            </p:cNvPr>
            <p:cNvSpPr txBox="1"/>
            <p:nvPr/>
          </p:nvSpPr>
          <p:spPr>
            <a:xfrm>
              <a:off x="5611985" y="1923770"/>
              <a:ext cx="3830857" cy="1015663"/>
            </a:xfrm>
            <a:prstGeom prst="rect">
              <a:avLst/>
            </a:prstGeom>
            <a:noFill/>
          </p:spPr>
          <p:txBody>
            <a:bodyPr wrap="square" rtlCol="0" anchor="ctr">
              <a:spAutoFit/>
            </a:bodyPr>
            <a:lstStyle/>
            <a:p>
              <a:pPr algn="dist"/>
              <a:r>
                <a:rPr lang="en-US" altLang="ko-KR" sz="6000" b="1" dirty="0">
                  <a:solidFill>
                    <a:schemeClr val="accent2"/>
                  </a:solidFill>
                  <a:cs typeface="Arial" pitchFamily="34" charset="0"/>
                </a:rPr>
                <a:t>WESOME</a:t>
              </a:r>
              <a:endParaRPr lang="en-US" altLang="ko-KR" sz="6000" b="1" dirty="0">
                <a:solidFill>
                  <a:schemeClr val="accent2"/>
                </a:solidFill>
                <a:latin typeface="Arial Black" panose="020B0A04020102020204" pitchFamily="34" charset="0"/>
                <a:cs typeface="Arial" pitchFamily="34" charset="0"/>
              </a:endParaRPr>
            </a:p>
          </p:txBody>
        </p:sp>
        <p:sp>
          <p:nvSpPr>
            <p:cNvPr id="20" name="TextBox 19">
              <a:extLst>
                <a:ext uri="{FF2B5EF4-FFF2-40B4-BE49-F238E27FC236}">
                  <a16:creationId xmlns:a16="http://schemas.microsoft.com/office/drawing/2014/main" id="{6BA3EE73-23C2-4DB7-8686-EC0970936E5F}"/>
                </a:ext>
              </a:extLst>
            </p:cNvPr>
            <p:cNvSpPr txBox="1"/>
            <p:nvPr/>
          </p:nvSpPr>
          <p:spPr>
            <a:xfrm>
              <a:off x="5666752" y="2681288"/>
              <a:ext cx="3776089" cy="707886"/>
            </a:xfrm>
            <a:prstGeom prst="rect">
              <a:avLst/>
            </a:prstGeom>
            <a:noFill/>
          </p:spPr>
          <p:txBody>
            <a:bodyPr wrap="square" rtlCol="0" anchor="ctr">
              <a:spAutoFit/>
            </a:bodyPr>
            <a:lstStyle/>
            <a:p>
              <a:pPr algn="dist"/>
              <a:r>
                <a:rPr lang="en-GB" altLang="ko-KR" sz="4000" dirty="0">
                  <a:solidFill>
                    <a:schemeClr val="accent1"/>
                  </a:solidFill>
                  <a:cs typeface="Arial" pitchFamily="34" charset="0"/>
                </a:rPr>
                <a:t>RESTAURANT</a:t>
              </a:r>
              <a:endParaRPr lang="ko-KR" altLang="en-US" sz="4000" dirty="0">
                <a:solidFill>
                  <a:schemeClr val="accent1"/>
                </a:solidFill>
                <a:cs typeface="Arial" pitchFamily="34" charset="0"/>
              </a:endParaRPr>
            </a:p>
          </p:txBody>
        </p:sp>
        <p:sp>
          <p:nvSpPr>
            <p:cNvPr id="21" name="TextBox 20">
              <a:extLst>
                <a:ext uri="{FF2B5EF4-FFF2-40B4-BE49-F238E27FC236}">
                  <a16:creationId xmlns:a16="http://schemas.microsoft.com/office/drawing/2014/main" id="{430AB8E1-3528-4684-9738-ECBF6AD27392}"/>
                </a:ext>
              </a:extLst>
            </p:cNvPr>
            <p:cNvSpPr txBox="1"/>
            <p:nvPr/>
          </p:nvSpPr>
          <p:spPr>
            <a:xfrm>
              <a:off x="4651035" y="1734907"/>
              <a:ext cx="1021196" cy="1862048"/>
            </a:xfrm>
            <a:prstGeom prst="rect">
              <a:avLst/>
            </a:prstGeom>
            <a:noFill/>
          </p:spPr>
          <p:txBody>
            <a:bodyPr wrap="square" rtlCol="0" anchor="ctr">
              <a:spAutoFit/>
            </a:bodyPr>
            <a:lstStyle/>
            <a:p>
              <a:pPr algn="ctr"/>
              <a:r>
                <a:rPr lang="en-US" altLang="ko-KR" sz="11500" b="1" dirty="0">
                  <a:solidFill>
                    <a:schemeClr val="accent2"/>
                  </a:solidFill>
                  <a:cs typeface="Arial" pitchFamily="34" charset="0"/>
                </a:rPr>
                <a:t>A</a:t>
              </a:r>
            </a:p>
          </p:txBody>
        </p:sp>
      </p:grpSp>
      <p:sp>
        <p:nvSpPr>
          <p:cNvPr id="24" name="TextBox 23">
            <a:extLst>
              <a:ext uri="{FF2B5EF4-FFF2-40B4-BE49-F238E27FC236}">
                <a16:creationId xmlns:a16="http://schemas.microsoft.com/office/drawing/2014/main" id="{CF3D0FE6-F711-4AF1-A0E0-E5E10401AA90}"/>
              </a:ext>
            </a:extLst>
          </p:cNvPr>
          <p:cNvSpPr txBox="1"/>
          <p:nvPr/>
        </p:nvSpPr>
        <p:spPr>
          <a:xfrm>
            <a:off x="1095527" y="5837247"/>
            <a:ext cx="2402024"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FOOD NAME</a:t>
            </a:r>
            <a:endParaRPr lang="ko-KR" altLang="en-US" sz="2400" b="1" dirty="0">
              <a:solidFill>
                <a:schemeClr val="accent1"/>
              </a:solidFill>
              <a:cs typeface="Arial" pitchFamily="34" charset="0"/>
            </a:endParaRPr>
          </a:p>
        </p:txBody>
      </p:sp>
      <p:sp>
        <p:nvSpPr>
          <p:cNvPr id="25" name="TextBox 24">
            <a:extLst>
              <a:ext uri="{FF2B5EF4-FFF2-40B4-BE49-F238E27FC236}">
                <a16:creationId xmlns:a16="http://schemas.microsoft.com/office/drawing/2014/main" id="{58C1E0A1-C40B-4D32-BCF8-D649DDC49B41}"/>
              </a:ext>
            </a:extLst>
          </p:cNvPr>
          <p:cNvSpPr txBox="1"/>
          <p:nvPr/>
        </p:nvSpPr>
        <p:spPr>
          <a:xfrm>
            <a:off x="4903697" y="5837247"/>
            <a:ext cx="2402024"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FOOD NAME</a:t>
            </a:r>
            <a:endParaRPr lang="ko-KR" altLang="en-US" sz="2400" b="1" dirty="0">
              <a:solidFill>
                <a:schemeClr val="accent1"/>
              </a:solidFill>
              <a:cs typeface="Arial" pitchFamily="34" charset="0"/>
            </a:endParaRPr>
          </a:p>
        </p:txBody>
      </p:sp>
      <p:sp>
        <p:nvSpPr>
          <p:cNvPr id="26" name="TextBox 25">
            <a:extLst>
              <a:ext uri="{FF2B5EF4-FFF2-40B4-BE49-F238E27FC236}">
                <a16:creationId xmlns:a16="http://schemas.microsoft.com/office/drawing/2014/main" id="{2D290978-CFCA-456E-932F-FE351F33DE91}"/>
              </a:ext>
            </a:extLst>
          </p:cNvPr>
          <p:cNvSpPr txBox="1"/>
          <p:nvPr/>
        </p:nvSpPr>
        <p:spPr>
          <a:xfrm>
            <a:off x="8711867" y="5837247"/>
            <a:ext cx="2402024" cy="461665"/>
          </a:xfrm>
          <a:prstGeom prst="rect">
            <a:avLst/>
          </a:prstGeom>
          <a:noFill/>
        </p:spPr>
        <p:txBody>
          <a:bodyPr wrap="square" rtlCol="0">
            <a:spAutoFit/>
          </a:bodyPr>
          <a:lstStyle/>
          <a:p>
            <a:pPr algn="ctr"/>
            <a:r>
              <a:rPr lang="en-US" altLang="ko-KR" sz="2400" b="1" dirty="0">
                <a:solidFill>
                  <a:schemeClr val="accent1"/>
                </a:solidFill>
                <a:cs typeface="Arial" pitchFamily="34" charset="0"/>
              </a:rPr>
              <a:t>FOOD NAME</a:t>
            </a:r>
            <a:endParaRPr lang="ko-KR" altLang="en-US" sz="2400" b="1" dirty="0">
              <a:solidFill>
                <a:schemeClr val="accent1"/>
              </a:solidFill>
              <a:cs typeface="Arial" pitchFamily="34" charset="0"/>
            </a:endParaRPr>
          </a:p>
        </p:txBody>
      </p:sp>
      <p:sp>
        <p:nvSpPr>
          <p:cNvPr id="27" name="TextBox 26">
            <a:extLst>
              <a:ext uri="{FF2B5EF4-FFF2-40B4-BE49-F238E27FC236}">
                <a16:creationId xmlns:a16="http://schemas.microsoft.com/office/drawing/2014/main" id="{026B184E-010A-44F4-BF71-9673AA3D2741}"/>
              </a:ext>
            </a:extLst>
          </p:cNvPr>
          <p:cNvSpPr txBox="1"/>
          <p:nvPr/>
        </p:nvSpPr>
        <p:spPr>
          <a:xfrm>
            <a:off x="833545" y="1904906"/>
            <a:ext cx="4670440" cy="830997"/>
          </a:xfrm>
          <a:prstGeom prst="rect">
            <a:avLst/>
          </a:prstGeom>
          <a:noFill/>
        </p:spPr>
        <p:txBody>
          <a:bodyPr wrap="square" rtlCol="0">
            <a:spAutoFit/>
          </a:bodyPr>
          <a:lstStyle/>
          <a:p>
            <a:r>
              <a:rPr lang="en-US" altLang="ko-KR" sz="1200" dirty="0">
                <a:solidFill>
                  <a:schemeClr val="bg1"/>
                </a:solidFill>
                <a:cs typeface="Arial" pitchFamily="34" charset="0"/>
              </a:rPr>
              <a:t>Get a modern PowerPoint  Presentation that is beautifully designed.  Easy to change colors, photos and Text. You can simply impress your audience and add a unique zing and appeal to your Presentations. </a:t>
            </a:r>
          </a:p>
        </p:txBody>
      </p:sp>
      <p:sp>
        <p:nvSpPr>
          <p:cNvPr id="6" name="Picture Placeholder 5">
            <a:extLst>
              <a:ext uri="{FF2B5EF4-FFF2-40B4-BE49-F238E27FC236}">
                <a16:creationId xmlns:a16="http://schemas.microsoft.com/office/drawing/2014/main" id="{E4389476-3292-4C41-88AD-62B63C6471EA}"/>
              </a:ext>
            </a:extLst>
          </p:cNvPr>
          <p:cNvSpPr>
            <a:spLocks noGrp="1"/>
          </p:cNvSpPr>
          <p:nvPr>
            <p:ph type="pic" sz="quarter" idx="15"/>
          </p:nvPr>
        </p:nvSpPr>
        <p:spPr/>
      </p:sp>
      <p:sp>
        <p:nvSpPr>
          <p:cNvPr id="8" name="Picture Placeholder 7">
            <a:extLst>
              <a:ext uri="{FF2B5EF4-FFF2-40B4-BE49-F238E27FC236}">
                <a16:creationId xmlns:a16="http://schemas.microsoft.com/office/drawing/2014/main" id="{8935FB3F-0DC9-44A3-9E0F-733E3DD45BC8}"/>
              </a:ext>
            </a:extLst>
          </p:cNvPr>
          <p:cNvSpPr>
            <a:spLocks noGrp="1"/>
          </p:cNvSpPr>
          <p:nvPr>
            <p:ph type="pic" sz="quarter" idx="16"/>
          </p:nvPr>
        </p:nvSpPr>
        <p:spPr/>
      </p:sp>
      <p:sp>
        <p:nvSpPr>
          <p:cNvPr id="10" name="Picture Placeholder 9">
            <a:extLst>
              <a:ext uri="{FF2B5EF4-FFF2-40B4-BE49-F238E27FC236}">
                <a16:creationId xmlns:a16="http://schemas.microsoft.com/office/drawing/2014/main" id="{2CC43515-ECC8-49BF-B441-9B3AF6920F08}"/>
              </a:ext>
            </a:extLst>
          </p:cNvPr>
          <p:cNvSpPr>
            <a:spLocks noGrp="1"/>
          </p:cNvSpPr>
          <p:nvPr>
            <p:ph type="pic" sz="quarter" idx="17"/>
          </p:nvPr>
        </p:nvSpPr>
        <p:spPr/>
      </p:sp>
      <p:grpSp>
        <p:nvGrpSpPr>
          <p:cNvPr id="44" name="Group 43">
            <a:extLst>
              <a:ext uri="{FF2B5EF4-FFF2-40B4-BE49-F238E27FC236}">
                <a16:creationId xmlns:a16="http://schemas.microsoft.com/office/drawing/2014/main" id="{9D0E72C7-93AA-4AF7-B50D-B92B465ECBA6}"/>
              </a:ext>
            </a:extLst>
          </p:cNvPr>
          <p:cNvGrpSpPr/>
          <p:nvPr/>
        </p:nvGrpSpPr>
        <p:grpSpPr>
          <a:xfrm>
            <a:off x="6096000" y="2098046"/>
            <a:ext cx="1067859" cy="1074394"/>
            <a:chOff x="4436126" y="4217052"/>
            <a:chExt cx="1985613" cy="1997765"/>
          </a:xfrm>
        </p:grpSpPr>
        <p:grpSp>
          <p:nvGrpSpPr>
            <p:cNvPr id="28" name="Group 27">
              <a:extLst>
                <a:ext uri="{FF2B5EF4-FFF2-40B4-BE49-F238E27FC236}">
                  <a16:creationId xmlns:a16="http://schemas.microsoft.com/office/drawing/2014/main" id="{4782C7B3-CBB1-4409-8EED-895648F71F39}"/>
                </a:ext>
              </a:extLst>
            </p:cNvPr>
            <p:cNvGrpSpPr/>
            <p:nvPr/>
          </p:nvGrpSpPr>
          <p:grpSpPr>
            <a:xfrm>
              <a:off x="4436126" y="4217052"/>
              <a:ext cx="1985613" cy="1997765"/>
              <a:chOff x="7561093" y="1122933"/>
              <a:chExt cx="3309542" cy="3329797"/>
            </a:xfrm>
          </p:grpSpPr>
          <p:sp>
            <p:nvSpPr>
              <p:cNvPr id="29" name="Graphic 28">
                <a:extLst>
                  <a:ext uri="{FF2B5EF4-FFF2-40B4-BE49-F238E27FC236}">
                    <a16:creationId xmlns:a16="http://schemas.microsoft.com/office/drawing/2014/main" id="{27AD5866-2FAB-4ADC-8D97-805B3CEAC915}"/>
                  </a:ext>
                </a:extLst>
              </p:cNvPr>
              <p:cNvSpPr/>
              <p:nvPr/>
            </p:nvSpPr>
            <p:spPr>
              <a:xfrm>
                <a:off x="7561093" y="1122933"/>
                <a:ext cx="3309542" cy="3329797"/>
              </a:xfrm>
              <a:custGeom>
                <a:avLst/>
                <a:gdLst>
                  <a:gd name="connsiteX0" fmla="*/ 2786240 w 6808002"/>
                  <a:gd name="connsiteY0" fmla="*/ 129180 h 6849667"/>
                  <a:gd name="connsiteX1" fmla="*/ 2727076 w 6808002"/>
                  <a:gd name="connsiteY1" fmla="*/ 253341 h 6849667"/>
                  <a:gd name="connsiteX2" fmla="*/ 2406258 w 6808002"/>
                  <a:gd name="connsiteY2" fmla="*/ 337503 h 6849667"/>
                  <a:gd name="connsiteX3" fmla="*/ 2293763 w 6808002"/>
                  <a:gd name="connsiteY3" fmla="*/ 258340 h 6849667"/>
                  <a:gd name="connsiteX4" fmla="*/ 1953780 w 6808002"/>
                  <a:gd name="connsiteY4" fmla="*/ 397500 h 6849667"/>
                  <a:gd name="connsiteX5" fmla="*/ 1928781 w 6808002"/>
                  <a:gd name="connsiteY5" fmla="*/ 531660 h 6849667"/>
                  <a:gd name="connsiteX6" fmla="*/ 1642962 w 6808002"/>
                  <a:gd name="connsiteY6" fmla="*/ 699986 h 6849667"/>
                  <a:gd name="connsiteX7" fmla="*/ 1514635 w 6808002"/>
                  <a:gd name="connsiteY7" fmla="*/ 649988 h 6849667"/>
                  <a:gd name="connsiteX8" fmla="*/ 1223815 w 6808002"/>
                  <a:gd name="connsiteY8" fmla="*/ 873310 h 6849667"/>
                  <a:gd name="connsiteX9" fmla="*/ 1238815 w 6808002"/>
                  <a:gd name="connsiteY9" fmla="*/ 1012470 h 6849667"/>
                  <a:gd name="connsiteX10" fmla="*/ 1002160 w 6808002"/>
                  <a:gd name="connsiteY10" fmla="*/ 1250792 h 6849667"/>
                  <a:gd name="connsiteX11" fmla="*/ 868833 w 6808002"/>
                  <a:gd name="connsiteY11" fmla="*/ 1240793 h 6849667"/>
                  <a:gd name="connsiteX12" fmla="*/ 645510 w 6808002"/>
                  <a:gd name="connsiteY12" fmla="*/ 1532445 h 6849667"/>
                  <a:gd name="connsiteX13" fmla="*/ 694675 w 6808002"/>
                  <a:gd name="connsiteY13" fmla="*/ 1661605 h 6849667"/>
                  <a:gd name="connsiteX14" fmla="*/ 527183 w 6808002"/>
                  <a:gd name="connsiteY14" fmla="*/ 1949091 h 6849667"/>
                  <a:gd name="connsiteX15" fmla="*/ 393856 w 6808002"/>
                  <a:gd name="connsiteY15" fmla="*/ 1974090 h 6849667"/>
                  <a:gd name="connsiteX16" fmla="*/ 255529 w 6808002"/>
                  <a:gd name="connsiteY16" fmla="*/ 2316574 h 6849667"/>
                  <a:gd name="connsiteX17" fmla="*/ 334692 w 6808002"/>
                  <a:gd name="connsiteY17" fmla="*/ 2430735 h 6849667"/>
                  <a:gd name="connsiteX18" fmla="*/ 250530 w 6808002"/>
                  <a:gd name="connsiteY18" fmla="*/ 2753219 h 6849667"/>
                  <a:gd name="connsiteX19" fmla="*/ 127202 w 6808002"/>
                  <a:gd name="connsiteY19" fmla="*/ 2812383 h 6849667"/>
                  <a:gd name="connsiteX20" fmla="*/ 78038 w 6808002"/>
                  <a:gd name="connsiteY20" fmla="*/ 3179032 h 6849667"/>
                  <a:gd name="connsiteX21" fmla="*/ 181366 w 6808002"/>
                  <a:gd name="connsiteY21" fmla="*/ 3268194 h 6849667"/>
                  <a:gd name="connsiteX22" fmla="*/ 181366 w 6808002"/>
                  <a:gd name="connsiteY22" fmla="*/ 3600678 h 6849667"/>
                  <a:gd name="connsiteX23" fmla="*/ 78871 w 6808002"/>
                  <a:gd name="connsiteY23" fmla="*/ 3690674 h 6849667"/>
                  <a:gd name="connsiteX24" fmla="*/ 128035 w 6808002"/>
                  <a:gd name="connsiteY24" fmla="*/ 4057322 h 6849667"/>
                  <a:gd name="connsiteX25" fmla="*/ 251363 w 6808002"/>
                  <a:gd name="connsiteY25" fmla="*/ 4116486 h 6849667"/>
                  <a:gd name="connsiteX26" fmla="*/ 335525 w 6808002"/>
                  <a:gd name="connsiteY26" fmla="*/ 4438971 h 6849667"/>
                  <a:gd name="connsiteX27" fmla="*/ 256363 w 6808002"/>
                  <a:gd name="connsiteY27" fmla="*/ 4553132 h 6849667"/>
                  <a:gd name="connsiteX28" fmla="*/ 394689 w 6808002"/>
                  <a:gd name="connsiteY28" fmla="*/ 4895615 h 6849667"/>
                  <a:gd name="connsiteX29" fmla="*/ 528016 w 6808002"/>
                  <a:gd name="connsiteY29" fmla="*/ 4920614 h 6849667"/>
                  <a:gd name="connsiteX30" fmla="*/ 695508 w 6808002"/>
                  <a:gd name="connsiteY30" fmla="*/ 5208100 h 6849667"/>
                  <a:gd name="connsiteX31" fmla="*/ 646344 w 6808002"/>
                  <a:gd name="connsiteY31" fmla="*/ 5337260 h 6849667"/>
                  <a:gd name="connsiteX32" fmla="*/ 867999 w 6808002"/>
                  <a:gd name="connsiteY32" fmla="*/ 5629746 h 6849667"/>
                  <a:gd name="connsiteX33" fmla="*/ 1006326 w 6808002"/>
                  <a:gd name="connsiteY33" fmla="*/ 5614747 h 6849667"/>
                  <a:gd name="connsiteX34" fmla="*/ 1242981 w 6808002"/>
                  <a:gd name="connsiteY34" fmla="*/ 5853069 h 6849667"/>
                  <a:gd name="connsiteX35" fmla="*/ 1227982 w 6808002"/>
                  <a:gd name="connsiteY35" fmla="*/ 5992228 h 6849667"/>
                  <a:gd name="connsiteX36" fmla="*/ 1518801 w 6808002"/>
                  <a:gd name="connsiteY36" fmla="*/ 6215551 h 6849667"/>
                  <a:gd name="connsiteX37" fmla="*/ 1647128 w 6808002"/>
                  <a:gd name="connsiteY37" fmla="*/ 6165554 h 6849667"/>
                  <a:gd name="connsiteX38" fmla="*/ 1932948 w 6808002"/>
                  <a:gd name="connsiteY38" fmla="*/ 6333878 h 6849667"/>
                  <a:gd name="connsiteX39" fmla="*/ 1957946 w 6808002"/>
                  <a:gd name="connsiteY39" fmla="*/ 6468039 h 6849667"/>
                  <a:gd name="connsiteX40" fmla="*/ 2297930 w 6808002"/>
                  <a:gd name="connsiteY40" fmla="*/ 6607199 h 6849667"/>
                  <a:gd name="connsiteX41" fmla="*/ 2411258 w 6808002"/>
                  <a:gd name="connsiteY41" fmla="*/ 6528036 h 6849667"/>
                  <a:gd name="connsiteX42" fmla="*/ 2732075 w 6808002"/>
                  <a:gd name="connsiteY42" fmla="*/ 6612198 h 6849667"/>
                  <a:gd name="connsiteX43" fmla="*/ 2791239 w 6808002"/>
                  <a:gd name="connsiteY43" fmla="*/ 6736359 h 6849667"/>
                  <a:gd name="connsiteX44" fmla="*/ 2929566 w 6808002"/>
                  <a:gd name="connsiteY44" fmla="*/ 6855520 h 6849667"/>
                  <a:gd name="connsiteX45" fmla="*/ 3049560 w 6808002"/>
                  <a:gd name="connsiteY45" fmla="*/ 6855520 h 6849667"/>
                  <a:gd name="connsiteX46" fmla="*/ 3157055 w 6808002"/>
                  <a:gd name="connsiteY46" fmla="*/ 6786357 h 6849667"/>
                  <a:gd name="connsiteX47" fmla="*/ 3246217 w 6808002"/>
                  <a:gd name="connsiteY47" fmla="*/ 6682195 h 6849667"/>
                  <a:gd name="connsiteX48" fmla="*/ 3577034 w 6808002"/>
                  <a:gd name="connsiteY48" fmla="*/ 6682195 h 6849667"/>
                  <a:gd name="connsiteX49" fmla="*/ 3666197 w 6808002"/>
                  <a:gd name="connsiteY49" fmla="*/ 6786357 h 6849667"/>
                  <a:gd name="connsiteX50" fmla="*/ 3769525 w 6808002"/>
                  <a:gd name="connsiteY50" fmla="*/ 6855520 h 6849667"/>
                  <a:gd name="connsiteX51" fmla="*/ 3897019 w 6808002"/>
                  <a:gd name="connsiteY51" fmla="*/ 6855520 h 6849667"/>
                  <a:gd name="connsiteX52" fmla="*/ 4031179 w 6808002"/>
                  <a:gd name="connsiteY52" fmla="*/ 6736359 h 6849667"/>
                  <a:gd name="connsiteX53" fmla="*/ 4090343 w 6808002"/>
                  <a:gd name="connsiteY53" fmla="*/ 6612198 h 6849667"/>
                  <a:gd name="connsiteX54" fmla="*/ 4411161 w 6808002"/>
                  <a:gd name="connsiteY54" fmla="*/ 6528036 h 6849667"/>
                  <a:gd name="connsiteX55" fmla="*/ 4524488 w 6808002"/>
                  <a:gd name="connsiteY55" fmla="*/ 6607199 h 6849667"/>
                  <a:gd name="connsiteX56" fmla="*/ 4864472 w 6808002"/>
                  <a:gd name="connsiteY56" fmla="*/ 6468039 h 6849667"/>
                  <a:gd name="connsiteX57" fmla="*/ 4889471 w 6808002"/>
                  <a:gd name="connsiteY57" fmla="*/ 6333878 h 6849667"/>
                  <a:gd name="connsiteX58" fmla="*/ 5175290 w 6808002"/>
                  <a:gd name="connsiteY58" fmla="*/ 6165554 h 6849667"/>
                  <a:gd name="connsiteX59" fmla="*/ 5303617 w 6808002"/>
                  <a:gd name="connsiteY59" fmla="*/ 6215551 h 6849667"/>
                  <a:gd name="connsiteX60" fmla="*/ 5594437 w 6808002"/>
                  <a:gd name="connsiteY60" fmla="*/ 5992228 h 6849667"/>
                  <a:gd name="connsiteX61" fmla="*/ 5579437 w 6808002"/>
                  <a:gd name="connsiteY61" fmla="*/ 5853069 h 6849667"/>
                  <a:gd name="connsiteX62" fmla="*/ 5816092 w 6808002"/>
                  <a:gd name="connsiteY62" fmla="*/ 5614747 h 6849667"/>
                  <a:gd name="connsiteX63" fmla="*/ 5954419 w 6808002"/>
                  <a:gd name="connsiteY63" fmla="*/ 5629746 h 6849667"/>
                  <a:gd name="connsiteX64" fmla="*/ 6176075 w 6808002"/>
                  <a:gd name="connsiteY64" fmla="*/ 5337260 h 6849667"/>
                  <a:gd name="connsiteX65" fmla="*/ 6126910 w 6808002"/>
                  <a:gd name="connsiteY65" fmla="*/ 5208100 h 6849667"/>
                  <a:gd name="connsiteX66" fmla="*/ 6294402 w 6808002"/>
                  <a:gd name="connsiteY66" fmla="*/ 4920614 h 6849667"/>
                  <a:gd name="connsiteX67" fmla="*/ 6427729 w 6808002"/>
                  <a:gd name="connsiteY67" fmla="*/ 4895615 h 6849667"/>
                  <a:gd name="connsiteX68" fmla="*/ 6566056 w 6808002"/>
                  <a:gd name="connsiteY68" fmla="*/ 4553132 h 6849667"/>
                  <a:gd name="connsiteX69" fmla="*/ 6486893 w 6808002"/>
                  <a:gd name="connsiteY69" fmla="*/ 4438971 h 6849667"/>
                  <a:gd name="connsiteX70" fmla="*/ 6571055 w 6808002"/>
                  <a:gd name="connsiteY70" fmla="*/ 4116486 h 6849667"/>
                  <a:gd name="connsiteX71" fmla="*/ 6694383 w 6808002"/>
                  <a:gd name="connsiteY71" fmla="*/ 4057322 h 6849667"/>
                  <a:gd name="connsiteX72" fmla="*/ 6811877 w 6808002"/>
                  <a:gd name="connsiteY72" fmla="*/ 3879831 h 6849667"/>
                  <a:gd name="connsiteX73" fmla="*/ 6811877 w 6808002"/>
                  <a:gd name="connsiteY73" fmla="*/ 3828167 h 6849667"/>
                  <a:gd name="connsiteX74" fmla="*/ 6733547 w 6808002"/>
                  <a:gd name="connsiteY74" fmla="*/ 3679841 h 6849667"/>
                  <a:gd name="connsiteX75" fmla="*/ 6629386 w 6808002"/>
                  <a:gd name="connsiteY75" fmla="*/ 3591512 h 6849667"/>
                  <a:gd name="connsiteX76" fmla="*/ 6629386 w 6808002"/>
                  <a:gd name="connsiteY76" fmla="*/ 3259028 h 6849667"/>
                  <a:gd name="connsiteX77" fmla="*/ 6732714 w 6808002"/>
                  <a:gd name="connsiteY77" fmla="*/ 3169866 h 6849667"/>
                  <a:gd name="connsiteX78" fmla="*/ 6811044 w 6808002"/>
                  <a:gd name="connsiteY78" fmla="*/ 3013207 h 6849667"/>
                  <a:gd name="connsiteX79" fmla="*/ 6811044 w 6808002"/>
                  <a:gd name="connsiteY79" fmla="*/ 2990708 h 6849667"/>
                  <a:gd name="connsiteX80" fmla="*/ 6683550 w 6808002"/>
                  <a:gd name="connsiteY80" fmla="*/ 2803217 h 6849667"/>
                  <a:gd name="connsiteX81" fmla="*/ 6560223 w 6808002"/>
                  <a:gd name="connsiteY81" fmla="*/ 2744053 h 6849667"/>
                  <a:gd name="connsiteX82" fmla="*/ 6476060 w 6808002"/>
                  <a:gd name="connsiteY82" fmla="*/ 2421569 h 6849667"/>
                  <a:gd name="connsiteX83" fmla="*/ 6555223 w 6808002"/>
                  <a:gd name="connsiteY83" fmla="*/ 2307407 h 6849667"/>
                  <a:gd name="connsiteX84" fmla="*/ 6416896 w 6808002"/>
                  <a:gd name="connsiteY84" fmla="*/ 1964924 h 6849667"/>
                  <a:gd name="connsiteX85" fmla="*/ 6283569 w 6808002"/>
                  <a:gd name="connsiteY85" fmla="*/ 1939925 h 6849667"/>
                  <a:gd name="connsiteX86" fmla="*/ 6116078 w 6808002"/>
                  <a:gd name="connsiteY86" fmla="*/ 1652439 h 6849667"/>
                  <a:gd name="connsiteX87" fmla="*/ 6165242 w 6808002"/>
                  <a:gd name="connsiteY87" fmla="*/ 1523279 h 6849667"/>
                  <a:gd name="connsiteX88" fmla="*/ 5943586 w 6808002"/>
                  <a:gd name="connsiteY88" fmla="*/ 1230793 h 6849667"/>
                  <a:gd name="connsiteX89" fmla="*/ 5805260 w 6808002"/>
                  <a:gd name="connsiteY89" fmla="*/ 1245792 h 6849667"/>
                  <a:gd name="connsiteX90" fmla="*/ 5568604 w 6808002"/>
                  <a:gd name="connsiteY90" fmla="*/ 1007471 h 6849667"/>
                  <a:gd name="connsiteX91" fmla="*/ 5583603 w 6808002"/>
                  <a:gd name="connsiteY91" fmla="*/ 868311 h 6849667"/>
                  <a:gd name="connsiteX92" fmla="*/ 5292784 w 6808002"/>
                  <a:gd name="connsiteY92" fmla="*/ 644988 h 6849667"/>
                  <a:gd name="connsiteX93" fmla="*/ 5164457 w 6808002"/>
                  <a:gd name="connsiteY93" fmla="*/ 694986 h 6849667"/>
                  <a:gd name="connsiteX94" fmla="*/ 4878638 w 6808002"/>
                  <a:gd name="connsiteY94" fmla="*/ 526661 h 6849667"/>
                  <a:gd name="connsiteX95" fmla="*/ 4853639 w 6808002"/>
                  <a:gd name="connsiteY95" fmla="*/ 392500 h 6849667"/>
                  <a:gd name="connsiteX96" fmla="*/ 4513656 w 6808002"/>
                  <a:gd name="connsiteY96" fmla="*/ 253341 h 6849667"/>
                  <a:gd name="connsiteX97" fmla="*/ 4399495 w 6808002"/>
                  <a:gd name="connsiteY97" fmla="*/ 332503 h 6849667"/>
                  <a:gd name="connsiteX98" fmla="*/ 4078677 w 6808002"/>
                  <a:gd name="connsiteY98" fmla="*/ 248341 h 6849667"/>
                  <a:gd name="connsiteX99" fmla="*/ 4019513 w 6808002"/>
                  <a:gd name="connsiteY99" fmla="*/ 124180 h 6849667"/>
                  <a:gd name="connsiteX100" fmla="*/ 3857854 w 6808002"/>
                  <a:gd name="connsiteY100" fmla="*/ 20 h 6849667"/>
                  <a:gd name="connsiteX101" fmla="*/ 3784524 w 6808002"/>
                  <a:gd name="connsiteY101" fmla="*/ 20 h 6849667"/>
                  <a:gd name="connsiteX102" fmla="*/ 3654531 w 6808002"/>
                  <a:gd name="connsiteY102" fmla="*/ 74183 h 6849667"/>
                  <a:gd name="connsiteX103" fmla="*/ 3566202 w 6808002"/>
                  <a:gd name="connsiteY103" fmla="*/ 178344 h 6849667"/>
                  <a:gd name="connsiteX104" fmla="*/ 3235384 w 6808002"/>
                  <a:gd name="connsiteY104" fmla="*/ 178344 h 6849667"/>
                  <a:gd name="connsiteX105" fmla="*/ 3151222 w 6808002"/>
                  <a:gd name="connsiteY105" fmla="*/ 79182 h 6849667"/>
                  <a:gd name="connsiteX106" fmla="*/ 2982897 w 6808002"/>
                  <a:gd name="connsiteY106" fmla="*/ 20 h 6849667"/>
                  <a:gd name="connsiteX107" fmla="*/ 2982063 w 6808002"/>
                  <a:gd name="connsiteY107" fmla="*/ 20 h 6849667"/>
                  <a:gd name="connsiteX108" fmla="*/ 2786240 w 6808002"/>
                  <a:gd name="connsiteY108" fmla="*/ 129180 h 684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808002" h="6849667">
                    <a:moveTo>
                      <a:pt x="2786240" y="129180"/>
                    </a:moveTo>
                    <a:lnTo>
                      <a:pt x="2727076" y="253341"/>
                    </a:lnTo>
                    <a:cubicBezTo>
                      <a:pt x="2672912" y="377501"/>
                      <a:pt x="2514586" y="416666"/>
                      <a:pt x="2406258" y="337503"/>
                    </a:cubicBezTo>
                    <a:lnTo>
                      <a:pt x="2293763" y="258340"/>
                    </a:lnTo>
                    <a:cubicBezTo>
                      <a:pt x="2165436" y="164178"/>
                      <a:pt x="1982945" y="243341"/>
                      <a:pt x="1953780" y="397500"/>
                    </a:cubicBezTo>
                    <a:lnTo>
                      <a:pt x="1928781" y="531660"/>
                    </a:lnTo>
                    <a:cubicBezTo>
                      <a:pt x="1903782" y="665821"/>
                      <a:pt x="1766289" y="744983"/>
                      <a:pt x="1642962" y="699986"/>
                    </a:cubicBezTo>
                    <a:lnTo>
                      <a:pt x="1514635" y="649988"/>
                    </a:lnTo>
                    <a:cubicBezTo>
                      <a:pt x="1366309" y="595824"/>
                      <a:pt x="1208816" y="714151"/>
                      <a:pt x="1223815" y="873310"/>
                    </a:cubicBezTo>
                    <a:lnTo>
                      <a:pt x="1238815" y="1012470"/>
                    </a:lnTo>
                    <a:cubicBezTo>
                      <a:pt x="1253814" y="1146631"/>
                      <a:pt x="1140486" y="1260792"/>
                      <a:pt x="1002160" y="1250792"/>
                    </a:cubicBezTo>
                    <a:lnTo>
                      <a:pt x="868833" y="1240793"/>
                    </a:lnTo>
                    <a:cubicBezTo>
                      <a:pt x="709674" y="1224960"/>
                      <a:pt x="591346" y="1384119"/>
                      <a:pt x="645510" y="1532445"/>
                    </a:cubicBezTo>
                    <a:lnTo>
                      <a:pt x="694675" y="1661605"/>
                    </a:lnTo>
                    <a:cubicBezTo>
                      <a:pt x="743839" y="1790766"/>
                      <a:pt x="660510" y="1929092"/>
                      <a:pt x="527183" y="1949091"/>
                    </a:cubicBezTo>
                    <a:lnTo>
                      <a:pt x="393856" y="1974090"/>
                    </a:lnTo>
                    <a:cubicBezTo>
                      <a:pt x="236364" y="1999089"/>
                      <a:pt x="162200" y="2182414"/>
                      <a:pt x="255529" y="2316574"/>
                    </a:cubicBezTo>
                    <a:lnTo>
                      <a:pt x="334692" y="2430735"/>
                    </a:lnTo>
                    <a:cubicBezTo>
                      <a:pt x="413855" y="2539896"/>
                      <a:pt x="373857" y="2698222"/>
                      <a:pt x="250530" y="2753219"/>
                    </a:cubicBezTo>
                    <a:lnTo>
                      <a:pt x="127202" y="2812383"/>
                    </a:lnTo>
                    <a:cubicBezTo>
                      <a:pt x="-16124" y="2876547"/>
                      <a:pt x="-45289" y="3074870"/>
                      <a:pt x="78038" y="3179032"/>
                    </a:cubicBezTo>
                    <a:lnTo>
                      <a:pt x="181366" y="3268194"/>
                    </a:lnTo>
                    <a:cubicBezTo>
                      <a:pt x="284695" y="3352357"/>
                      <a:pt x="284695" y="3516515"/>
                      <a:pt x="181366" y="3600678"/>
                    </a:cubicBezTo>
                    <a:lnTo>
                      <a:pt x="78871" y="3690674"/>
                    </a:lnTo>
                    <a:cubicBezTo>
                      <a:pt x="-44456" y="3794835"/>
                      <a:pt x="-19457" y="3988159"/>
                      <a:pt x="128035" y="4057322"/>
                    </a:cubicBezTo>
                    <a:lnTo>
                      <a:pt x="251363" y="4116486"/>
                    </a:lnTo>
                    <a:cubicBezTo>
                      <a:pt x="374690" y="4170650"/>
                      <a:pt x="413855" y="4329809"/>
                      <a:pt x="335525" y="4438971"/>
                    </a:cubicBezTo>
                    <a:lnTo>
                      <a:pt x="256363" y="4553132"/>
                    </a:lnTo>
                    <a:cubicBezTo>
                      <a:pt x="163034" y="4682292"/>
                      <a:pt x="241363" y="4865617"/>
                      <a:pt x="394689" y="4895615"/>
                    </a:cubicBezTo>
                    <a:lnTo>
                      <a:pt x="528016" y="4920614"/>
                    </a:lnTo>
                    <a:cubicBezTo>
                      <a:pt x="661343" y="4945613"/>
                      <a:pt x="740506" y="5083939"/>
                      <a:pt x="695508" y="5208100"/>
                    </a:cubicBezTo>
                    <a:lnTo>
                      <a:pt x="646344" y="5337260"/>
                    </a:lnTo>
                    <a:cubicBezTo>
                      <a:pt x="592180" y="5486420"/>
                      <a:pt x="710507" y="5644746"/>
                      <a:pt x="867999" y="5629746"/>
                    </a:cubicBezTo>
                    <a:lnTo>
                      <a:pt x="1006326" y="5614747"/>
                    </a:lnTo>
                    <a:cubicBezTo>
                      <a:pt x="1139653" y="5599748"/>
                      <a:pt x="1252981" y="5713909"/>
                      <a:pt x="1242981" y="5853069"/>
                    </a:cubicBezTo>
                    <a:lnTo>
                      <a:pt x="1227982" y="5992228"/>
                    </a:lnTo>
                    <a:cubicBezTo>
                      <a:pt x="1212983" y="6150554"/>
                      <a:pt x="1371308" y="6269715"/>
                      <a:pt x="1518801" y="6215551"/>
                    </a:cubicBezTo>
                    <a:lnTo>
                      <a:pt x="1647128" y="6165554"/>
                    </a:lnTo>
                    <a:cubicBezTo>
                      <a:pt x="1775455" y="6115556"/>
                      <a:pt x="1913782" y="6200552"/>
                      <a:pt x="1932948" y="6333878"/>
                    </a:cubicBezTo>
                    <a:lnTo>
                      <a:pt x="1957946" y="6468039"/>
                    </a:lnTo>
                    <a:cubicBezTo>
                      <a:pt x="1982945" y="6626364"/>
                      <a:pt x="2165436" y="6701361"/>
                      <a:pt x="2297930" y="6607199"/>
                    </a:cubicBezTo>
                    <a:lnTo>
                      <a:pt x="2411258" y="6528036"/>
                    </a:lnTo>
                    <a:cubicBezTo>
                      <a:pt x="2519586" y="6448873"/>
                      <a:pt x="2677911" y="6488038"/>
                      <a:pt x="2732075" y="6612198"/>
                    </a:cubicBezTo>
                    <a:lnTo>
                      <a:pt x="2791239" y="6736359"/>
                    </a:lnTo>
                    <a:cubicBezTo>
                      <a:pt x="2818738" y="6798023"/>
                      <a:pt x="2871235" y="6838854"/>
                      <a:pt x="2929566" y="6855520"/>
                    </a:cubicBezTo>
                    <a:lnTo>
                      <a:pt x="3049560" y="6855520"/>
                    </a:lnTo>
                    <a:cubicBezTo>
                      <a:pt x="3089558" y="6844687"/>
                      <a:pt x="3127056" y="6822188"/>
                      <a:pt x="3157055" y="6786357"/>
                    </a:cubicBezTo>
                    <a:lnTo>
                      <a:pt x="3246217" y="6682195"/>
                    </a:lnTo>
                    <a:cubicBezTo>
                      <a:pt x="3330380" y="6578034"/>
                      <a:pt x="3492872" y="6578034"/>
                      <a:pt x="3577034" y="6682195"/>
                    </a:cubicBezTo>
                    <a:lnTo>
                      <a:pt x="3666197" y="6786357"/>
                    </a:lnTo>
                    <a:cubicBezTo>
                      <a:pt x="3695362" y="6821355"/>
                      <a:pt x="3731193" y="6843854"/>
                      <a:pt x="3769525" y="6855520"/>
                    </a:cubicBezTo>
                    <a:lnTo>
                      <a:pt x="3897019" y="6855520"/>
                    </a:lnTo>
                    <a:cubicBezTo>
                      <a:pt x="3952849" y="6838021"/>
                      <a:pt x="4002847" y="6798023"/>
                      <a:pt x="4031179" y="6736359"/>
                    </a:cubicBezTo>
                    <a:lnTo>
                      <a:pt x="4090343" y="6612198"/>
                    </a:lnTo>
                    <a:cubicBezTo>
                      <a:pt x="4144507" y="6488038"/>
                      <a:pt x="4302833" y="6448873"/>
                      <a:pt x="4411161" y="6528036"/>
                    </a:cubicBezTo>
                    <a:lnTo>
                      <a:pt x="4524488" y="6607199"/>
                    </a:lnTo>
                    <a:cubicBezTo>
                      <a:pt x="4652816" y="6701361"/>
                      <a:pt x="4835307" y="6622198"/>
                      <a:pt x="4864472" y="6468039"/>
                    </a:cubicBezTo>
                    <a:lnTo>
                      <a:pt x="4889471" y="6333878"/>
                    </a:lnTo>
                    <a:cubicBezTo>
                      <a:pt x="4914469" y="6199718"/>
                      <a:pt x="5051963" y="6120556"/>
                      <a:pt x="5175290" y="6165554"/>
                    </a:cubicBezTo>
                    <a:lnTo>
                      <a:pt x="5303617" y="6215551"/>
                    </a:lnTo>
                    <a:cubicBezTo>
                      <a:pt x="5451943" y="6269715"/>
                      <a:pt x="5609436" y="6151388"/>
                      <a:pt x="5594437" y="5992228"/>
                    </a:cubicBezTo>
                    <a:lnTo>
                      <a:pt x="5579437" y="5853069"/>
                    </a:lnTo>
                    <a:cubicBezTo>
                      <a:pt x="5564438" y="5718908"/>
                      <a:pt x="5677766" y="5604747"/>
                      <a:pt x="5816092" y="5614747"/>
                    </a:cubicBezTo>
                    <a:lnTo>
                      <a:pt x="5954419" y="5629746"/>
                    </a:lnTo>
                    <a:cubicBezTo>
                      <a:pt x="6111911" y="5644746"/>
                      <a:pt x="6230239" y="5485586"/>
                      <a:pt x="6176075" y="5337260"/>
                    </a:cubicBezTo>
                    <a:lnTo>
                      <a:pt x="6126910" y="5208100"/>
                    </a:lnTo>
                    <a:cubicBezTo>
                      <a:pt x="6077746" y="5078940"/>
                      <a:pt x="6161076" y="4940613"/>
                      <a:pt x="6294402" y="4920614"/>
                    </a:cubicBezTo>
                    <a:lnTo>
                      <a:pt x="6427729" y="4895615"/>
                    </a:lnTo>
                    <a:cubicBezTo>
                      <a:pt x="6585221" y="4870616"/>
                      <a:pt x="6659385" y="4687292"/>
                      <a:pt x="6566056" y="4553132"/>
                    </a:cubicBezTo>
                    <a:lnTo>
                      <a:pt x="6486893" y="4438971"/>
                    </a:lnTo>
                    <a:cubicBezTo>
                      <a:pt x="6407730" y="4329809"/>
                      <a:pt x="6447728" y="4171484"/>
                      <a:pt x="6571055" y="4116486"/>
                    </a:cubicBezTo>
                    <a:lnTo>
                      <a:pt x="6694383" y="4057322"/>
                    </a:lnTo>
                    <a:cubicBezTo>
                      <a:pt x="6763546" y="4019824"/>
                      <a:pt x="6804377" y="3952327"/>
                      <a:pt x="6811877" y="3879831"/>
                    </a:cubicBezTo>
                    <a:lnTo>
                      <a:pt x="6811877" y="3828167"/>
                    </a:lnTo>
                    <a:cubicBezTo>
                      <a:pt x="6806044" y="3773169"/>
                      <a:pt x="6780212" y="3719839"/>
                      <a:pt x="6733547" y="3679841"/>
                    </a:cubicBezTo>
                    <a:lnTo>
                      <a:pt x="6629386" y="3591512"/>
                    </a:lnTo>
                    <a:cubicBezTo>
                      <a:pt x="6526058" y="3502349"/>
                      <a:pt x="6526058" y="3343191"/>
                      <a:pt x="6629386" y="3259028"/>
                    </a:cubicBezTo>
                    <a:lnTo>
                      <a:pt x="6732714" y="3169866"/>
                    </a:lnTo>
                    <a:cubicBezTo>
                      <a:pt x="6782712" y="3127368"/>
                      <a:pt x="6807711" y="3070704"/>
                      <a:pt x="6811044" y="3013207"/>
                    </a:cubicBezTo>
                    <a:lnTo>
                      <a:pt x="6811044" y="2990708"/>
                    </a:lnTo>
                    <a:cubicBezTo>
                      <a:pt x="6806878" y="2914045"/>
                      <a:pt x="6763546" y="2840715"/>
                      <a:pt x="6683550" y="2803217"/>
                    </a:cubicBezTo>
                    <a:lnTo>
                      <a:pt x="6560223" y="2744053"/>
                    </a:lnTo>
                    <a:cubicBezTo>
                      <a:pt x="6436895" y="2689889"/>
                      <a:pt x="6397730" y="2530730"/>
                      <a:pt x="6476060" y="2421569"/>
                    </a:cubicBezTo>
                    <a:lnTo>
                      <a:pt x="6555223" y="2307407"/>
                    </a:lnTo>
                    <a:cubicBezTo>
                      <a:pt x="6648552" y="2178247"/>
                      <a:pt x="6570222" y="1994923"/>
                      <a:pt x="6416896" y="1964924"/>
                    </a:cubicBezTo>
                    <a:lnTo>
                      <a:pt x="6283569" y="1939925"/>
                    </a:lnTo>
                    <a:cubicBezTo>
                      <a:pt x="6150242" y="1914927"/>
                      <a:pt x="6071080" y="1776600"/>
                      <a:pt x="6116078" y="1652439"/>
                    </a:cubicBezTo>
                    <a:lnTo>
                      <a:pt x="6165242" y="1523279"/>
                    </a:lnTo>
                    <a:cubicBezTo>
                      <a:pt x="6219406" y="1374119"/>
                      <a:pt x="6101078" y="1215794"/>
                      <a:pt x="5943586" y="1230793"/>
                    </a:cubicBezTo>
                    <a:lnTo>
                      <a:pt x="5805260" y="1245792"/>
                    </a:lnTo>
                    <a:cubicBezTo>
                      <a:pt x="5671933" y="1260792"/>
                      <a:pt x="5558605" y="1146631"/>
                      <a:pt x="5568604" y="1007471"/>
                    </a:cubicBezTo>
                    <a:lnTo>
                      <a:pt x="5583603" y="868311"/>
                    </a:lnTo>
                    <a:cubicBezTo>
                      <a:pt x="5598603" y="709985"/>
                      <a:pt x="5440277" y="590824"/>
                      <a:pt x="5292784" y="644988"/>
                    </a:cubicBezTo>
                    <a:lnTo>
                      <a:pt x="5164457" y="694986"/>
                    </a:lnTo>
                    <a:cubicBezTo>
                      <a:pt x="5036130" y="744983"/>
                      <a:pt x="4897803" y="659987"/>
                      <a:pt x="4878638" y="526661"/>
                    </a:cubicBezTo>
                    <a:lnTo>
                      <a:pt x="4853639" y="392500"/>
                    </a:lnTo>
                    <a:cubicBezTo>
                      <a:pt x="4828640" y="234175"/>
                      <a:pt x="4646149" y="159178"/>
                      <a:pt x="4513656" y="253341"/>
                    </a:cubicBezTo>
                    <a:lnTo>
                      <a:pt x="4399495" y="332503"/>
                    </a:lnTo>
                    <a:cubicBezTo>
                      <a:pt x="4291166" y="411666"/>
                      <a:pt x="4132841" y="372501"/>
                      <a:pt x="4078677" y="248341"/>
                    </a:cubicBezTo>
                    <a:lnTo>
                      <a:pt x="4019513" y="124180"/>
                    </a:lnTo>
                    <a:cubicBezTo>
                      <a:pt x="3988681" y="54184"/>
                      <a:pt x="3926184" y="11686"/>
                      <a:pt x="3857854" y="20"/>
                    </a:cubicBezTo>
                    <a:lnTo>
                      <a:pt x="3784524" y="20"/>
                    </a:lnTo>
                    <a:cubicBezTo>
                      <a:pt x="3736193" y="8352"/>
                      <a:pt x="3690362" y="31685"/>
                      <a:pt x="3654531" y="74183"/>
                    </a:cubicBezTo>
                    <a:lnTo>
                      <a:pt x="3566202" y="178344"/>
                    </a:lnTo>
                    <a:cubicBezTo>
                      <a:pt x="3477039" y="282506"/>
                      <a:pt x="3319547" y="282506"/>
                      <a:pt x="3235384" y="178344"/>
                    </a:cubicBezTo>
                    <a:lnTo>
                      <a:pt x="3151222" y="79182"/>
                    </a:lnTo>
                    <a:cubicBezTo>
                      <a:pt x="3106224" y="25018"/>
                      <a:pt x="3044560" y="-814"/>
                      <a:pt x="2982897" y="20"/>
                    </a:cubicBezTo>
                    <a:lnTo>
                      <a:pt x="2982063" y="20"/>
                    </a:lnTo>
                    <a:cubicBezTo>
                      <a:pt x="2902901" y="853"/>
                      <a:pt x="2825404" y="45017"/>
                      <a:pt x="2786240" y="129180"/>
                    </a:cubicBezTo>
                    <a:close/>
                  </a:path>
                </a:pathLst>
              </a:custGeom>
              <a:solidFill>
                <a:schemeClr val="accent2"/>
              </a:solidFill>
              <a:ln w="8324" cap="flat">
                <a:noFill/>
                <a:prstDash val="solid"/>
                <a:miter/>
              </a:ln>
            </p:spPr>
            <p:txBody>
              <a:bodyPr rtlCol="0" anchor="ctr"/>
              <a:lstStyle/>
              <a:p>
                <a:endParaRPr lang="en-US"/>
              </a:p>
            </p:txBody>
          </p:sp>
          <p:sp>
            <p:nvSpPr>
              <p:cNvPr id="30" name="Graphic 23">
                <a:extLst>
                  <a:ext uri="{FF2B5EF4-FFF2-40B4-BE49-F238E27FC236}">
                    <a16:creationId xmlns:a16="http://schemas.microsoft.com/office/drawing/2014/main" id="{1ED49C78-52B4-4243-9057-26CA174E9053}"/>
                  </a:ext>
                </a:extLst>
              </p:cNvPr>
              <p:cNvSpPr/>
              <p:nvPr/>
            </p:nvSpPr>
            <p:spPr>
              <a:xfrm>
                <a:off x="7804960" y="1368293"/>
                <a:ext cx="2821808" cy="2839077"/>
              </a:xfrm>
              <a:custGeom>
                <a:avLst/>
                <a:gdLst>
                  <a:gd name="connsiteX0" fmla="*/ 1768155 w 4319084"/>
                  <a:gd name="connsiteY0" fmla="*/ 81953 h 4345517"/>
                  <a:gd name="connsiteX1" fmla="*/ 1730621 w 4319084"/>
                  <a:gd name="connsiteY1" fmla="*/ 160723 h 4345517"/>
                  <a:gd name="connsiteX2" fmla="*/ 1527090 w 4319084"/>
                  <a:gd name="connsiteY2" fmla="*/ 214116 h 4345517"/>
                  <a:gd name="connsiteX3" fmla="*/ 1455722 w 4319084"/>
                  <a:gd name="connsiteY3" fmla="*/ 163894 h 4345517"/>
                  <a:gd name="connsiteX4" fmla="*/ 1240032 w 4319084"/>
                  <a:gd name="connsiteY4" fmla="*/ 252179 h 4345517"/>
                  <a:gd name="connsiteX5" fmla="*/ 1224173 w 4319084"/>
                  <a:gd name="connsiteY5" fmla="*/ 337292 h 4345517"/>
                  <a:gd name="connsiteX6" fmla="*/ 1042845 w 4319084"/>
                  <a:gd name="connsiteY6" fmla="*/ 444080 h 4345517"/>
                  <a:gd name="connsiteX7" fmla="*/ 961433 w 4319084"/>
                  <a:gd name="connsiteY7" fmla="*/ 412361 h 4345517"/>
                  <a:gd name="connsiteX8" fmla="*/ 776933 w 4319084"/>
                  <a:gd name="connsiteY8" fmla="*/ 554039 h 4345517"/>
                  <a:gd name="connsiteX9" fmla="*/ 786449 w 4319084"/>
                  <a:gd name="connsiteY9" fmla="*/ 642324 h 4345517"/>
                  <a:gd name="connsiteX10" fmla="*/ 636312 w 4319084"/>
                  <a:gd name="connsiteY10" fmla="*/ 793519 h 4345517"/>
                  <a:gd name="connsiteX11" fmla="*/ 551727 w 4319084"/>
                  <a:gd name="connsiteY11" fmla="*/ 787175 h 4345517"/>
                  <a:gd name="connsiteX12" fmla="*/ 410049 w 4319084"/>
                  <a:gd name="connsiteY12" fmla="*/ 972203 h 4345517"/>
                  <a:gd name="connsiteX13" fmla="*/ 441239 w 4319084"/>
                  <a:gd name="connsiteY13" fmla="*/ 1054144 h 4345517"/>
                  <a:gd name="connsiteX14" fmla="*/ 334980 w 4319084"/>
                  <a:gd name="connsiteY14" fmla="*/ 1236529 h 4345517"/>
                  <a:gd name="connsiteX15" fmla="*/ 250396 w 4319084"/>
                  <a:gd name="connsiteY15" fmla="*/ 1252388 h 4345517"/>
                  <a:gd name="connsiteX16" fmla="*/ 162640 w 4319084"/>
                  <a:gd name="connsiteY16" fmla="*/ 1469664 h 4345517"/>
                  <a:gd name="connsiteX17" fmla="*/ 212862 w 4319084"/>
                  <a:gd name="connsiteY17" fmla="*/ 1542090 h 4345517"/>
                  <a:gd name="connsiteX18" fmla="*/ 159468 w 4319084"/>
                  <a:gd name="connsiteY18" fmla="*/ 1746678 h 4345517"/>
                  <a:gd name="connsiteX19" fmla="*/ 81227 w 4319084"/>
                  <a:gd name="connsiteY19" fmla="*/ 1784212 h 4345517"/>
                  <a:gd name="connsiteX20" fmla="*/ 50037 w 4319084"/>
                  <a:gd name="connsiteY20" fmla="*/ 2016819 h 4345517"/>
                  <a:gd name="connsiteX21" fmla="*/ 115590 w 4319084"/>
                  <a:gd name="connsiteY21" fmla="*/ 2073385 h 4345517"/>
                  <a:gd name="connsiteX22" fmla="*/ 115590 w 4319084"/>
                  <a:gd name="connsiteY22" fmla="*/ 2284317 h 4345517"/>
                  <a:gd name="connsiteX23" fmla="*/ 50037 w 4319084"/>
                  <a:gd name="connsiteY23" fmla="*/ 2340882 h 4345517"/>
                  <a:gd name="connsiteX24" fmla="*/ 81227 w 4319084"/>
                  <a:gd name="connsiteY24" fmla="*/ 2573489 h 4345517"/>
                  <a:gd name="connsiteX25" fmla="*/ 159468 w 4319084"/>
                  <a:gd name="connsiteY25" fmla="*/ 2611023 h 4345517"/>
                  <a:gd name="connsiteX26" fmla="*/ 212862 w 4319084"/>
                  <a:gd name="connsiteY26" fmla="*/ 2815612 h 4345517"/>
                  <a:gd name="connsiteX27" fmla="*/ 162640 w 4319084"/>
                  <a:gd name="connsiteY27" fmla="*/ 2888037 h 4345517"/>
                  <a:gd name="connsiteX28" fmla="*/ 250396 w 4319084"/>
                  <a:gd name="connsiteY28" fmla="*/ 3105313 h 4345517"/>
                  <a:gd name="connsiteX29" fmla="*/ 334980 w 4319084"/>
                  <a:gd name="connsiteY29" fmla="*/ 3121173 h 4345517"/>
                  <a:gd name="connsiteX30" fmla="*/ 441239 w 4319084"/>
                  <a:gd name="connsiteY30" fmla="*/ 3303557 h 4345517"/>
                  <a:gd name="connsiteX31" fmla="*/ 410049 w 4319084"/>
                  <a:gd name="connsiteY31" fmla="*/ 3385498 h 4345517"/>
                  <a:gd name="connsiteX32" fmla="*/ 550670 w 4319084"/>
                  <a:gd name="connsiteY32" fmla="*/ 3571055 h 4345517"/>
                  <a:gd name="connsiteX33" fmla="*/ 638426 w 4319084"/>
                  <a:gd name="connsiteY33" fmla="*/ 3561539 h 4345517"/>
                  <a:gd name="connsiteX34" fmla="*/ 788563 w 4319084"/>
                  <a:gd name="connsiteY34" fmla="*/ 3712734 h 4345517"/>
                  <a:gd name="connsiteX35" fmla="*/ 779048 w 4319084"/>
                  <a:gd name="connsiteY35" fmla="*/ 3801019 h 4345517"/>
                  <a:gd name="connsiteX36" fmla="*/ 963547 w 4319084"/>
                  <a:gd name="connsiteY36" fmla="*/ 3942697 h 4345517"/>
                  <a:gd name="connsiteX37" fmla="*/ 1044960 w 4319084"/>
                  <a:gd name="connsiteY37" fmla="*/ 3910978 h 4345517"/>
                  <a:gd name="connsiteX38" fmla="*/ 1226287 w 4319084"/>
                  <a:gd name="connsiteY38" fmla="*/ 4017766 h 4345517"/>
                  <a:gd name="connsiteX39" fmla="*/ 1242147 w 4319084"/>
                  <a:gd name="connsiteY39" fmla="*/ 4102879 h 4345517"/>
                  <a:gd name="connsiteX40" fmla="*/ 1457837 w 4319084"/>
                  <a:gd name="connsiteY40" fmla="*/ 4191163 h 4345517"/>
                  <a:gd name="connsiteX41" fmla="*/ 1529733 w 4319084"/>
                  <a:gd name="connsiteY41" fmla="*/ 4140942 h 4345517"/>
                  <a:gd name="connsiteX42" fmla="*/ 1733264 w 4319084"/>
                  <a:gd name="connsiteY42" fmla="*/ 4194336 h 4345517"/>
                  <a:gd name="connsiteX43" fmla="*/ 1770798 w 4319084"/>
                  <a:gd name="connsiteY43" fmla="*/ 4273105 h 4345517"/>
                  <a:gd name="connsiteX44" fmla="*/ 1858555 w 4319084"/>
                  <a:gd name="connsiteY44" fmla="*/ 4348702 h 4345517"/>
                  <a:gd name="connsiteX45" fmla="*/ 1935209 w 4319084"/>
                  <a:gd name="connsiteY45" fmla="*/ 4348702 h 4345517"/>
                  <a:gd name="connsiteX46" fmla="*/ 2003405 w 4319084"/>
                  <a:gd name="connsiteY46" fmla="*/ 4304824 h 4345517"/>
                  <a:gd name="connsiteX47" fmla="*/ 2059971 w 4319084"/>
                  <a:gd name="connsiteY47" fmla="*/ 4238742 h 4345517"/>
                  <a:gd name="connsiteX48" fmla="*/ 2269846 w 4319084"/>
                  <a:gd name="connsiteY48" fmla="*/ 4238742 h 4345517"/>
                  <a:gd name="connsiteX49" fmla="*/ 2326412 w 4319084"/>
                  <a:gd name="connsiteY49" fmla="*/ 4304824 h 4345517"/>
                  <a:gd name="connsiteX50" fmla="*/ 2391964 w 4319084"/>
                  <a:gd name="connsiteY50" fmla="*/ 4348702 h 4345517"/>
                  <a:gd name="connsiteX51" fmla="*/ 2472848 w 4319084"/>
                  <a:gd name="connsiteY51" fmla="*/ 4348702 h 4345517"/>
                  <a:gd name="connsiteX52" fmla="*/ 2557961 w 4319084"/>
                  <a:gd name="connsiteY52" fmla="*/ 4273105 h 4345517"/>
                  <a:gd name="connsiteX53" fmla="*/ 2595495 w 4319084"/>
                  <a:gd name="connsiteY53" fmla="*/ 4194336 h 4345517"/>
                  <a:gd name="connsiteX54" fmla="*/ 2799026 w 4319084"/>
                  <a:gd name="connsiteY54" fmla="*/ 4140942 h 4345517"/>
                  <a:gd name="connsiteX55" fmla="*/ 2870923 w 4319084"/>
                  <a:gd name="connsiteY55" fmla="*/ 4191163 h 4345517"/>
                  <a:gd name="connsiteX56" fmla="*/ 3086613 w 4319084"/>
                  <a:gd name="connsiteY56" fmla="*/ 4102879 h 4345517"/>
                  <a:gd name="connsiteX57" fmla="*/ 3102472 w 4319084"/>
                  <a:gd name="connsiteY57" fmla="*/ 4017766 h 4345517"/>
                  <a:gd name="connsiteX58" fmla="*/ 3283800 w 4319084"/>
                  <a:gd name="connsiteY58" fmla="*/ 3910978 h 4345517"/>
                  <a:gd name="connsiteX59" fmla="*/ 3365212 w 4319084"/>
                  <a:gd name="connsiteY59" fmla="*/ 3942697 h 4345517"/>
                  <a:gd name="connsiteX60" fmla="*/ 3549712 w 4319084"/>
                  <a:gd name="connsiteY60" fmla="*/ 3801019 h 4345517"/>
                  <a:gd name="connsiteX61" fmla="*/ 3540196 w 4319084"/>
                  <a:gd name="connsiteY61" fmla="*/ 3712734 h 4345517"/>
                  <a:gd name="connsiteX62" fmla="*/ 3690333 w 4319084"/>
                  <a:gd name="connsiteY62" fmla="*/ 3561539 h 4345517"/>
                  <a:gd name="connsiteX63" fmla="*/ 3778089 w 4319084"/>
                  <a:gd name="connsiteY63" fmla="*/ 3571055 h 4345517"/>
                  <a:gd name="connsiteX64" fmla="*/ 3918711 w 4319084"/>
                  <a:gd name="connsiteY64" fmla="*/ 3385498 h 4345517"/>
                  <a:gd name="connsiteX65" fmla="*/ 3887520 w 4319084"/>
                  <a:gd name="connsiteY65" fmla="*/ 3303557 h 4345517"/>
                  <a:gd name="connsiteX66" fmla="*/ 3993779 w 4319084"/>
                  <a:gd name="connsiteY66" fmla="*/ 3121173 h 4345517"/>
                  <a:gd name="connsiteX67" fmla="*/ 4078364 w 4319084"/>
                  <a:gd name="connsiteY67" fmla="*/ 3105313 h 4345517"/>
                  <a:gd name="connsiteX68" fmla="*/ 4166120 w 4319084"/>
                  <a:gd name="connsiteY68" fmla="*/ 2888037 h 4345517"/>
                  <a:gd name="connsiteX69" fmla="*/ 4115898 w 4319084"/>
                  <a:gd name="connsiteY69" fmla="*/ 2815612 h 4345517"/>
                  <a:gd name="connsiteX70" fmla="*/ 4169291 w 4319084"/>
                  <a:gd name="connsiteY70" fmla="*/ 2611023 h 4345517"/>
                  <a:gd name="connsiteX71" fmla="*/ 4247532 w 4319084"/>
                  <a:gd name="connsiteY71" fmla="*/ 2573489 h 4345517"/>
                  <a:gd name="connsiteX72" fmla="*/ 4322072 w 4319084"/>
                  <a:gd name="connsiteY72" fmla="*/ 2460886 h 4345517"/>
                  <a:gd name="connsiteX73" fmla="*/ 4322072 w 4319084"/>
                  <a:gd name="connsiteY73" fmla="*/ 2428110 h 4345517"/>
                  <a:gd name="connsiteX74" fmla="*/ 4272379 w 4319084"/>
                  <a:gd name="connsiteY74" fmla="*/ 2334010 h 4345517"/>
                  <a:gd name="connsiteX75" fmla="*/ 4206297 w 4319084"/>
                  <a:gd name="connsiteY75" fmla="*/ 2278502 h 4345517"/>
                  <a:gd name="connsiteX76" fmla="*/ 4206297 w 4319084"/>
                  <a:gd name="connsiteY76" fmla="*/ 2067569 h 4345517"/>
                  <a:gd name="connsiteX77" fmla="*/ 4271850 w 4319084"/>
                  <a:gd name="connsiteY77" fmla="*/ 2011004 h 4345517"/>
                  <a:gd name="connsiteX78" fmla="*/ 4321543 w 4319084"/>
                  <a:gd name="connsiteY78" fmla="*/ 1911617 h 4345517"/>
                  <a:gd name="connsiteX79" fmla="*/ 4321543 w 4319084"/>
                  <a:gd name="connsiteY79" fmla="*/ 1897344 h 4345517"/>
                  <a:gd name="connsiteX80" fmla="*/ 4240660 w 4319084"/>
                  <a:gd name="connsiteY80" fmla="*/ 1778397 h 4345517"/>
                  <a:gd name="connsiteX81" fmla="*/ 4162419 w 4319084"/>
                  <a:gd name="connsiteY81" fmla="*/ 1740863 h 4345517"/>
                  <a:gd name="connsiteX82" fmla="*/ 4109025 w 4319084"/>
                  <a:gd name="connsiteY82" fmla="*/ 1536274 h 4345517"/>
                  <a:gd name="connsiteX83" fmla="*/ 4159247 w 4319084"/>
                  <a:gd name="connsiteY83" fmla="*/ 1463849 h 4345517"/>
                  <a:gd name="connsiteX84" fmla="*/ 4071491 w 4319084"/>
                  <a:gd name="connsiteY84" fmla="*/ 1246573 h 4345517"/>
                  <a:gd name="connsiteX85" fmla="*/ 3986907 w 4319084"/>
                  <a:gd name="connsiteY85" fmla="*/ 1230714 h 4345517"/>
                  <a:gd name="connsiteX86" fmla="*/ 3880648 w 4319084"/>
                  <a:gd name="connsiteY86" fmla="*/ 1048329 h 4345517"/>
                  <a:gd name="connsiteX87" fmla="*/ 3911838 w 4319084"/>
                  <a:gd name="connsiteY87" fmla="*/ 966388 h 4345517"/>
                  <a:gd name="connsiteX88" fmla="*/ 3771217 w 4319084"/>
                  <a:gd name="connsiteY88" fmla="*/ 780831 h 4345517"/>
                  <a:gd name="connsiteX89" fmla="*/ 3683461 w 4319084"/>
                  <a:gd name="connsiteY89" fmla="*/ 790347 h 4345517"/>
                  <a:gd name="connsiteX90" fmla="*/ 3533323 w 4319084"/>
                  <a:gd name="connsiteY90" fmla="*/ 639152 h 4345517"/>
                  <a:gd name="connsiteX91" fmla="*/ 3542839 w 4319084"/>
                  <a:gd name="connsiteY91" fmla="*/ 550868 h 4345517"/>
                  <a:gd name="connsiteX92" fmla="*/ 3358340 w 4319084"/>
                  <a:gd name="connsiteY92" fmla="*/ 409189 h 4345517"/>
                  <a:gd name="connsiteX93" fmla="*/ 3276927 w 4319084"/>
                  <a:gd name="connsiteY93" fmla="*/ 440908 h 4345517"/>
                  <a:gd name="connsiteX94" fmla="*/ 3095600 w 4319084"/>
                  <a:gd name="connsiteY94" fmla="*/ 334120 h 4345517"/>
                  <a:gd name="connsiteX95" fmla="*/ 3079740 w 4319084"/>
                  <a:gd name="connsiteY95" fmla="*/ 249007 h 4345517"/>
                  <a:gd name="connsiteX96" fmla="*/ 2864050 w 4319084"/>
                  <a:gd name="connsiteY96" fmla="*/ 160723 h 4345517"/>
                  <a:gd name="connsiteX97" fmla="*/ 2791625 w 4319084"/>
                  <a:gd name="connsiteY97" fmla="*/ 210944 h 4345517"/>
                  <a:gd name="connsiteX98" fmla="*/ 2588094 w 4319084"/>
                  <a:gd name="connsiteY98" fmla="*/ 157551 h 4345517"/>
                  <a:gd name="connsiteX99" fmla="*/ 2550560 w 4319084"/>
                  <a:gd name="connsiteY99" fmla="*/ 78781 h 4345517"/>
                  <a:gd name="connsiteX100" fmla="*/ 2448001 w 4319084"/>
                  <a:gd name="connsiteY100" fmla="*/ 12 h 4345517"/>
                  <a:gd name="connsiteX101" fmla="*/ 2401480 w 4319084"/>
                  <a:gd name="connsiteY101" fmla="*/ 12 h 4345517"/>
                  <a:gd name="connsiteX102" fmla="*/ 2319010 w 4319084"/>
                  <a:gd name="connsiteY102" fmla="*/ 47062 h 4345517"/>
                  <a:gd name="connsiteX103" fmla="*/ 2262973 w 4319084"/>
                  <a:gd name="connsiteY103" fmla="*/ 113144 h 4345517"/>
                  <a:gd name="connsiteX104" fmla="*/ 2053098 w 4319084"/>
                  <a:gd name="connsiteY104" fmla="*/ 113144 h 4345517"/>
                  <a:gd name="connsiteX105" fmla="*/ 1999705 w 4319084"/>
                  <a:gd name="connsiteY105" fmla="*/ 50234 h 4345517"/>
                  <a:gd name="connsiteX106" fmla="*/ 1892917 w 4319084"/>
                  <a:gd name="connsiteY106" fmla="*/ 12 h 4345517"/>
                  <a:gd name="connsiteX107" fmla="*/ 1892388 w 4319084"/>
                  <a:gd name="connsiteY107" fmla="*/ 12 h 4345517"/>
                  <a:gd name="connsiteX108" fmla="*/ 1768155 w 4319084"/>
                  <a:gd name="connsiteY108" fmla="*/ 81953 h 4345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319084" h="4345517">
                    <a:moveTo>
                      <a:pt x="1768155" y="81953"/>
                    </a:moveTo>
                    <a:lnTo>
                      <a:pt x="1730621" y="160723"/>
                    </a:lnTo>
                    <a:cubicBezTo>
                      <a:pt x="1696258" y="239492"/>
                      <a:pt x="1595815" y="264338"/>
                      <a:pt x="1527090" y="214116"/>
                    </a:cubicBezTo>
                    <a:lnTo>
                      <a:pt x="1455722" y="163894"/>
                    </a:lnTo>
                    <a:cubicBezTo>
                      <a:pt x="1374310" y="104157"/>
                      <a:pt x="1258535" y="154379"/>
                      <a:pt x="1240032" y="252179"/>
                    </a:cubicBezTo>
                    <a:lnTo>
                      <a:pt x="1224173" y="337292"/>
                    </a:lnTo>
                    <a:cubicBezTo>
                      <a:pt x="1208313" y="422405"/>
                      <a:pt x="1121085" y="472627"/>
                      <a:pt x="1042845" y="444080"/>
                    </a:cubicBezTo>
                    <a:lnTo>
                      <a:pt x="961433" y="412361"/>
                    </a:lnTo>
                    <a:cubicBezTo>
                      <a:pt x="867333" y="377998"/>
                      <a:pt x="767417" y="453067"/>
                      <a:pt x="776933" y="554039"/>
                    </a:cubicBezTo>
                    <a:lnTo>
                      <a:pt x="786449" y="642324"/>
                    </a:lnTo>
                    <a:cubicBezTo>
                      <a:pt x="795965" y="727437"/>
                      <a:pt x="724068" y="799863"/>
                      <a:pt x="636312" y="793519"/>
                    </a:cubicBezTo>
                    <a:lnTo>
                      <a:pt x="551727" y="787175"/>
                    </a:lnTo>
                    <a:cubicBezTo>
                      <a:pt x="450755" y="777130"/>
                      <a:pt x="375686" y="878103"/>
                      <a:pt x="410049" y="972203"/>
                    </a:cubicBezTo>
                    <a:lnTo>
                      <a:pt x="441239" y="1054144"/>
                    </a:lnTo>
                    <a:cubicBezTo>
                      <a:pt x="472430" y="1136085"/>
                      <a:pt x="419565" y="1223841"/>
                      <a:pt x="334980" y="1236529"/>
                    </a:cubicBezTo>
                    <a:lnTo>
                      <a:pt x="250396" y="1252388"/>
                    </a:lnTo>
                    <a:cubicBezTo>
                      <a:pt x="150481" y="1268248"/>
                      <a:pt x="103431" y="1384551"/>
                      <a:pt x="162640" y="1469664"/>
                    </a:cubicBezTo>
                    <a:lnTo>
                      <a:pt x="212862" y="1542090"/>
                    </a:lnTo>
                    <a:cubicBezTo>
                      <a:pt x="263084" y="1611343"/>
                      <a:pt x="237708" y="1711787"/>
                      <a:pt x="159468" y="1746678"/>
                    </a:cubicBezTo>
                    <a:lnTo>
                      <a:pt x="81227" y="1784212"/>
                    </a:lnTo>
                    <a:cubicBezTo>
                      <a:pt x="-9701" y="1824918"/>
                      <a:pt x="-28204" y="1950737"/>
                      <a:pt x="50037" y="2016819"/>
                    </a:cubicBezTo>
                    <a:lnTo>
                      <a:pt x="115590" y="2073385"/>
                    </a:lnTo>
                    <a:cubicBezTo>
                      <a:pt x="181143" y="2126778"/>
                      <a:pt x="181143" y="2230923"/>
                      <a:pt x="115590" y="2284317"/>
                    </a:cubicBezTo>
                    <a:lnTo>
                      <a:pt x="50037" y="2340882"/>
                    </a:lnTo>
                    <a:cubicBezTo>
                      <a:pt x="-28204" y="2406964"/>
                      <a:pt x="-12344" y="2529611"/>
                      <a:pt x="81227" y="2573489"/>
                    </a:cubicBezTo>
                    <a:lnTo>
                      <a:pt x="159468" y="2611023"/>
                    </a:lnTo>
                    <a:cubicBezTo>
                      <a:pt x="237708" y="2645386"/>
                      <a:pt x="262555" y="2746358"/>
                      <a:pt x="212862" y="2815612"/>
                    </a:cubicBezTo>
                    <a:lnTo>
                      <a:pt x="162640" y="2888037"/>
                    </a:lnTo>
                    <a:cubicBezTo>
                      <a:pt x="103431" y="2969978"/>
                      <a:pt x="153124" y="3086281"/>
                      <a:pt x="250396" y="3105313"/>
                    </a:cubicBezTo>
                    <a:lnTo>
                      <a:pt x="334980" y="3121173"/>
                    </a:lnTo>
                    <a:cubicBezTo>
                      <a:pt x="419565" y="3137032"/>
                      <a:pt x="469786" y="3224788"/>
                      <a:pt x="441239" y="3303557"/>
                    </a:cubicBezTo>
                    <a:lnTo>
                      <a:pt x="410049" y="3385498"/>
                    </a:lnTo>
                    <a:cubicBezTo>
                      <a:pt x="375686" y="3480127"/>
                      <a:pt x="450755" y="3580571"/>
                      <a:pt x="550670" y="3571055"/>
                    </a:cubicBezTo>
                    <a:lnTo>
                      <a:pt x="638426" y="3561539"/>
                    </a:lnTo>
                    <a:cubicBezTo>
                      <a:pt x="723011" y="3552024"/>
                      <a:pt x="794907" y="3624449"/>
                      <a:pt x="788563" y="3712734"/>
                    </a:cubicBezTo>
                    <a:lnTo>
                      <a:pt x="779048" y="3801019"/>
                    </a:lnTo>
                    <a:cubicBezTo>
                      <a:pt x="769532" y="3901462"/>
                      <a:pt x="869976" y="3977060"/>
                      <a:pt x="963547" y="3942697"/>
                    </a:cubicBezTo>
                    <a:lnTo>
                      <a:pt x="1044960" y="3910978"/>
                    </a:lnTo>
                    <a:cubicBezTo>
                      <a:pt x="1126372" y="3879259"/>
                      <a:pt x="1214128" y="3933181"/>
                      <a:pt x="1226287" y="4017766"/>
                    </a:cubicBezTo>
                    <a:lnTo>
                      <a:pt x="1242147" y="4102879"/>
                    </a:lnTo>
                    <a:cubicBezTo>
                      <a:pt x="1258006" y="4203323"/>
                      <a:pt x="1373781" y="4250901"/>
                      <a:pt x="1457837" y="4191163"/>
                    </a:cubicBezTo>
                    <a:lnTo>
                      <a:pt x="1529733" y="4140942"/>
                    </a:lnTo>
                    <a:cubicBezTo>
                      <a:pt x="1598458" y="4090720"/>
                      <a:pt x="1698902" y="4115566"/>
                      <a:pt x="1733264" y="4194336"/>
                    </a:cubicBezTo>
                    <a:lnTo>
                      <a:pt x="1770798" y="4273105"/>
                    </a:lnTo>
                    <a:cubicBezTo>
                      <a:pt x="1788244" y="4312225"/>
                      <a:pt x="1821549" y="4338129"/>
                      <a:pt x="1858555" y="4348702"/>
                    </a:cubicBezTo>
                    <a:lnTo>
                      <a:pt x="1935209" y="4348702"/>
                    </a:lnTo>
                    <a:cubicBezTo>
                      <a:pt x="1960584" y="4341829"/>
                      <a:pt x="1984374" y="4327556"/>
                      <a:pt x="2003405" y="4304824"/>
                    </a:cubicBezTo>
                    <a:lnTo>
                      <a:pt x="2059971" y="4238742"/>
                    </a:lnTo>
                    <a:cubicBezTo>
                      <a:pt x="2113365" y="4172661"/>
                      <a:pt x="2216452" y="4172661"/>
                      <a:pt x="2269846" y="4238742"/>
                    </a:cubicBezTo>
                    <a:lnTo>
                      <a:pt x="2326412" y="4304824"/>
                    </a:lnTo>
                    <a:cubicBezTo>
                      <a:pt x="2344914" y="4327027"/>
                      <a:pt x="2367646" y="4341301"/>
                      <a:pt x="2391964" y="4348702"/>
                    </a:cubicBezTo>
                    <a:lnTo>
                      <a:pt x="2472848" y="4348702"/>
                    </a:lnTo>
                    <a:cubicBezTo>
                      <a:pt x="2508268" y="4337600"/>
                      <a:pt x="2539987" y="4312225"/>
                      <a:pt x="2557961" y="4273105"/>
                    </a:cubicBezTo>
                    <a:lnTo>
                      <a:pt x="2595495" y="4194336"/>
                    </a:lnTo>
                    <a:cubicBezTo>
                      <a:pt x="2629858" y="4115566"/>
                      <a:pt x="2730302" y="4090720"/>
                      <a:pt x="2799026" y="4140942"/>
                    </a:cubicBezTo>
                    <a:lnTo>
                      <a:pt x="2870923" y="4191163"/>
                    </a:lnTo>
                    <a:cubicBezTo>
                      <a:pt x="2952335" y="4250901"/>
                      <a:pt x="3068110" y="4200679"/>
                      <a:pt x="3086613" y="4102879"/>
                    </a:cubicBezTo>
                    <a:lnTo>
                      <a:pt x="3102472" y="4017766"/>
                    </a:lnTo>
                    <a:cubicBezTo>
                      <a:pt x="3118332" y="3932653"/>
                      <a:pt x="3205559" y="3882431"/>
                      <a:pt x="3283800" y="3910978"/>
                    </a:cubicBezTo>
                    <a:lnTo>
                      <a:pt x="3365212" y="3942697"/>
                    </a:lnTo>
                    <a:cubicBezTo>
                      <a:pt x="3459312" y="3977060"/>
                      <a:pt x="3559227" y="3901991"/>
                      <a:pt x="3549712" y="3801019"/>
                    </a:cubicBezTo>
                    <a:lnTo>
                      <a:pt x="3540196" y="3712734"/>
                    </a:lnTo>
                    <a:cubicBezTo>
                      <a:pt x="3530680" y="3627621"/>
                      <a:pt x="3602577" y="3555195"/>
                      <a:pt x="3690333" y="3561539"/>
                    </a:cubicBezTo>
                    <a:lnTo>
                      <a:pt x="3778089" y="3571055"/>
                    </a:lnTo>
                    <a:cubicBezTo>
                      <a:pt x="3878004" y="3580571"/>
                      <a:pt x="3953073" y="3479598"/>
                      <a:pt x="3918711" y="3385498"/>
                    </a:cubicBezTo>
                    <a:lnTo>
                      <a:pt x="3887520" y="3303557"/>
                    </a:lnTo>
                    <a:cubicBezTo>
                      <a:pt x="3856330" y="3221616"/>
                      <a:pt x="3909195" y="3133860"/>
                      <a:pt x="3993779" y="3121173"/>
                    </a:cubicBezTo>
                    <a:lnTo>
                      <a:pt x="4078364" y="3105313"/>
                    </a:lnTo>
                    <a:cubicBezTo>
                      <a:pt x="4178279" y="3089453"/>
                      <a:pt x="4225329" y="2973150"/>
                      <a:pt x="4166120" y="2888037"/>
                    </a:cubicBezTo>
                    <a:lnTo>
                      <a:pt x="4115898" y="2815612"/>
                    </a:lnTo>
                    <a:cubicBezTo>
                      <a:pt x="4065676" y="2746358"/>
                      <a:pt x="4091051" y="2645914"/>
                      <a:pt x="4169291" y="2611023"/>
                    </a:cubicBezTo>
                    <a:lnTo>
                      <a:pt x="4247532" y="2573489"/>
                    </a:lnTo>
                    <a:cubicBezTo>
                      <a:pt x="4291410" y="2549700"/>
                      <a:pt x="4317314" y="2506879"/>
                      <a:pt x="4322072" y="2460886"/>
                    </a:cubicBezTo>
                    <a:lnTo>
                      <a:pt x="4322072" y="2428110"/>
                    </a:lnTo>
                    <a:cubicBezTo>
                      <a:pt x="4318371" y="2393219"/>
                      <a:pt x="4301983" y="2359385"/>
                      <a:pt x="4272379" y="2334010"/>
                    </a:cubicBezTo>
                    <a:lnTo>
                      <a:pt x="4206297" y="2278502"/>
                    </a:lnTo>
                    <a:cubicBezTo>
                      <a:pt x="4140744" y="2221936"/>
                      <a:pt x="4140744" y="2120963"/>
                      <a:pt x="4206297" y="2067569"/>
                    </a:cubicBezTo>
                    <a:lnTo>
                      <a:pt x="4271850" y="2011004"/>
                    </a:lnTo>
                    <a:cubicBezTo>
                      <a:pt x="4303569" y="1984042"/>
                      <a:pt x="4319429" y="1948094"/>
                      <a:pt x="4321543" y="1911617"/>
                    </a:cubicBezTo>
                    <a:lnTo>
                      <a:pt x="4321543" y="1897344"/>
                    </a:lnTo>
                    <a:cubicBezTo>
                      <a:pt x="4318900" y="1848708"/>
                      <a:pt x="4291410" y="1802186"/>
                      <a:pt x="4240660" y="1778397"/>
                    </a:cubicBezTo>
                    <a:lnTo>
                      <a:pt x="4162419" y="1740863"/>
                    </a:lnTo>
                    <a:cubicBezTo>
                      <a:pt x="4084179" y="1706500"/>
                      <a:pt x="4059332" y="1605528"/>
                      <a:pt x="4109025" y="1536274"/>
                    </a:cubicBezTo>
                    <a:lnTo>
                      <a:pt x="4159247" y="1463849"/>
                    </a:lnTo>
                    <a:cubicBezTo>
                      <a:pt x="4218456" y="1381908"/>
                      <a:pt x="4168763" y="1265605"/>
                      <a:pt x="4071491" y="1246573"/>
                    </a:cubicBezTo>
                    <a:lnTo>
                      <a:pt x="3986907" y="1230714"/>
                    </a:lnTo>
                    <a:cubicBezTo>
                      <a:pt x="3902322" y="1214854"/>
                      <a:pt x="3852100" y="1127098"/>
                      <a:pt x="3880648" y="1048329"/>
                    </a:cubicBezTo>
                    <a:lnTo>
                      <a:pt x="3911838" y="966388"/>
                    </a:lnTo>
                    <a:cubicBezTo>
                      <a:pt x="3946201" y="871759"/>
                      <a:pt x="3871132" y="771315"/>
                      <a:pt x="3771217" y="780831"/>
                    </a:cubicBezTo>
                    <a:lnTo>
                      <a:pt x="3683461" y="790347"/>
                    </a:lnTo>
                    <a:cubicBezTo>
                      <a:pt x="3598876" y="799863"/>
                      <a:pt x="3526980" y="727437"/>
                      <a:pt x="3533323" y="639152"/>
                    </a:cubicBezTo>
                    <a:lnTo>
                      <a:pt x="3542839" y="550868"/>
                    </a:lnTo>
                    <a:cubicBezTo>
                      <a:pt x="3552355" y="450424"/>
                      <a:pt x="3451911" y="374826"/>
                      <a:pt x="3358340" y="409189"/>
                    </a:cubicBezTo>
                    <a:lnTo>
                      <a:pt x="3276927" y="440908"/>
                    </a:lnTo>
                    <a:cubicBezTo>
                      <a:pt x="3195515" y="472627"/>
                      <a:pt x="3107759" y="418705"/>
                      <a:pt x="3095600" y="334120"/>
                    </a:cubicBezTo>
                    <a:lnTo>
                      <a:pt x="3079740" y="249007"/>
                    </a:lnTo>
                    <a:cubicBezTo>
                      <a:pt x="3063881" y="148564"/>
                      <a:pt x="2948106" y="100985"/>
                      <a:pt x="2864050" y="160723"/>
                    </a:cubicBezTo>
                    <a:lnTo>
                      <a:pt x="2791625" y="210944"/>
                    </a:lnTo>
                    <a:cubicBezTo>
                      <a:pt x="2722900" y="261166"/>
                      <a:pt x="2622456" y="236320"/>
                      <a:pt x="2588094" y="157551"/>
                    </a:cubicBezTo>
                    <a:lnTo>
                      <a:pt x="2550560" y="78781"/>
                    </a:lnTo>
                    <a:cubicBezTo>
                      <a:pt x="2531000" y="34375"/>
                      <a:pt x="2491351" y="7414"/>
                      <a:pt x="2448001" y="12"/>
                    </a:cubicBezTo>
                    <a:lnTo>
                      <a:pt x="2401480" y="12"/>
                    </a:lnTo>
                    <a:cubicBezTo>
                      <a:pt x="2370818" y="5299"/>
                      <a:pt x="2341742" y="20101"/>
                      <a:pt x="2319010" y="47062"/>
                    </a:cubicBezTo>
                    <a:lnTo>
                      <a:pt x="2262973" y="113144"/>
                    </a:lnTo>
                    <a:cubicBezTo>
                      <a:pt x="2206407" y="179225"/>
                      <a:pt x="2106492" y="179225"/>
                      <a:pt x="2053098" y="113144"/>
                    </a:cubicBezTo>
                    <a:lnTo>
                      <a:pt x="1999705" y="50234"/>
                    </a:lnTo>
                    <a:cubicBezTo>
                      <a:pt x="1971157" y="15872"/>
                      <a:pt x="1932037" y="-516"/>
                      <a:pt x="1892917" y="12"/>
                    </a:cubicBezTo>
                    <a:lnTo>
                      <a:pt x="1892388" y="12"/>
                    </a:lnTo>
                    <a:cubicBezTo>
                      <a:pt x="1842166" y="541"/>
                      <a:pt x="1793002" y="28560"/>
                      <a:pt x="1768155" y="81953"/>
                    </a:cubicBezTo>
                    <a:close/>
                  </a:path>
                </a:pathLst>
              </a:custGeom>
              <a:noFill/>
              <a:ln w="25400" cap="flat">
                <a:solidFill>
                  <a:schemeClr val="bg1"/>
                </a:solidFill>
                <a:prstDash val="solid"/>
                <a:miter/>
              </a:ln>
            </p:spPr>
            <p:txBody>
              <a:bodyPr rtlCol="0" anchor="ctr"/>
              <a:lstStyle/>
              <a:p>
                <a:endParaRPr lang="en-US"/>
              </a:p>
            </p:txBody>
          </p:sp>
        </p:grpSp>
        <p:sp>
          <p:nvSpPr>
            <p:cNvPr id="43" name="Freeform: Shape 42">
              <a:extLst>
                <a:ext uri="{FF2B5EF4-FFF2-40B4-BE49-F238E27FC236}">
                  <a16:creationId xmlns:a16="http://schemas.microsoft.com/office/drawing/2014/main" id="{BD485C7C-AD4F-4943-A7AF-59E04B473FA7}"/>
                </a:ext>
              </a:extLst>
            </p:cNvPr>
            <p:cNvSpPr/>
            <p:nvPr/>
          </p:nvSpPr>
          <p:spPr>
            <a:xfrm>
              <a:off x="5009231" y="4737405"/>
              <a:ext cx="885645" cy="822004"/>
            </a:xfrm>
            <a:custGeom>
              <a:avLst/>
              <a:gdLst>
                <a:gd name="connsiteX0" fmla="*/ 0 w 551435"/>
                <a:gd name="connsiteY0" fmla="*/ 438244 h 511811"/>
                <a:gd name="connsiteX1" fmla="*/ 548640 w 551435"/>
                <a:gd name="connsiteY1" fmla="*/ 438244 h 511811"/>
                <a:gd name="connsiteX2" fmla="*/ 548640 w 551435"/>
                <a:gd name="connsiteY2" fmla="*/ 511811 h 511811"/>
                <a:gd name="connsiteX3" fmla="*/ 0 w 551435"/>
                <a:gd name="connsiteY3" fmla="*/ 511811 h 511811"/>
                <a:gd name="connsiteX4" fmla="*/ 275718 w 551435"/>
                <a:gd name="connsiteY4" fmla="*/ 0 h 511811"/>
                <a:gd name="connsiteX5" fmla="*/ 389041 w 551435"/>
                <a:gd name="connsiteY5" fmla="*/ 195385 h 511811"/>
                <a:gd name="connsiteX6" fmla="*/ 551435 w 551435"/>
                <a:gd name="connsiteY6" fmla="*/ 55390 h 511811"/>
                <a:gd name="connsiteX7" fmla="*/ 551435 w 551435"/>
                <a:gd name="connsiteY7" fmla="*/ 377570 h 511811"/>
                <a:gd name="connsiteX8" fmla="*/ 0 w 551435"/>
                <a:gd name="connsiteY8" fmla="*/ 377570 h 511811"/>
                <a:gd name="connsiteX9" fmla="*/ 0 w 551435"/>
                <a:gd name="connsiteY9" fmla="*/ 55390 h 511811"/>
                <a:gd name="connsiteX10" fmla="*/ 162394 w 551435"/>
                <a:gd name="connsiteY10" fmla="*/ 195385 h 51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1435" h="511811">
                  <a:moveTo>
                    <a:pt x="0" y="438244"/>
                  </a:moveTo>
                  <a:lnTo>
                    <a:pt x="548640" y="438244"/>
                  </a:lnTo>
                  <a:lnTo>
                    <a:pt x="548640" y="511811"/>
                  </a:lnTo>
                  <a:lnTo>
                    <a:pt x="0" y="511811"/>
                  </a:lnTo>
                  <a:close/>
                  <a:moveTo>
                    <a:pt x="275718" y="0"/>
                  </a:moveTo>
                  <a:lnTo>
                    <a:pt x="389041" y="195385"/>
                  </a:lnTo>
                  <a:lnTo>
                    <a:pt x="551435" y="55390"/>
                  </a:lnTo>
                  <a:lnTo>
                    <a:pt x="551435" y="377570"/>
                  </a:lnTo>
                  <a:lnTo>
                    <a:pt x="0" y="377570"/>
                  </a:lnTo>
                  <a:lnTo>
                    <a:pt x="0" y="55390"/>
                  </a:lnTo>
                  <a:lnTo>
                    <a:pt x="162394" y="19538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669943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cxnSp>
        <p:nvCxnSpPr>
          <p:cNvPr id="3" name="Straight Arrow Connector 2">
            <a:extLst>
              <a:ext uri="{FF2B5EF4-FFF2-40B4-BE49-F238E27FC236}">
                <a16:creationId xmlns:a16="http://schemas.microsoft.com/office/drawing/2014/main" id="{2BD73CC3-04B3-43EC-A231-A046A44B38E3}"/>
              </a:ext>
            </a:extLst>
          </p:cNvPr>
          <p:cNvCxnSpPr>
            <a:cxnSpLocks/>
          </p:cNvCxnSpPr>
          <p:nvPr/>
        </p:nvCxnSpPr>
        <p:spPr>
          <a:xfrm>
            <a:off x="883829" y="2948100"/>
            <a:ext cx="10410825" cy="0"/>
          </a:xfrm>
          <a:prstGeom prst="straightConnector1">
            <a:avLst/>
          </a:prstGeom>
          <a:ln w="28575">
            <a:solidFill>
              <a:schemeClr val="tx1">
                <a:lumMod val="65000"/>
                <a:lumOff val="35000"/>
              </a:schemeClr>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4" name="Rounded Rectangle 3">
            <a:extLst>
              <a:ext uri="{FF2B5EF4-FFF2-40B4-BE49-F238E27FC236}">
                <a16:creationId xmlns:a16="http://schemas.microsoft.com/office/drawing/2014/main" id="{D5841442-0823-4798-9FDE-9AB55F2E6097}"/>
              </a:ext>
            </a:extLst>
          </p:cNvPr>
          <p:cNvSpPr/>
          <p:nvPr/>
        </p:nvSpPr>
        <p:spPr>
          <a:xfrm>
            <a:off x="1479157" y="2408100"/>
            <a:ext cx="1080000" cy="1080000"/>
          </a:xfrm>
          <a:prstGeom prst="roundRect">
            <a:avLst>
              <a:gd name="adj" fmla="val 10715"/>
            </a:avLst>
          </a:prstGeom>
          <a:solidFill>
            <a:schemeClr val="accent4"/>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5" name="Rounded Rectangle 4">
            <a:extLst>
              <a:ext uri="{FF2B5EF4-FFF2-40B4-BE49-F238E27FC236}">
                <a16:creationId xmlns:a16="http://schemas.microsoft.com/office/drawing/2014/main" id="{1A7D6896-9F40-47AF-96B9-5EF8A32EF60F}"/>
              </a:ext>
            </a:extLst>
          </p:cNvPr>
          <p:cNvSpPr/>
          <p:nvPr/>
        </p:nvSpPr>
        <p:spPr>
          <a:xfrm>
            <a:off x="3336765" y="2318758"/>
            <a:ext cx="1258686" cy="1258686"/>
          </a:xfrm>
          <a:prstGeom prst="roundRect">
            <a:avLst>
              <a:gd name="adj" fmla="val 10715"/>
            </a:avLst>
          </a:prstGeom>
          <a:solidFill>
            <a:schemeClr val="accent3"/>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6" name="Rounded Rectangle 5">
            <a:extLst>
              <a:ext uri="{FF2B5EF4-FFF2-40B4-BE49-F238E27FC236}">
                <a16:creationId xmlns:a16="http://schemas.microsoft.com/office/drawing/2014/main" id="{694641BB-62DB-4842-9AFA-B8E47D462A9A}"/>
              </a:ext>
            </a:extLst>
          </p:cNvPr>
          <p:cNvSpPr/>
          <p:nvPr/>
        </p:nvSpPr>
        <p:spPr>
          <a:xfrm>
            <a:off x="5376000" y="2228100"/>
            <a:ext cx="1440000" cy="1440000"/>
          </a:xfrm>
          <a:prstGeom prst="roundRect">
            <a:avLst>
              <a:gd name="adj" fmla="val 10715"/>
            </a:avLst>
          </a:prstGeom>
          <a:solidFill>
            <a:schemeClr val="accent2"/>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7" name="Rounded Rectangle 6">
            <a:extLst>
              <a:ext uri="{FF2B5EF4-FFF2-40B4-BE49-F238E27FC236}">
                <a16:creationId xmlns:a16="http://schemas.microsoft.com/office/drawing/2014/main" id="{94F146BE-F531-4172-8CCF-CF86D8EA3697}"/>
              </a:ext>
            </a:extLst>
          </p:cNvPr>
          <p:cNvSpPr/>
          <p:nvPr/>
        </p:nvSpPr>
        <p:spPr>
          <a:xfrm>
            <a:off x="7596549" y="2318758"/>
            <a:ext cx="1258686" cy="1258686"/>
          </a:xfrm>
          <a:prstGeom prst="roundRect">
            <a:avLst>
              <a:gd name="adj" fmla="val 10715"/>
            </a:avLst>
          </a:prstGeom>
          <a:solidFill>
            <a:schemeClr val="accent3"/>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8" name="Rounded Rectangle 7">
            <a:extLst>
              <a:ext uri="{FF2B5EF4-FFF2-40B4-BE49-F238E27FC236}">
                <a16:creationId xmlns:a16="http://schemas.microsoft.com/office/drawing/2014/main" id="{F7676A59-64A3-4D44-8417-0B5A90BAA4A8}"/>
              </a:ext>
            </a:extLst>
          </p:cNvPr>
          <p:cNvSpPr/>
          <p:nvPr/>
        </p:nvSpPr>
        <p:spPr>
          <a:xfrm>
            <a:off x="9660778" y="2408100"/>
            <a:ext cx="1080000" cy="1080000"/>
          </a:xfrm>
          <a:prstGeom prst="roundRect">
            <a:avLst>
              <a:gd name="adj" fmla="val 10715"/>
            </a:avLst>
          </a:prstGeom>
          <a:solidFill>
            <a:schemeClr val="accent4"/>
          </a:solidFill>
          <a:ln w="158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5" name="Freeform: Shape 24">
            <a:extLst>
              <a:ext uri="{FF2B5EF4-FFF2-40B4-BE49-F238E27FC236}">
                <a16:creationId xmlns:a16="http://schemas.microsoft.com/office/drawing/2014/main" id="{672A60B5-FAB7-45D7-9D69-4853A9924CAA}"/>
              </a:ext>
            </a:extLst>
          </p:cNvPr>
          <p:cNvSpPr/>
          <p:nvPr/>
        </p:nvSpPr>
        <p:spPr>
          <a:xfrm>
            <a:off x="5746317" y="2687427"/>
            <a:ext cx="701525" cy="619952"/>
          </a:xfrm>
          <a:custGeom>
            <a:avLst/>
            <a:gdLst>
              <a:gd name="connsiteX0" fmla="*/ 1232284 w 1228725"/>
              <a:gd name="connsiteY0" fmla="*/ 840126 h 1085850"/>
              <a:gd name="connsiteX1" fmla="*/ 1132271 w 1228725"/>
              <a:gd name="connsiteY1" fmla="*/ 181949 h 1085850"/>
              <a:gd name="connsiteX2" fmla="*/ 1054166 w 1228725"/>
              <a:gd name="connsiteY2" fmla="*/ 76221 h 1085850"/>
              <a:gd name="connsiteX3" fmla="*/ 428374 w 1228725"/>
              <a:gd name="connsiteY3" fmla="*/ 8594 h 1085850"/>
              <a:gd name="connsiteX4" fmla="*/ 191201 w 1228725"/>
              <a:gd name="connsiteY4" fmla="*/ 72411 h 1085850"/>
              <a:gd name="connsiteX5" fmla="*/ 103571 w 1228725"/>
              <a:gd name="connsiteY5" fmla="*/ 191474 h 1085850"/>
              <a:gd name="connsiteX6" fmla="*/ 7369 w 1228725"/>
              <a:gd name="connsiteY6" fmla="*/ 850604 h 1085850"/>
              <a:gd name="connsiteX7" fmla="*/ 106429 w 1228725"/>
              <a:gd name="connsiteY7" fmla="*/ 1001099 h 1085850"/>
              <a:gd name="connsiteX8" fmla="*/ 1120841 w 1228725"/>
              <a:gd name="connsiteY8" fmla="*/ 1004909 h 1085850"/>
              <a:gd name="connsiteX9" fmla="*/ 1232284 w 1228725"/>
              <a:gd name="connsiteY9" fmla="*/ 840126 h 108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28725" h="1085850">
                <a:moveTo>
                  <a:pt x="1232284" y="840126"/>
                </a:moveTo>
                <a:cubicBezTo>
                  <a:pt x="1228474" y="828696"/>
                  <a:pt x="1138939" y="249576"/>
                  <a:pt x="1132271" y="181949"/>
                </a:cubicBezTo>
                <a:cubicBezTo>
                  <a:pt x="1127509" y="129561"/>
                  <a:pt x="1099886" y="95271"/>
                  <a:pt x="1054166" y="76221"/>
                </a:cubicBezTo>
                <a:cubicBezTo>
                  <a:pt x="802706" y="-30459"/>
                  <a:pt x="462664" y="4784"/>
                  <a:pt x="428374" y="8594"/>
                </a:cubicBezTo>
                <a:cubicBezTo>
                  <a:pt x="345506" y="17166"/>
                  <a:pt x="266449" y="36216"/>
                  <a:pt x="191201" y="72411"/>
                </a:cubicBezTo>
                <a:cubicBezTo>
                  <a:pt x="139766" y="97176"/>
                  <a:pt x="108334" y="132419"/>
                  <a:pt x="103571" y="191474"/>
                </a:cubicBezTo>
                <a:cubicBezTo>
                  <a:pt x="98809" y="242909"/>
                  <a:pt x="7369" y="838221"/>
                  <a:pt x="7369" y="850604"/>
                </a:cubicBezTo>
                <a:cubicBezTo>
                  <a:pt x="-7871" y="968714"/>
                  <a:pt x="-9776" y="962046"/>
                  <a:pt x="106429" y="1001099"/>
                </a:cubicBezTo>
                <a:cubicBezTo>
                  <a:pt x="443614" y="1116351"/>
                  <a:pt x="782704" y="1116351"/>
                  <a:pt x="1120841" y="1004909"/>
                </a:cubicBezTo>
                <a:cubicBezTo>
                  <a:pt x="1243714" y="962999"/>
                  <a:pt x="1242761" y="960141"/>
                  <a:pt x="1232284" y="84012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284D5A8-6974-40A2-9345-A9F452AC0658}"/>
              </a:ext>
            </a:extLst>
          </p:cNvPr>
          <p:cNvSpPr/>
          <p:nvPr/>
        </p:nvSpPr>
        <p:spPr>
          <a:xfrm>
            <a:off x="5739798" y="2722787"/>
            <a:ext cx="716632" cy="475445"/>
          </a:xfrm>
          <a:custGeom>
            <a:avLst/>
            <a:gdLst>
              <a:gd name="connsiteX0" fmla="*/ 19427 w 716632"/>
              <a:gd name="connsiteY0" fmla="*/ 382848 h 475445"/>
              <a:gd name="connsiteX1" fmla="*/ 62389 w 716632"/>
              <a:gd name="connsiteY1" fmla="*/ 429073 h 475445"/>
              <a:gd name="connsiteX2" fmla="*/ 670921 w 716632"/>
              <a:gd name="connsiteY2" fmla="*/ 425266 h 475445"/>
              <a:gd name="connsiteX3" fmla="*/ 712251 w 716632"/>
              <a:gd name="connsiteY3" fmla="*/ 468771 h 475445"/>
              <a:gd name="connsiteX4" fmla="*/ 670921 w 716632"/>
              <a:gd name="connsiteY4" fmla="*/ 442125 h 475445"/>
              <a:gd name="connsiteX5" fmla="*/ 15621 w 716632"/>
              <a:gd name="connsiteY5" fmla="*/ 433967 h 475445"/>
              <a:gd name="connsiteX6" fmla="*/ 19427 w 716632"/>
              <a:gd name="connsiteY6" fmla="*/ 382848 h 475445"/>
              <a:gd name="connsiteX7" fmla="*/ 37373 w 716632"/>
              <a:gd name="connsiteY7" fmla="*/ 268646 h 475445"/>
              <a:gd name="connsiteX8" fmla="*/ 78159 w 716632"/>
              <a:gd name="connsiteY8" fmla="*/ 314871 h 475445"/>
              <a:gd name="connsiteX9" fmla="*/ 656781 w 716632"/>
              <a:gd name="connsiteY9" fmla="*/ 311064 h 475445"/>
              <a:gd name="connsiteX10" fmla="*/ 695936 w 716632"/>
              <a:gd name="connsiteY10" fmla="*/ 354569 h 475445"/>
              <a:gd name="connsiteX11" fmla="*/ 656238 w 716632"/>
              <a:gd name="connsiteY11" fmla="*/ 327922 h 475445"/>
              <a:gd name="connsiteX12" fmla="*/ 33022 w 716632"/>
              <a:gd name="connsiteY12" fmla="*/ 319765 h 475445"/>
              <a:gd name="connsiteX13" fmla="*/ 37373 w 716632"/>
              <a:gd name="connsiteY13" fmla="*/ 268646 h 475445"/>
              <a:gd name="connsiteX14" fmla="*/ 52600 w 716632"/>
              <a:gd name="connsiteY14" fmla="*/ 154989 h 475445"/>
              <a:gd name="connsiteX15" fmla="*/ 91211 w 716632"/>
              <a:gd name="connsiteY15" fmla="*/ 201214 h 475445"/>
              <a:gd name="connsiteX16" fmla="*/ 641011 w 716632"/>
              <a:gd name="connsiteY16" fmla="*/ 197407 h 475445"/>
              <a:gd name="connsiteX17" fmla="*/ 677991 w 716632"/>
              <a:gd name="connsiteY17" fmla="*/ 240912 h 475445"/>
              <a:gd name="connsiteX18" fmla="*/ 640467 w 716632"/>
              <a:gd name="connsiteY18" fmla="*/ 214265 h 475445"/>
              <a:gd name="connsiteX19" fmla="*/ 48250 w 716632"/>
              <a:gd name="connsiteY19" fmla="*/ 206108 h 475445"/>
              <a:gd name="connsiteX20" fmla="*/ 52600 w 716632"/>
              <a:gd name="connsiteY20" fmla="*/ 154989 h 475445"/>
              <a:gd name="connsiteX21" fmla="*/ 359313 w 716632"/>
              <a:gd name="connsiteY21" fmla="*/ 0 h 475445"/>
              <a:gd name="connsiteX22" fmla="*/ 601856 w 716632"/>
              <a:gd name="connsiteY22" fmla="*/ 52206 h 475445"/>
              <a:gd name="connsiteX23" fmla="*/ 359313 w 716632"/>
              <a:gd name="connsiteY23" fmla="*/ 104413 h 475445"/>
              <a:gd name="connsiteX24" fmla="*/ 116770 w 716632"/>
              <a:gd name="connsiteY24" fmla="*/ 52206 h 475445"/>
              <a:gd name="connsiteX25" fmla="*/ 359313 w 716632"/>
              <a:gd name="connsiteY25" fmla="*/ 0 h 475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16632" h="475445">
                <a:moveTo>
                  <a:pt x="19427" y="382848"/>
                </a:moveTo>
                <a:cubicBezTo>
                  <a:pt x="12901" y="417652"/>
                  <a:pt x="27040" y="422003"/>
                  <a:pt x="62389" y="429073"/>
                </a:cubicBezTo>
                <a:cubicBezTo>
                  <a:pt x="265777" y="468771"/>
                  <a:pt x="468077" y="468771"/>
                  <a:pt x="670921" y="425266"/>
                </a:cubicBezTo>
                <a:cubicBezTo>
                  <a:pt x="704638" y="422003"/>
                  <a:pt x="726390" y="429616"/>
                  <a:pt x="712251" y="468771"/>
                </a:cubicBezTo>
                <a:cubicBezTo>
                  <a:pt x="709532" y="442125"/>
                  <a:pt x="698655" y="436142"/>
                  <a:pt x="670921" y="442125"/>
                </a:cubicBezTo>
                <a:cubicBezTo>
                  <a:pt x="452306" y="488349"/>
                  <a:pt x="233148" y="487261"/>
                  <a:pt x="15621" y="433967"/>
                </a:cubicBezTo>
                <a:cubicBezTo>
                  <a:pt x="-14834" y="413302"/>
                  <a:pt x="6375" y="399707"/>
                  <a:pt x="19427" y="382848"/>
                </a:cubicBezTo>
                <a:close/>
                <a:moveTo>
                  <a:pt x="37373" y="268646"/>
                </a:moveTo>
                <a:cubicBezTo>
                  <a:pt x="31391" y="303450"/>
                  <a:pt x="44442" y="307801"/>
                  <a:pt x="78159" y="314871"/>
                </a:cubicBezTo>
                <a:cubicBezTo>
                  <a:pt x="271758" y="354569"/>
                  <a:pt x="464270" y="354569"/>
                  <a:pt x="656781" y="311064"/>
                </a:cubicBezTo>
                <a:cubicBezTo>
                  <a:pt x="688867" y="307801"/>
                  <a:pt x="709532" y="315414"/>
                  <a:pt x="695936" y="354569"/>
                </a:cubicBezTo>
                <a:cubicBezTo>
                  <a:pt x="693217" y="327922"/>
                  <a:pt x="682884" y="321940"/>
                  <a:pt x="656238" y="327922"/>
                </a:cubicBezTo>
                <a:cubicBezTo>
                  <a:pt x="447955" y="374146"/>
                  <a:pt x="240217" y="373059"/>
                  <a:pt x="33022" y="319765"/>
                </a:cubicBezTo>
                <a:cubicBezTo>
                  <a:pt x="4744" y="299100"/>
                  <a:pt x="24865" y="286048"/>
                  <a:pt x="37373" y="268646"/>
                </a:cubicBezTo>
                <a:close/>
                <a:moveTo>
                  <a:pt x="52600" y="154989"/>
                </a:moveTo>
                <a:cubicBezTo>
                  <a:pt x="47162" y="189793"/>
                  <a:pt x="59126" y="194144"/>
                  <a:pt x="91211" y="201214"/>
                </a:cubicBezTo>
                <a:cubicBezTo>
                  <a:pt x="275021" y="240912"/>
                  <a:pt x="457744" y="240912"/>
                  <a:pt x="641011" y="197407"/>
                </a:cubicBezTo>
                <a:cubicBezTo>
                  <a:pt x="671465" y="194144"/>
                  <a:pt x="691042" y="201757"/>
                  <a:pt x="677991" y="240912"/>
                </a:cubicBezTo>
                <a:cubicBezTo>
                  <a:pt x="675271" y="214265"/>
                  <a:pt x="665482" y="208283"/>
                  <a:pt x="640467" y="214265"/>
                </a:cubicBezTo>
                <a:cubicBezTo>
                  <a:pt x="442517" y="260489"/>
                  <a:pt x="245112" y="259402"/>
                  <a:pt x="48250" y="206108"/>
                </a:cubicBezTo>
                <a:cubicBezTo>
                  <a:pt x="21602" y="185443"/>
                  <a:pt x="40636" y="171848"/>
                  <a:pt x="52600" y="154989"/>
                </a:cubicBezTo>
                <a:close/>
                <a:moveTo>
                  <a:pt x="359313" y="0"/>
                </a:moveTo>
                <a:cubicBezTo>
                  <a:pt x="493266" y="0"/>
                  <a:pt x="601856" y="23373"/>
                  <a:pt x="601856" y="52206"/>
                </a:cubicBezTo>
                <a:cubicBezTo>
                  <a:pt x="601856" y="81039"/>
                  <a:pt x="493266" y="104413"/>
                  <a:pt x="359313" y="104413"/>
                </a:cubicBezTo>
                <a:cubicBezTo>
                  <a:pt x="225360" y="104413"/>
                  <a:pt x="116770" y="81039"/>
                  <a:pt x="116770" y="52206"/>
                </a:cubicBezTo>
                <a:cubicBezTo>
                  <a:pt x="116770" y="23373"/>
                  <a:pt x="225360" y="0"/>
                  <a:pt x="359313" y="0"/>
                </a:cubicBezTo>
                <a:close/>
              </a:path>
            </a:pathLst>
          </a:custGeom>
          <a:solidFill>
            <a:schemeClr val="accent4"/>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2F8060B5-A370-4786-A555-E61643EE3E65}"/>
              </a:ext>
            </a:extLst>
          </p:cNvPr>
          <p:cNvSpPr/>
          <p:nvPr/>
        </p:nvSpPr>
        <p:spPr>
          <a:xfrm>
            <a:off x="6029496" y="2588821"/>
            <a:ext cx="195774" cy="195774"/>
          </a:xfrm>
          <a:custGeom>
            <a:avLst/>
            <a:gdLst>
              <a:gd name="connsiteX0" fmla="*/ 273379 w 342900"/>
              <a:gd name="connsiteY0" fmla="*/ 208925 h 342900"/>
              <a:gd name="connsiteX1" fmla="*/ 248614 w 342900"/>
              <a:gd name="connsiteY1" fmla="*/ 128915 h 342900"/>
              <a:gd name="connsiteX2" fmla="*/ 176224 w 342900"/>
              <a:gd name="connsiteY2" fmla="*/ 117485 h 342900"/>
              <a:gd name="connsiteX3" fmla="*/ 220991 w 342900"/>
              <a:gd name="connsiteY3" fmla="*/ 46048 h 342900"/>
              <a:gd name="connsiteX4" fmla="*/ 334339 w 342900"/>
              <a:gd name="connsiteY4" fmla="*/ 28903 h 342900"/>
              <a:gd name="connsiteX5" fmla="*/ 334339 w 342900"/>
              <a:gd name="connsiteY5" fmla="*/ 4138 h 342900"/>
              <a:gd name="connsiteX6" fmla="*/ 209561 w 342900"/>
              <a:gd name="connsiteY6" fmla="*/ 30808 h 342900"/>
              <a:gd name="connsiteX7" fmla="*/ 160031 w 342900"/>
              <a:gd name="connsiteY7" fmla="*/ 116533 h 342900"/>
              <a:gd name="connsiteX8" fmla="*/ 155269 w 342900"/>
              <a:gd name="connsiteY8" fmla="*/ 115580 h 342900"/>
              <a:gd name="connsiteX9" fmla="*/ 69544 w 342900"/>
              <a:gd name="connsiteY9" fmla="*/ 93673 h 342900"/>
              <a:gd name="connsiteX10" fmla="*/ 11 w 342900"/>
              <a:gd name="connsiteY10" fmla="*/ 205115 h 342900"/>
              <a:gd name="connsiteX11" fmla="*/ 134314 w 342900"/>
              <a:gd name="connsiteY11" fmla="*/ 344180 h 342900"/>
              <a:gd name="connsiteX12" fmla="*/ 273379 w 342900"/>
              <a:gd name="connsiteY12" fmla="*/ 208925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2900" h="342900">
                <a:moveTo>
                  <a:pt x="273379" y="208925"/>
                </a:moveTo>
                <a:cubicBezTo>
                  <a:pt x="277189" y="165110"/>
                  <a:pt x="267664" y="145108"/>
                  <a:pt x="248614" y="128915"/>
                </a:cubicBezTo>
                <a:cubicBezTo>
                  <a:pt x="213371" y="105103"/>
                  <a:pt x="200036" y="116533"/>
                  <a:pt x="176224" y="117485"/>
                </a:cubicBezTo>
                <a:cubicBezTo>
                  <a:pt x="187654" y="88910"/>
                  <a:pt x="205751" y="58430"/>
                  <a:pt x="220991" y="46048"/>
                </a:cubicBezTo>
                <a:cubicBezTo>
                  <a:pt x="242899" y="27950"/>
                  <a:pt x="288619" y="15568"/>
                  <a:pt x="334339" y="28903"/>
                </a:cubicBezTo>
                <a:cubicBezTo>
                  <a:pt x="350531" y="32713"/>
                  <a:pt x="361961" y="15568"/>
                  <a:pt x="334339" y="4138"/>
                </a:cubicBezTo>
                <a:cubicBezTo>
                  <a:pt x="295286" y="-7292"/>
                  <a:pt x="239089" y="6043"/>
                  <a:pt x="209561" y="30808"/>
                </a:cubicBezTo>
                <a:cubicBezTo>
                  <a:pt x="186701" y="48905"/>
                  <a:pt x="169556" y="81290"/>
                  <a:pt x="160031" y="116533"/>
                </a:cubicBezTo>
                <a:cubicBezTo>
                  <a:pt x="158126" y="116533"/>
                  <a:pt x="157174" y="115580"/>
                  <a:pt x="155269" y="115580"/>
                </a:cubicBezTo>
                <a:cubicBezTo>
                  <a:pt x="116216" y="106055"/>
                  <a:pt x="125741" y="74623"/>
                  <a:pt x="69544" y="93673"/>
                </a:cubicBezTo>
                <a:cubicBezTo>
                  <a:pt x="22871" y="115580"/>
                  <a:pt x="964" y="157490"/>
                  <a:pt x="11" y="205115"/>
                </a:cubicBezTo>
                <a:cubicBezTo>
                  <a:pt x="-941" y="280363"/>
                  <a:pt x="59066" y="342275"/>
                  <a:pt x="134314" y="344180"/>
                </a:cubicBezTo>
                <a:cubicBezTo>
                  <a:pt x="210514" y="345133"/>
                  <a:pt x="267664" y="289888"/>
                  <a:pt x="273379" y="208925"/>
                </a:cubicBezTo>
                <a:close/>
              </a:path>
            </a:pathLst>
          </a:custGeom>
          <a:solidFill>
            <a:schemeClr val="bg1"/>
          </a:solidFill>
          <a:ln w="9525" cap="flat">
            <a:noFill/>
            <a:prstDash val="solid"/>
            <a:miter/>
          </a:ln>
        </p:spPr>
        <p:txBody>
          <a:bodyPr rtlCol="0" anchor="ctr"/>
          <a:lstStyle/>
          <a:p>
            <a:endParaRPr lang="en-US"/>
          </a:p>
        </p:txBody>
      </p:sp>
      <p:grpSp>
        <p:nvGrpSpPr>
          <p:cNvPr id="42" name="Group 41">
            <a:extLst>
              <a:ext uri="{FF2B5EF4-FFF2-40B4-BE49-F238E27FC236}">
                <a16:creationId xmlns:a16="http://schemas.microsoft.com/office/drawing/2014/main" id="{616A7E7C-B639-4E66-8FD6-088A79FAD420}"/>
              </a:ext>
            </a:extLst>
          </p:cNvPr>
          <p:cNvGrpSpPr/>
          <p:nvPr/>
        </p:nvGrpSpPr>
        <p:grpSpPr>
          <a:xfrm>
            <a:off x="3749027" y="2612175"/>
            <a:ext cx="434161" cy="695204"/>
            <a:chOff x="4180371" y="4337250"/>
            <a:chExt cx="1369013" cy="2192144"/>
          </a:xfrm>
        </p:grpSpPr>
        <p:sp>
          <p:nvSpPr>
            <p:cNvPr id="33" name="Freeform: Shape 32">
              <a:extLst>
                <a:ext uri="{FF2B5EF4-FFF2-40B4-BE49-F238E27FC236}">
                  <a16:creationId xmlns:a16="http://schemas.microsoft.com/office/drawing/2014/main" id="{EAFC9C66-C2DE-461E-BF8C-9C1AA3258C55}"/>
                </a:ext>
              </a:extLst>
            </p:cNvPr>
            <p:cNvSpPr/>
            <p:nvPr/>
          </p:nvSpPr>
          <p:spPr>
            <a:xfrm>
              <a:off x="4311134" y="5863156"/>
              <a:ext cx="9525" cy="9525"/>
            </a:xfrm>
            <a:custGeom>
              <a:avLst/>
              <a:gdLst>
                <a:gd name="connsiteX0" fmla="*/ 0 w 0"/>
                <a:gd name="connsiteY0" fmla="*/ 953 h 0"/>
                <a:gd name="connsiteX1" fmla="*/ 5715 w 0"/>
                <a:gd name="connsiteY1" fmla="*/ 0 h 0"/>
                <a:gd name="connsiteX2" fmla="*/ 4763 w 0"/>
                <a:gd name="connsiteY2" fmla="*/ 3810 h 0"/>
                <a:gd name="connsiteX3" fmla="*/ 0 w 0"/>
                <a:gd name="connsiteY3" fmla="*/ 953 h 0"/>
                <a:gd name="connsiteX4" fmla="*/ 0 w 0"/>
                <a:gd name="connsiteY4" fmla="*/ 95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0" y="953"/>
                  </a:moveTo>
                  <a:cubicBezTo>
                    <a:pt x="1905" y="953"/>
                    <a:pt x="3810" y="0"/>
                    <a:pt x="5715" y="0"/>
                  </a:cubicBezTo>
                  <a:cubicBezTo>
                    <a:pt x="5715" y="953"/>
                    <a:pt x="5715" y="2858"/>
                    <a:pt x="4763" y="3810"/>
                  </a:cubicBezTo>
                  <a:cubicBezTo>
                    <a:pt x="3810" y="2858"/>
                    <a:pt x="2857" y="953"/>
                    <a:pt x="0" y="953"/>
                  </a:cubicBezTo>
                  <a:cubicBezTo>
                    <a:pt x="952" y="0"/>
                    <a:pt x="0" y="953"/>
                    <a:pt x="0" y="953"/>
                  </a:cubicBezTo>
                  <a:close/>
                </a:path>
              </a:pathLst>
            </a:custGeom>
            <a:solidFill>
              <a:srgbClr val="F2EADB"/>
            </a:solid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34A9F1B4-C956-41BB-BCB7-04AEB68642FE}"/>
                </a:ext>
              </a:extLst>
            </p:cNvPr>
            <p:cNvSpPr/>
            <p:nvPr/>
          </p:nvSpPr>
          <p:spPr>
            <a:xfrm>
              <a:off x="4180371" y="4633919"/>
              <a:ext cx="1257300" cy="1895475"/>
            </a:xfrm>
            <a:custGeom>
              <a:avLst/>
              <a:gdLst>
                <a:gd name="connsiteX0" fmla="*/ 271 w 1257300"/>
                <a:gd name="connsiteY0" fmla="*/ 265307 h 1895475"/>
                <a:gd name="connsiteX1" fmla="*/ 114571 w 1257300"/>
                <a:gd name="connsiteY1" fmla="*/ 86237 h 1895475"/>
                <a:gd name="connsiteX2" fmla="*/ 1168036 w 1257300"/>
                <a:gd name="connsiteY2" fmla="*/ 94809 h 1895475"/>
                <a:gd name="connsiteX3" fmla="*/ 1262333 w 1257300"/>
                <a:gd name="connsiteY3" fmla="*/ 204347 h 1895475"/>
                <a:gd name="connsiteX4" fmla="*/ 1110886 w 1257300"/>
                <a:gd name="connsiteY4" fmla="*/ 1710250 h 1895475"/>
                <a:gd name="connsiteX5" fmla="*/ 915623 w 1257300"/>
                <a:gd name="connsiteY5" fmla="*/ 1897892 h 1895475"/>
                <a:gd name="connsiteX6" fmla="*/ 344123 w 1257300"/>
                <a:gd name="connsiteY6" fmla="*/ 1897892 h 1895475"/>
                <a:gd name="connsiteX7" fmla="*/ 156481 w 1257300"/>
                <a:gd name="connsiteY7" fmla="*/ 1718822 h 1895475"/>
                <a:gd name="connsiteX8" fmla="*/ 271 w 1257300"/>
                <a:gd name="connsiteY8" fmla="*/ 265307 h 1895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7300" h="1895475">
                  <a:moveTo>
                    <a:pt x="271" y="265307"/>
                  </a:moveTo>
                  <a:cubicBezTo>
                    <a:pt x="271" y="265307"/>
                    <a:pt x="-11159" y="129100"/>
                    <a:pt x="114571" y="86237"/>
                  </a:cubicBezTo>
                  <a:cubicBezTo>
                    <a:pt x="413656" y="-15680"/>
                    <a:pt x="744173" y="-44255"/>
                    <a:pt x="1168036" y="94809"/>
                  </a:cubicBezTo>
                  <a:cubicBezTo>
                    <a:pt x="1244236" y="119575"/>
                    <a:pt x="1262333" y="163390"/>
                    <a:pt x="1262333" y="204347"/>
                  </a:cubicBezTo>
                  <a:cubicBezTo>
                    <a:pt x="1262333" y="245305"/>
                    <a:pt x="1123268" y="1672150"/>
                    <a:pt x="1110886" y="1710250"/>
                  </a:cubicBezTo>
                  <a:cubicBezTo>
                    <a:pt x="1098503" y="1748350"/>
                    <a:pt x="1055641" y="1897892"/>
                    <a:pt x="915623" y="1897892"/>
                  </a:cubicBezTo>
                  <a:cubicBezTo>
                    <a:pt x="775606" y="1896940"/>
                    <a:pt x="223156" y="1897892"/>
                    <a:pt x="344123" y="1897892"/>
                  </a:cubicBezTo>
                  <a:cubicBezTo>
                    <a:pt x="465091" y="1897892"/>
                    <a:pt x="183151" y="1935040"/>
                    <a:pt x="156481" y="1718822"/>
                  </a:cubicBezTo>
                  <a:cubicBezTo>
                    <a:pt x="129811" y="1502605"/>
                    <a:pt x="271" y="265307"/>
                    <a:pt x="271" y="265307"/>
                  </a:cubicBezTo>
                  <a:close/>
                </a:path>
              </a:pathLst>
            </a:custGeom>
            <a:solidFill>
              <a:schemeClr val="bg1"/>
            </a:solid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56AEA948-466A-4916-B9AC-3879657C3AA2}"/>
                </a:ext>
              </a:extLst>
            </p:cNvPr>
            <p:cNvSpPr/>
            <p:nvPr/>
          </p:nvSpPr>
          <p:spPr>
            <a:xfrm>
              <a:off x="4267049" y="4720003"/>
              <a:ext cx="1085850" cy="1743075"/>
            </a:xfrm>
            <a:custGeom>
              <a:avLst/>
              <a:gdLst>
                <a:gd name="connsiteX0" fmla="*/ 270 w 1085850"/>
                <a:gd name="connsiteY0" fmla="*/ 243993 h 1743075"/>
                <a:gd name="connsiteX1" fmla="*/ 99330 w 1085850"/>
                <a:gd name="connsiteY1" fmla="*/ 79211 h 1743075"/>
                <a:gd name="connsiteX2" fmla="*/ 1008015 w 1085850"/>
                <a:gd name="connsiteY2" fmla="*/ 86831 h 1743075"/>
                <a:gd name="connsiteX3" fmla="*/ 1089930 w 1085850"/>
                <a:gd name="connsiteY3" fmla="*/ 187796 h 1743075"/>
                <a:gd name="connsiteX4" fmla="*/ 958485 w 1085850"/>
                <a:gd name="connsiteY4" fmla="*/ 1573683 h 1743075"/>
                <a:gd name="connsiteX5" fmla="*/ 789893 w 1085850"/>
                <a:gd name="connsiteY5" fmla="*/ 1746086 h 1743075"/>
                <a:gd name="connsiteX6" fmla="*/ 296498 w 1085850"/>
                <a:gd name="connsiteY6" fmla="*/ 1746086 h 1743075"/>
                <a:gd name="connsiteX7" fmla="*/ 134573 w 1085850"/>
                <a:gd name="connsiteY7" fmla="*/ 1581303 h 1743075"/>
                <a:gd name="connsiteX8" fmla="*/ 270 w 1085850"/>
                <a:gd name="connsiteY8" fmla="*/ 243993 h 174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850" h="1743075">
                  <a:moveTo>
                    <a:pt x="270" y="243993"/>
                  </a:moveTo>
                  <a:cubicBezTo>
                    <a:pt x="270" y="243993"/>
                    <a:pt x="-10207" y="119216"/>
                    <a:pt x="99330" y="79211"/>
                  </a:cubicBezTo>
                  <a:cubicBezTo>
                    <a:pt x="357458" y="-14134"/>
                    <a:pt x="642255" y="-40804"/>
                    <a:pt x="1008015" y="86831"/>
                  </a:cubicBezTo>
                  <a:cubicBezTo>
                    <a:pt x="1073738" y="109691"/>
                    <a:pt x="1089930" y="149696"/>
                    <a:pt x="1089930" y="187796"/>
                  </a:cubicBezTo>
                  <a:cubicBezTo>
                    <a:pt x="1089930" y="225896"/>
                    <a:pt x="969915" y="1538441"/>
                    <a:pt x="958485" y="1573683"/>
                  </a:cubicBezTo>
                  <a:cubicBezTo>
                    <a:pt x="948008" y="1608926"/>
                    <a:pt x="910860" y="1747038"/>
                    <a:pt x="789893" y="1746086"/>
                  </a:cubicBezTo>
                  <a:cubicBezTo>
                    <a:pt x="668925" y="1745133"/>
                    <a:pt x="192675" y="1746086"/>
                    <a:pt x="296498" y="1746086"/>
                  </a:cubicBezTo>
                  <a:cubicBezTo>
                    <a:pt x="400320" y="1746086"/>
                    <a:pt x="157433" y="1780376"/>
                    <a:pt x="134573" y="1581303"/>
                  </a:cubicBezTo>
                  <a:cubicBezTo>
                    <a:pt x="111713" y="1382231"/>
                    <a:pt x="270" y="243993"/>
                    <a:pt x="270" y="243993"/>
                  </a:cubicBezTo>
                  <a:close/>
                </a:path>
              </a:pathLst>
            </a:custGeom>
            <a:solidFill>
              <a:schemeClr val="accent3"/>
            </a:solid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88243F05-5263-4BAA-A45C-4DFC84F9247D}"/>
                </a:ext>
              </a:extLst>
            </p:cNvPr>
            <p:cNvSpPr/>
            <p:nvPr/>
          </p:nvSpPr>
          <p:spPr>
            <a:xfrm>
              <a:off x="4368063" y="4337250"/>
              <a:ext cx="1181321" cy="2067372"/>
            </a:xfrm>
            <a:custGeom>
              <a:avLst/>
              <a:gdLst>
                <a:gd name="connsiteX0" fmla="*/ 250728 w 1181321"/>
                <a:gd name="connsiteY0" fmla="*/ 1203009 h 2067372"/>
                <a:gd name="connsiteX1" fmla="*/ 188816 w 1181321"/>
                <a:gd name="connsiteY1" fmla="*/ 1264922 h 2067372"/>
                <a:gd name="connsiteX2" fmla="*/ 250728 w 1181321"/>
                <a:gd name="connsiteY2" fmla="*/ 1326834 h 2067372"/>
                <a:gd name="connsiteX3" fmla="*/ 312641 w 1181321"/>
                <a:gd name="connsiteY3" fmla="*/ 1264922 h 2067372"/>
                <a:gd name="connsiteX4" fmla="*/ 250728 w 1181321"/>
                <a:gd name="connsiteY4" fmla="*/ 1203009 h 2067372"/>
                <a:gd name="connsiteX5" fmla="*/ 137381 w 1181321"/>
                <a:gd name="connsiteY5" fmla="*/ 1099186 h 2067372"/>
                <a:gd name="connsiteX6" fmla="*/ 93566 w 1181321"/>
                <a:gd name="connsiteY6" fmla="*/ 1143001 h 2067372"/>
                <a:gd name="connsiteX7" fmla="*/ 137381 w 1181321"/>
                <a:gd name="connsiteY7" fmla="*/ 1186816 h 2067372"/>
                <a:gd name="connsiteX8" fmla="*/ 181196 w 1181321"/>
                <a:gd name="connsiteY8" fmla="*/ 1143001 h 2067372"/>
                <a:gd name="connsiteX9" fmla="*/ 137381 w 1181321"/>
                <a:gd name="connsiteY9" fmla="*/ 1099186 h 2067372"/>
                <a:gd name="connsiteX10" fmla="*/ 892713 w 1181321"/>
                <a:gd name="connsiteY10" fmla="*/ 0 h 2067372"/>
                <a:gd name="connsiteX11" fmla="*/ 1181321 w 1181321"/>
                <a:gd name="connsiteY11" fmla="*/ 0 h 2067372"/>
                <a:gd name="connsiteX12" fmla="*/ 1178463 w 1181321"/>
                <a:gd name="connsiteY12" fmla="*/ 62865 h 2067372"/>
                <a:gd name="connsiteX13" fmla="*/ 940338 w 1181321"/>
                <a:gd name="connsiteY13" fmla="*/ 62865 h 2067372"/>
                <a:gd name="connsiteX14" fmla="*/ 862233 w 1181321"/>
                <a:gd name="connsiteY14" fmla="*/ 140018 h 2067372"/>
                <a:gd name="connsiteX15" fmla="*/ 677808 w 1181321"/>
                <a:gd name="connsiteY15" fmla="*/ 859285 h 2067372"/>
                <a:gd name="connsiteX16" fmla="*/ 654931 w 1181321"/>
                <a:gd name="connsiteY16" fmla="*/ 948986 h 2067372"/>
                <a:gd name="connsiteX17" fmla="*/ 822229 w 1181321"/>
                <a:gd name="connsiteY17" fmla="*/ 983933 h 2067372"/>
                <a:gd name="connsiteX18" fmla="*/ 888904 w 1181321"/>
                <a:gd name="connsiteY18" fmla="*/ 1049655 h 2067372"/>
                <a:gd name="connsiteX19" fmla="*/ 782224 w 1181321"/>
                <a:gd name="connsiteY19" fmla="*/ 1953578 h 2067372"/>
                <a:gd name="connsiteX20" fmla="*/ 645064 w 1181321"/>
                <a:gd name="connsiteY20" fmla="*/ 2065973 h 2067372"/>
                <a:gd name="connsiteX21" fmla="*/ 256355 w 1181321"/>
                <a:gd name="connsiteY21" fmla="*/ 2065973 h 2067372"/>
                <a:gd name="connsiteX22" fmla="*/ 243109 w 1181321"/>
                <a:gd name="connsiteY22" fmla="*/ 2065973 h 2067372"/>
                <a:gd name="connsiteX23" fmla="*/ 243494 w 1181321"/>
                <a:gd name="connsiteY23" fmla="*/ 2066074 h 2067372"/>
                <a:gd name="connsiteX24" fmla="*/ 242974 w 1181321"/>
                <a:gd name="connsiteY24" fmla="*/ 2065973 h 2067372"/>
                <a:gd name="connsiteX25" fmla="*/ 215844 w 1181321"/>
                <a:gd name="connsiteY25" fmla="*/ 2060734 h 2067372"/>
                <a:gd name="connsiteX26" fmla="*/ 110711 w 1181321"/>
                <a:gd name="connsiteY26" fmla="*/ 1958341 h 2067372"/>
                <a:gd name="connsiteX27" fmla="*/ 221 w 1181321"/>
                <a:gd name="connsiteY27" fmla="*/ 1085850 h 2067372"/>
                <a:gd name="connsiteX28" fmla="*/ 81184 w 1181321"/>
                <a:gd name="connsiteY28" fmla="*/ 979170 h 2067372"/>
                <a:gd name="connsiteX29" fmla="*/ 418845 w 1181321"/>
                <a:gd name="connsiteY29" fmla="*/ 927616 h 2067372"/>
                <a:gd name="connsiteX30" fmla="*/ 593877 w 1181321"/>
                <a:gd name="connsiteY30" fmla="*/ 938626 h 2067372"/>
                <a:gd name="connsiteX31" fmla="*/ 819371 w 1181321"/>
                <a:gd name="connsiteY31" fmla="*/ 57150 h 2067372"/>
                <a:gd name="connsiteX32" fmla="*/ 892713 w 1181321"/>
                <a:gd name="connsiteY32" fmla="*/ 0 h 20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181321" h="2067372">
                  <a:moveTo>
                    <a:pt x="250728" y="1203009"/>
                  </a:moveTo>
                  <a:cubicBezTo>
                    <a:pt x="216535" y="1203009"/>
                    <a:pt x="188816" y="1230728"/>
                    <a:pt x="188816" y="1264922"/>
                  </a:cubicBezTo>
                  <a:cubicBezTo>
                    <a:pt x="188816" y="1299115"/>
                    <a:pt x="216535" y="1326834"/>
                    <a:pt x="250728" y="1326834"/>
                  </a:cubicBezTo>
                  <a:cubicBezTo>
                    <a:pt x="284922" y="1326834"/>
                    <a:pt x="312641" y="1299115"/>
                    <a:pt x="312641" y="1264922"/>
                  </a:cubicBezTo>
                  <a:cubicBezTo>
                    <a:pt x="312641" y="1230728"/>
                    <a:pt x="284922" y="1203009"/>
                    <a:pt x="250728" y="1203009"/>
                  </a:cubicBezTo>
                  <a:close/>
                  <a:moveTo>
                    <a:pt x="137381" y="1099186"/>
                  </a:moveTo>
                  <a:cubicBezTo>
                    <a:pt x="113183" y="1099186"/>
                    <a:pt x="93566" y="1118803"/>
                    <a:pt x="93566" y="1143001"/>
                  </a:cubicBezTo>
                  <a:cubicBezTo>
                    <a:pt x="93566" y="1167199"/>
                    <a:pt x="113183" y="1186816"/>
                    <a:pt x="137381" y="1186816"/>
                  </a:cubicBezTo>
                  <a:cubicBezTo>
                    <a:pt x="161579" y="1186816"/>
                    <a:pt x="181196" y="1167199"/>
                    <a:pt x="181196" y="1143001"/>
                  </a:cubicBezTo>
                  <a:cubicBezTo>
                    <a:pt x="181196" y="1118803"/>
                    <a:pt x="161579" y="1099186"/>
                    <a:pt x="137381" y="1099186"/>
                  </a:cubicBezTo>
                  <a:close/>
                  <a:moveTo>
                    <a:pt x="892713" y="0"/>
                  </a:moveTo>
                  <a:lnTo>
                    <a:pt x="1181321" y="0"/>
                  </a:lnTo>
                  <a:lnTo>
                    <a:pt x="1178463" y="62865"/>
                  </a:lnTo>
                  <a:cubicBezTo>
                    <a:pt x="1178463" y="62865"/>
                    <a:pt x="996536" y="62865"/>
                    <a:pt x="940338" y="62865"/>
                  </a:cubicBezTo>
                  <a:cubicBezTo>
                    <a:pt x="870806" y="62865"/>
                    <a:pt x="874616" y="97155"/>
                    <a:pt x="862233" y="140018"/>
                  </a:cubicBezTo>
                  <a:cubicBezTo>
                    <a:pt x="855685" y="162640"/>
                    <a:pt x="753515" y="562541"/>
                    <a:pt x="677808" y="859285"/>
                  </a:cubicBezTo>
                  <a:lnTo>
                    <a:pt x="654931" y="948986"/>
                  </a:lnTo>
                  <a:lnTo>
                    <a:pt x="822229" y="983933"/>
                  </a:lnTo>
                  <a:cubicBezTo>
                    <a:pt x="875569" y="999173"/>
                    <a:pt x="888904" y="1024890"/>
                    <a:pt x="888904" y="1049655"/>
                  </a:cubicBezTo>
                  <a:cubicBezTo>
                    <a:pt x="888904" y="1074420"/>
                    <a:pt x="790796" y="1930718"/>
                    <a:pt x="782224" y="1953578"/>
                  </a:cubicBezTo>
                  <a:cubicBezTo>
                    <a:pt x="773651" y="1976438"/>
                    <a:pt x="743171" y="2065973"/>
                    <a:pt x="645064" y="2065973"/>
                  </a:cubicBezTo>
                  <a:cubicBezTo>
                    <a:pt x="571483" y="2065973"/>
                    <a:pt x="334489" y="2065973"/>
                    <a:pt x="256355" y="2065973"/>
                  </a:cubicBezTo>
                  <a:lnTo>
                    <a:pt x="243109" y="2065973"/>
                  </a:lnTo>
                  <a:cubicBezTo>
                    <a:pt x="274899" y="2065973"/>
                    <a:pt x="266907" y="2069054"/>
                    <a:pt x="243494" y="2066074"/>
                  </a:cubicBezTo>
                  <a:lnTo>
                    <a:pt x="242974" y="2065973"/>
                  </a:lnTo>
                  <a:lnTo>
                    <a:pt x="215844" y="2060734"/>
                  </a:lnTo>
                  <a:cubicBezTo>
                    <a:pt x="174529" y="2050019"/>
                    <a:pt x="120236" y="2023111"/>
                    <a:pt x="110711" y="1958341"/>
                  </a:cubicBezTo>
                  <a:cubicBezTo>
                    <a:pt x="91661" y="1828800"/>
                    <a:pt x="221" y="1085850"/>
                    <a:pt x="221" y="1085850"/>
                  </a:cubicBezTo>
                  <a:cubicBezTo>
                    <a:pt x="221" y="1085850"/>
                    <a:pt x="-8351" y="1003935"/>
                    <a:pt x="81184" y="979170"/>
                  </a:cubicBezTo>
                  <a:cubicBezTo>
                    <a:pt x="186435" y="948690"/>
                    <a:pt x="297163" y="929164"/>
                    <a:pt x="418845" y="927616"/>
                  </a:cubicBezTo>
                  <a:lnTo>
                    <a:pt x="593877" y="938626"/>
                  </a:lnTo>
                  <a:lnTo>
                    <a:pt x="819371" y="57150"/>
                  </a:lnTo>
                  <a:cubicBezTo>
                    <a:pt x="827943" y="23813"/>
                    <a:pt x="858423" y="0"/>
                    <a:pt x="892713" y="0"/>
                  </a:cubicBezTo>
                  <a:close/>
                </a:path>
              </a:pathLst>
            </a:custGeom>
            <a:solidFill>
              <a:schemeClr val="bg1"/>
            </a:solidFill>
            <a:ln w="9525" cap="flat">
              <a:noFill/>
              <a:prstDash val="solid"/>
              <a:miter/>
            </a:ln>
          </p:spPr>
          <p:txBody>
            <a:bodyPr wrap="square" rtlCol="0" anchor="ctr">
              <a:noAutofit/>
            </a:bodyPr>
            <a:lstStyle/>
            <a:p>
              <a:endParaRPr lang="en-US"/>
            </a:p>
          </p:txBody>
        </p:sp>
      </p:grpSp>
      <p:grpSp>
        <p:nvGrpSpPr>
          <p:cNvPr id="49" name="Group 48">
            <a:extLst>
              <a:ext uri="{FF2B5EF4-FFF2-40B4-BE49-F238E27FC236}">
                <a16:creationId xmlns:a16="http://schemas.microsoft.com/office/drawing/2014/main" id="{B1CAA95B-A9DF-4764-907C-F4094188FCEF}"/>
              </a:ext>
            </a:extLst>
          </p:cNvPr>
          <p:cNvGrpSpPr/>
          <p:nvPr/>
        </p:nvGrpSpPr>
        <p:grpSpPr>
          <a:xfrm>
            <a:off x="8050891" y="2704875"/>
            <a:ext cx="405045" cy="586616"/>
            <a:chOff x="5279957" y="4019830"/>
            <a:chExt cx="604795" cy="875910"/>
          </a:xfrm>
        </p:grpSpPr>
        <p:sp>
          <p:nvSpPr>
            <p:cNvPr id="43" name="Freeform: Shape 42">
              <a:extLst>
                <a:ext uri="{FF2B5EF4-FFF2-40B4-BE49-F238E27FC236}">
                  <a16:creationId xmlns:a16="http://schemas.microsoft.com/office/drawing/2014/main" id="{BCB0CCEE-AAC3-49F1-BDC2-D2BD79FF78C3}"/>
                </a:ext>
              </a:extLst>
            </p:cNvPr>
            <p:cNvSpPr/>
            <p:nvPr/>
          </p:nvSpPr>
          <p:spPr>
            <a:xfrm>
              <a:off x="5279957" y="4019830"/>
              <a:ext cx="604795" cy="875910"/>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bg1"/>
            </a:solid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FBF1196F-4175-4144-9FEE-84E50DD6D76E}"/>
                </a:ext>
              </a:extLst>
            </p:cNvPr>
            <p:cNvSpPr/>
            <p:nvPr/>
          </p:nvSpPr>
          <p:spPr>
            <a:xfrm>
              <a:off x="5357894" y="4297434"/>
              <a:ext cx="445378" cy="226698"/>
            </a:xfrm>
            <a:custGeom>
              <a:avLst/>
              <a:gdLst>
                <a:gd name="connsiteX0" fmla="*/ 10212 w 445378"/>
                <a:gd name="connsiteY0" fmla="*/ 0 h 226698"/>
                <a:gd name="connsiteX1" fmla="*/ 433486 w 445378"/>
                <a:gd name="connsiteY1" fmla="*/ 0 h 226698"/>
                <a:gd name="connsiteX2" fmla="*/ 444576 w 445378"/>
                <a:gd name="connsiteY2" fmla="*/ 45237 h 226698"/>
                <a:gd name="connsiteX3" fmla="*/ 360174 w 445378"/>
                <a:gd name="connsiteY3" fmla="*/ 200227 h 226698"/>
                <a:gd name="connsiteX4" fmla="*/ 333895 w 445378"/>
                <a:gd name="connsiteY4" fmla="*/ 215381 h 226698"/>
                <a:gd name="connsiteX5" fmla="*/ 311727 w 445378"/>
                <a:gd name="connsiteY5" fmla="*/ 226698 h 226698"/>
                <a:gd name="connsiteX6" fmla="*/ 134703 w 445378"/>
                <a:gd name="connsiteY6" fmla="*/ 226698 h 226698"/>
                <a:gd name="connsiteX7" fmla="*/ 118481 w 445378"/>
                <a:gd name="connsiteY7" fmla="*/ 219026 h 226698"/>
                <a:gd name="connsiteX8" fmla="*/ 90091 w 445378"/>
                <a:gd name="connsiteY8" fmla="*/ 203296 h 226698"/>
                <a:gd name="connsiteX9" fmla="*/ 7225 w 445378"/>
                <a:gd name="connsiteY9" fmla="*/ 9941 h 226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5378" h="226698">
                  <a:moveTo>
                    <a:pt x="10212" y="0"/>
                  </a:moveTo>
                  <a:lnTo>
                    <a:pt x="433486" y="0"/>
                  </a:lnTo>
                  <a:lnTo>
                    <a:pt x="444576" y="45237"/>
                  </a:lnTo>
                  <a:cubicBezTo>
                    <a:pt x="450714" y="117361"/>
                    <a:pt x="421557" y="163397"/>
                    <a:pt x="360174" y="200227"/>
                  </a:cubicBezTo>
                  <a:cubicBezTo>
                    <a:pt x="350967" y="205598"/>
                    <a:pt x="342526" y="210586"/>
                    <a:pt x="333895" y="215381"/>
                  </a:cubicBezTo>
                  <a:lnTo>
                    <a:pt x="311727" y="226698"/>
                  </a:lnTo>
                  <a:lnTo>
                    <a:pt x="134703" y="226698"/>
                  </a:lnTo>
                  <a:lnTo>
                    <a:pt x="118481" y="219026"/>
                  </a:lnTo>
                  <a:cubicBezTo>
                    <a:pt x="109273" y="214422"/>
                    <a:pt x="100066" y="209434"/>
                    <a:pt x="90091" y="203296"/>
                  </a:cubicBezTo>
                  <a:cubicBezTo>
                    <a:pt x="11829" y="155726"/>
                    <a:pt x="-14261" y="98946"/>
                    <a:pt x="7225" y="9941"/>
                  </a:cubicBezTo>
                  <a:close/>
                </a:path>
              </a:pathLst>
            </a:custGeom>
            <a:solidFill>
              <a:schemeClr val="accent3"/>
            </a:solidFill>
            <a:ln w="9525" cap="flat">
              <a:noFill/>
              <a:prstDash val="solid"/>
              <a:miter/>
            </a:ln>
          </p:spPr>
          <p:txBody>
            <a:bodyPr wrap="square" rtlCol="0" anchor="ctr">
              <a:noAutofit/>
            </a:bodyPr>
            <a:lstStyle/>
            <a:p>
              <a:endParaRPr lang="en-US"/>
            </a:p>
          </p:txBody>
        </p:sp>
      </p:grpSp>
      <p:grpSp>
        <p:nvGrpSpPr>
          <p:cNvPr id="50" name="Group 49">
            <a:extLst>
              <a:ext uri="{FF2B5EF4-FFF2-40B4-BE49-F238E27FC236}">
                <a16:creationId xmlns:a16="http://schemas.microsoft.com/office/drawing/2014/main" id="{19176243-9167-4477-939C-75175202CA57}"/>
              </a:ext>
            </a:extLst>
          </p:cNvPr>
          <p:cNvGrpSpPr/>
          <p:nvPr/>
        </p:nvGrpSpPr>
        <p:grpSpPr>
          <a:xfrm>
            <a:off x="9913499" y="2687427"/>
            <a:ext cx="561525" cy="586057"/>
            <a:chOff x="2782567" y="352219"/>
            <a:chExt cx="1434275" cy="1496937"/>
          </a:xfrm>
        </p:grpSpPr>
        <p:sp>
          <p:nvSpPr>
            <p:cNvPr id="51" name="Freeform: Shape 50">
              <a:extLst>
                <a:ext uri="{FF2B5EF4-FFF2-40B4-BE49-F238E27FC236}">
                  <a16:creationId xmlns:a16="http://schemas.microsoft.com/office/drawing/2014/main" id="{15CE6B39-4D63-4CAE-992B-7020DC013C41}"/>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AE05403F-AB40-4D6D-BED9-7F7D49745C38}"/>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4"/>
            </a:solid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4A72B7E9-0EBA-47AF-979D-54F4DA186B63}"/>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C327652-0E3F-46A7-8ED7-31BD1E5B82B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4"/>
            </a:solidFill>
            <a:ln w="9525" cap="flat">
              <a:noFill/>
              <a:prstDash val="solid"/>
              <a:miter/>
            </a:ln>
          </p:spPr>
          <p:txBody>
            <a:bodyPr rtlCol="0" anchor="ctr"/>
            <a:lstStyle/>
            <a:p>
              <a:endParaRPr lang="en-US"/>
            </a:p>
          </p:txBody>
        </p:sp>
      </p:grpSp>
      <p:grpSp>
        <p:nvGrpSpPr>
          <p:cNvPr id="55" name="Group 54">
            <a:extLst>
              <a:ext uri="{FF2B5EF4-FFF2-40B4-BE49-F238E27FC236}">
                <a16:creationId xmlns:a16="http://schemas.microsoft.com/office/drawing/2014/main" id="{1C15F92D-1410-40C2-92A6-14D7446EE7DA}"/>
              </a:ext>
            </a:extLst>
          </p:cNvPr>
          <p:cNvGrpSpPr/>
          <p:nvPr/>
        </p:nvGrpSpPr>
        <p:grpSpPr>
          <a:xfrm>
            <a:off x="1795146" y="2639988"/>
            <a:ext cx="448022" cy="636009"/>
            <a:chOff x="3805328" y="4061908"/>
            <a:chExt cx="310118" cy="440241"/>
          </a:xfrm>
        </p:grpSpPr>
        <p:sp>
          <p:nvSpPr>
            <p:cNvPr id="56" name="Freeform: Shape 55">
              <a:extLst>
                <a:ext uri="{FF2B5EF4-FFF2-40B4-BE49-F238E27FC236}">
                  <a16:creationId xmlns:a16="http://schemas.microsoft.com/office/drawing/2014/main" id="{F848BE70-3E0F-4E17-948A-7D1E3A7B9446}"/>
                </a:ext>
              </a:extLst>
            </p:cNvPr>
            <p:cNvSpPr/>
            <p:nvPr/>
          </p:nvSpPr>
          <p:spPr>
            <a:xfrm>
              <a:off x="3805328" y="4199702"/>
              <a:ext cx="308525" cy="301890"/>
            </a:xfrm>
            <a:custGeom>
              <a:avLst/>
              <a:gdLst>
                <a:gd name="connsiteX0" fmla="*/ 309455 w 308524"/>
                <a:gd name="connsiteY0" fmla="*/ 104725 h 301889"/>
                <a:gd name="connsiteX1" fmla="*/ 242110 w 308524"/>
                <a:gd name="connsiteY1" fmla="*/ 20793 h 301889"/>
                <a:gd name="connsiteX2" fmla="*/ 236138 w 308524"/>
                <a:gd name="connsiteY2" fmla="*/ 16812 h 301889"/>
                <a:gd name="connsiteX3" fmla="*/ 170784 w 308524"/>
                <a:gd name="connsiteY3" fmla="*/ 2215 h 301889"/>
                <a:gd name="connsiteX4" fmla="*/ 143913 w 308524"/>
                <a:gd name="connsiteY4" fmla="*/ 225 h 301889"/>
                <a:gd name="connsiteX5" fmla="*/ 74246 w 308524"/>
                <a:gd name="connsiteY5" fmla="*/ 11504 h 301889"/>
                <a:gd name="connsiteX6" fmla="*/ 14863 w 308524"/>
                <a:gd name="connsiteY6" fmla="*/ 58612 h 301889"/>
                <a:gd name="connsiteX7" fmla="*/ 598 w 308524"/>
                <a:gd name="connsiteY7" fmla="*/ 111028 h 301889"/>
                <a:gd name="connsiteX8" fmla="*/ 25811 w 308524"/>
                <a:gd name="connsiteY8" fmla="*/ 228467 h 301889"/>
                <a:gd name="connsiteX9" fmla="*/ 74577 w 308524"/>
                <a:gd name="connsiteY9" fmla="*/ 280551 h 301889"/>
                <a:gd name="connsiteX10" fmla="*/ 137609 w 308524"/>
                <a:gd name="connsiteY10" fmla="*/ 303774 h 301889"/>
                <a:gd name="connsiteX11" fmla="*/ 166803 w 308524"/>
                <a:gd name="connsiteY11" fmla="*/ 303774 h 301889"/>
                <a:gd name="connsiteX12" fmla="*/ 167135 w 308524"/>
                <a:gd name="connsiteY12" fmla="*/ 303442 h 301889"/>
                <a:gd name="connsiteX13" fmla="*/ 166803 w 308524"/>
                <a:gd name="connsiteY13" fmla="*/ 303774 h 301889"/>
                <a:gd name="connsiteX14" fmla="*/ 172443 w 308524"/>
                <a:gd name="connsiteY14" fmla="*/ 303774 h 301889"/>
                <a:gd name="connsiteX15" fmla="*/ 232157 w 308524"/>
                <a:gd name="connsiteY15" fmla="*/ 284201 h 301889"/>
                <a:gd name="connsiteX16" fmla="*/ 300166 w 308524"/>
                <a:gd name="connsiteY16" fmla="*/ 199937 h 301889"/>
                <a:gd name="connsiteX17" fmla="*/ 310781 w 308524"/>
                <a:gd name="connsiteY17" fmla="*/ 150506 h 301889"/>
                <a:gd name="connsiteX18" fmla="*/ 309455 w 308524"/>
                <a:gd name="connsiteY18" fmla="*/ 104725 h 301889"/>
                <a:gd name="connsiteX19" fmla="*/ 168462 w 308524"/>
                <a:gd name="connsiteY19" fmla="*/ 301783 h 301889"/>
                <a:gd name="connsiteX20" fmla="*/ 168462 w 308524"/>
                <a:gd name="connsiteY20" fmla="*/ 301783 h 301889"/>
                <a:gd name="connsiteX21" fmla="*/ 168462 w 308524"/>
                <a:gd name="connsiteY21" fmla="*/ 301783 h 301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8524" h="301889">
                  <a:moveTo>
                    <a:pt x="309455" y="104725"/>
                  </a:moveTo>
                  <a:cubicBezTo>
                    <a:pt x="301493" y="64916"/>
                    <a:pt x="278270" y="37712"/>
                    <a:pt x="242110" y="20793"/>
                  </a:cubicBezTo>
                  <a:cubicBezTo>
                    <a:pt x="240783" y="18803"/>
                    <a:pt x="238461" y="17476"/>
                    <a:pt x="236138" y="16812"/>
                  </a:cubicBezTo>
                  <a:cubicBezTo>
                    <a:pt x="215238" y="7855"/>
                    <a:pt x="193675" y="1552"/>
                    <a:pt x="170784" y="2215"/>
                  </a:cubicBezTo>
                  <a:cubicBezTo>
                    <a:pt x="161827" y="3874"/>
                    <a:pt x="148225" y="225"/>
                    <a:pt x="143913" y="225"/>
                  </a:cubicBezTo>
                  <a:cubicBezTo>
                    <a:pt x="120027" y="-1102"/>
                    <a:pt x="96805" y="3542"/>
                    <a:pt x="74246" y="11504"/>
                  </a:cubicBezTo>
                  <a:cubicBezTo>
                    <a:pt x="49033" y="20462"/>
                    <a:pt x="29460" y="36385"/>
                    <a:pt x="14863" y="58612"/>
                  </a:cubicBezTo>
                  <a:cubicBezTo>
                    <a:pt x="4247" y="74536"/>
                    <a:pt x="1593" y="92451"/>
                    <a:pt x="598" y="111028"/>
                  </a:cubicBezTo>
                  <a:cubicBezTo>
                    <a:pt x="-1724" y="152497"/>
                    <a:pt x="1925" y="192638"/>
                    <a:pt x="25811" y="228467"/>
                  </a:cubicBezTo>
                  <a:cubicBezTo>
                    <a:pt x="39412" y="248704"/>
                    <a:pt x="54673" y="266286"/>
                    <a:pt x="74577" y="280551"/>
                  </a:cubicBezTo>
                  <a:cubicBezTo>
                    <a:pt x="93819" y="293821"/>
                    <a:pt x="114387" y="302447"/>
                    <a:pt x="137609" y="303774"/>
                  </a:cubicBezTo>
                  <a:cubicBezTo>
                    <a:pt x="147230" y="303774"/>
                    <a:pt x="157183" y="303774"/>
                    <a:pt x="166803" y="303774"/>
                  </a:cubicBezTo>
                  <a:cubicBezTo>
                    <a:pt x="166803" y="303774"/>
                    <a:pt x="166803" y="303442"/>
                    <a:pt x="167135" y="303442"/>
                  </a:cubicBezTo>
                  <a:cubicBezTo>
                    <a:pt x="167135" y="303442"/>
                    <a:pt x="167135" y="303774"/>
                    <a:pt x="166803" y="303774"/>
                  </a:cubicBezTo>
                  <a:cubicBezTo>
                    <a:pt x="168794" y="303774"/>
                    <a:pt x="170452" y="303774"/>
                    <a:pt x="172443" y="303774"/>
                  </a:cubicBezTo>
                  <a:cubicBezTo>
                    <a:pt x="194006" y="302115"/>
                    <a:pt x="214243" y="296807"/>
                    <a:pt x="232157" y="284201"/>
                  </a:cubicBezTo>
                  <a:cubicBezTo>
                    <a:pt x="262678" y="262637"/>
                    <a:pt x="284905" y="234107"/>
                    <a:pt x="300166" y="199937"/>
                  </a:cubicBezTo>
                  <a:cubicBezTo>
                    <a:pt x="307132" y="184013"/>
                    <a:pt x="307796" y="167094"/>
                    <a:pt x="310781" y="150506"/>
                  </a:cubicBezTo>
                  <a:cubicBezTo>
                    <a:pt x="311445" y="136573"/>
                    <a:pt x="309786" y="106384"/>
                    <a:pt x="309455" y="104725"/>
                  </a:cubicBezTo>
                  <a:close/>
                  <a:moveTo>
                    <a:pt x="168462" y="301783"/>
                  </a:moveTo>
                  <a:cubicBezTo>
                    <a:pt x="168130" y="302115"/>
                    <a:pt x="168130" y="302115"/>
                    <a:pt x="168462" y="301783"/>
                  </a:cubicBezTo>
                  <a:cubicBezTo>
                    <a:pt x="168130" y="302115"/>
                    <a:pt x="168130" y="302115"/>
                    <a:pt x="168462" y="301783"/>
                  </a:cubicBezTo>
                  <a:close/>
                </a:path>
              </a:pathLst>
            </a:custGeom>
            <a:solidFill>
              <a:schemeClr val="bg1"/>
            </a:solidFill>
            <a:ln w="3309"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2D0EB77-7019-4978-A375-6B9EEB042229}"/>
                </a:ext>
              </a:extLst>
            </p:cNvPr>
            <p:cNvSpPr/>
            <p:nvPr/>
          </p:nvSpPr>
          <p:spPr>
            <a:xfrm>
              <a:off x="3972795" y="4220164"/>
              <a:ext cx="142651" cy="281985"/>
            </a:xfrm>
            <a:custGeom>
              <a:avLst/>
              <a:gdLst>
                <a:gd name="connsiteX0" fmla="*/ 73980 w 142651"/>
                <a:gd name="connsiteY0" fmla="*/ 0 h 281985"/>
                <a:gd name="connsiteX1" fmla="*/ 141988 w 142651"/>
                <a:gd name="connsiteY1" fmla="*/ 84264 h 281985"/>
                <a:gd name="connsiteX2" fmla="*/ 143978 w 142651"/>
                <a:gd name="connsiteY2" fmla="*/ 129713 h 281985"/>
                <a:gd name="connsiteX3" fmla="*/ 133362 w 142651"/>
                <a:gd name="connsiteY3" fmla="*/ 179143 h 281985"/>
                <a:gd name="connsiteX4" fmla="*/ 65354 w 142651"/>
                <a:gd name="connsiteY4" fmla="*/ 263407 h 281985"/>
                <a:gd name="connsiteX5" fmla="*/ 5640 w 142651"/>
                <a:gd name="connsiteY5" fmla="*/ 282980 h 281985"/>
                <a:gd name="connsiteX6" fmla="*/ 0 w 142651"/>
                <a:gd name="connsiteY6" fmla="*/ 282980 h 281985"/>
                <a:gd name="connsiteX7" fmla="*/ 72321 w 142651"/>
                <a:gd name="connsiteY7" fmla="*/ 182461 h 281985"/>
                <a:gd name="connsiteX8" fmla="*/ 85591 w 142651"/>
                <a:gd name="connsiteY8" fmla="*/ 69003 h 281985"/>
                <a:gd name="connsiteX9" fmla="*/ 73980 w 142651"/>
                <a:gd name="connsiteY9" fmla="*/ 0 h 281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2651" h="281985">
                  <a:moveTo>
                    <a:pt x="73980" y="0"/>
                  </a:moveTo>
                  <a:cubicBezTo>
                    <a:pt x="110472" y="16919"/>
                    <a:pt x="134026" y="44454"/>
                    <a:pt x="141988" y="84264"/>
                  </a:cubicBezTo>
                  <a:cubicBezTo>
                    <a:pt x="142320" y="85923"/>
                    <a:pt x="143978" y="116112"/>
                    <a:pt x="143978" y="129713"/>
                  </a:cubicBezTo>
                  <a:cubicBezTo>
                    <a:pt x="140993" y="146300"/>
                    <a:pt x="140661" y="163220"/>
                    <a:pt x="133362" y="179143"/>
                  </a:cubicBezTo>
                  <a:cubicBezTo>
                    <a:pt x="118102" y="213313"/>
                    <a:pt x="95875" y="241844"/>
                    <a:pt x="65354" y="263407"/>
                  </a:cubicBezTo>
                  <a:cubicBezTo>
                    <a:pt x="47440" y="276014"/>
                    <a:pt x="27203" y="281322"/>
                    <a:pt x="5640" y="282980"/>
                  </a:cubicBezTo>
                  <a:cubicBezTo>
                    <a:pt x="3649" y="282980"/>
                    <a:pt x="1990" y="282980"/>
                    <a:pt x="0" y="282980"/>
                  </a:cubicBezTo>
                  <a:cubicBezTo>
                    <a:pt x="2986" y="276345"/>
                    <a:pt x="58719" y="220280"/>
                    <a:pt x="72321" y="182461"/>
                  </a:cubicBezTo>
                  <a:cubicBezTo>
                    <a:pt x="85259" y="145637"/>
                    <a:pt x="88908" y="107818"/>
                    <a:pt x="85591" y="69003"/>
                  </a:cubicBezTo>
                  <a:cubicBezTo>
                    <a:pt x="83600" y="45449"/>
                    <a:pt x="78624" y="22891"/>
                    <a:pt x="73980" y="0"/>
                  </a:cubicBezTo>
                  <a:close/>
                </a:path>
              </a:pathLst>
            </a:custGeom>
            <a:solidFill>
              <a:schemeClr val="bg1">
                <a:lumMod val="65000"/>
              </a:schemeClr>
            </a:solidFill>
            <a:ln w="3309"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73B0DF99-9BAD-4203-A0C9-76C7461BEA95}"/>
                </a:ext>
              </a:extLst>
            </p:cNvPr>
            <p:cNvSpPr/>
            <p:nvPr/>
          </p:nvSpPr>
          <p:spPr>
            <a:xfrm>
              <a:off x="3885014" y="4061908"/>
              <a:ext cx="185778" cy="182461"/>
            </a:xfrm>
            <a:custGeom>
              <a:avLst/>
              <a:gdLst>
                <a:gd name="connsiteX0" fmla="*/ 176358 w 185778"/>
                <a:gd name="connsiteY0" fmla="*/ 32524 h 182460"/>
                <a:gd name="connsiteX1" fmla="*/ 105364 w 185778"/>
                <a:gd name="connsiteY1" fmla="*/ 76646 h 182460"/>
                <a:gd name="connsiteX2" fmla="*/ 95411 w 185778"/>
                <a:gd name="connsiteY2" fmla="*/ 90579 h 182460"/>
                <a:gd name="connsiteX3" fmla="*/ 93089 w 185778"/>
                <a:gd name="connsiteY3" fmla="*/ 78968 h 182460"/>
                <a:gd name="connsiteX4" fmla="*/ 11479 w 185778"/>
                <a:gd name="connsiteY4" fmla="*/ 1671 h 182460"/>
                <a:gd name="connsiteX5" fmla="*/ 532 w 185778"/>
                <a:gd name="connsiteY5" fmla="*/ 10297 h 182460"/>
                <a:gd name="connsiteX6" fmla="*/ 35697 w 185778"/>
                <a:gd name="connsiteY6" fmla="*/ 74656 h 182460"/>
                <a:gd name="connsiteX7" fmla="*/ 86454 w 185778"/>
                <a:gd name="connsiteY7" fmla="*/ 95887 h 182460"/>
                <a:gd name="connsiteX8" fmla="*/ 90435 w 185778"/>
                <a:gd name="connsiteY8" fmla="*/ 103186 h 182460"/>
                <a:gd name="connsiteX9" fmla="*/ 76502 w 185778"/>
                <a:gd name="connsiteY9" fmla="*/ 141669 h 182460"/>
                <a:gd name="connsiteX10" fmla="*/ 69867 w 185778"/>
                <a:gd name="connsiteY10" fmla="*/ 174511 h 182460"/>
                <a:gd name="connsiteX11" fmla="*/ 75838 w 185778"/>
                <a:gd name="connsiteY11" fmla="*/ 182805 h 182460"/>
                <a:gd name="connsiteX12" fmla="*/ 85127 w 185778"/>
                <a:gd name="connsiteY12" fmla="*/ 176834 h 182460"/>
                <a:gd name="connsiteX13" fmla="*/ 92757 w 185778"/>
                <a:gd name="connsiteY13" fmla="*/ 142664 h 182460"/>
                <a:gd name="connsiteX14" fmla="*/ 118302 w 185778"/>
                <a:gd name="connsiteY14" fmla="*/ 85935 h 182460"/>
                <a:gd name="connsiteX15" fmla="*/ 181334 w 185778"/>
                <a:gd name="connsiteY15" fmla="*/ 47784 h 182460"/>
                <a:gd name="connsiteX16" fmla="*/ 186642 w 185778"/>
                <a:gd name="connsiteY16" fmla="*/ 42476 h 182460"/>
                <a:gd name="connsiteX17" fmla="*/ 176358 w 185778"/>
                <a:gd name="connsiteY17" fmla="*/ 32524 h 182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5778" h="182460">
                  <a:moveTo>
                    <a:pt x="176358" y="32524"/>
                  </a:moveTo>
                  <a:cubicBezTo>
                    <a:pt x="146500" y="37168"/>
                    <a:pt x="122615" y="51765"/>
                    <a:pt x="105364" y="76646"/>
                  </a:cubicBezTo>
                  <a:cubicBezTo>
                    <a:pt x="102046" y="81291"/>
                    <a:pt x="100056" y="86930"/>
                    <a:pt x="95411" y="90579"/>
                  </a:cubicBezTo>
                  <a:cubicBezTo>
                    <a:pt x="94748" y="86598"/>
                    <a:pt x="94084" y="82618"/>
                    <a:pt x="93089" y="78968"/>
                  </a:cubicBezTo>
                  <a:cubicBezTo>
                    <a:pt x="80151" y="38163"/>
                    <a:pt x="54938" y="9965"/>
                    <a:pt x="11479" y="1671"/>
                  </a:cubicBezTo>
                  <a:cubicBezTo>
                    <a:pt x="-464" y="-1315"/>
                    <a:pt x="-795" y="-1315"/>
                    <a:pt x="532" y="10297"/>
                  </a:cubicBezTo>
                  <a:cubicBezTo>
                    <a:pt x="3849" y="36173"/>
                    <a:pt x="14797" y="58400"/>
                    <a:pt x="35697" y="74656"/>
                  </a:cubicBezTo>
                  <a:cubicBezTo>
                    <a:pt x="50625" y="86267"/>
                    <a:pt x="67876" y="92570"/>
                    <a:pt x="86454" y="95887"/>
                  </a:cubicBezTo>
                  <a:cubicBezTo>
                    <a:pt x="91762" y="96883"/>
                    <a:pt x="93089" y="97878"/>
                    <a:pt x="90435" y="103186"/>
                  </a:cubicBezTo>
                  <a:cubicBezTo>
                    <a:pt x="84464" y="115460"/>
                    <a:pt x="80151" y="128399"/>
                    <a:pt x="76502" y="141669"/>
                  </a:cubicBezTo>
                  <a:cubicBezTo>
                    <a:pt x="74179" y="152616"/>
                    <a:pt x="71857" y="163564"/>
                    <a:pt x="69867" y="174511"/>
                  </a:cubicBezTo>
                  <a:cubicBezTo>
                    <a:pt x="68871" y="179488"/>
                    <a:pt x="69535" y="182473"/>
                    <a:pt x="75838" y="182805"/>
                  </a:cubicBezTo>
                  <a:cubicBezTo>
                    <a:pt x="80814" y="182805"/>
                    <a:pt x="84132" y="183469"/>
                    <a:pt x="85127" y="176834"/>
                  </a:cubicBezTo>
                  <a:cubicBezTo>
                    <a:pt x="86454" y="165223"/>
                    <a:pt x="89108" y="153611"/>
                    <a:pt x="92757" y="142664"/>
                  </a:cubicBezTo>
                  <a:cubicBezTo>
                    <a:pt x="98065" y="122427"/>
                    <a:pt x="106027" y="102854"/>
                    <a:pt x="118302" y="85935"/>
                  </a:cubicBezTo>
                  <a:cubicBezTo>
                    <a:pt x="133894" y="64371"/>
                    <a:pt x="154131" y="50438"/>
                    <a:pt x="181334" y="47784"/>
                  </a:cubicBezTo>
                  <a:cubicBezTo>
                    <a:pt x="184983" y="47452"/>
                    <a:pt x="186310" y="46457"/>
                    <a:pt x="186642" y="42476"/>
                  </a:cubicBezTo>
                  <a:cubicBezTo>
                    <a:pt x="187305" y="33851"/>
                    <a:pt x="184319" y="31197"/>
                    <a:pt x="176358" y="32524"/>
                  </a:cubicBezTo>
                  <a:close/>
                </a:path>
              </a:pathLst>
            </a:custGeom>
            <a:solidFill>
              <a:schemeClr val="bg1"/>
            </a:solidFill>
            <a:ln w="3309" cap="flat">
              <a:noFill/>
              <a:prstDash val="solid"/>
              <a:miter/>
            </a:ln>
          </p:spPr>
          <p:txBody>
            <a:bodyPr rtlCol="0" anchor="ctr"/>
            <a:lstStyle/>
            <a:p>
              <a:endParaRPr lang="en-US"/>
            </a:p>
          </p:txBody>
        </p:sp>
      </p:grpSp>
      <p:grpSp>
        <p:nvGrpSpPr>
          <p:cNvPr id="59" name="Group 58">
            <a:extLst>
              <a:ext uri="{FF2B5EF4-FFF2-40B4-BE49-F238E27FC236}">
                <a16:creationId xmlns:a16="http://schemas.microsoft.com/office/drawing/2014/main" id="{F18529EF-2542-45F9-B887-0E69034CF441}"/>
              </a:ext>
            </a:extLst>
          </p:cNvPr>
          <p:cNvGrpSpPr/>
          <p:nvPr/>
        </p:nvGrpSpPr>
        <p:grpSpPr>
          <a:xfrm>
            <a:off x="5423918" y="3927441"/>
            <a:ext cx="1368152" cy="1292662"/>
            <a:chOff x="3324740" y="1715063"/>
            <a:chExt cx="1260140" cy="1292662"/>
          </a:xfrm>
        </p:grpSpPr>
        <p:sp>
          <p:nvSpPr>
            <p:cNvPr id="60" name="TextBox 59">
              <a:extLst>
                <a:ext uri="{FF2B5EF4-FFF2-40B4-BE49-F238E27FC236}">
                  <a16:creationId xmlns:a16="http://schemas.microsoft.com/office/drawing/2014/main" id="{5224E7AD-698F-44F6-BACD-219931DF349B}"/>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61" name="TextBox 60">
              <a:extLst>
                <a:ext uri="{FF2B5EF4-FFF2-40B4-BE49-F238E27FC236}">
                  <a16:creationId xmlns:a16="http://schemas.microsoft.com/office/drawing/2014/main" id="{6B1CA209-43A1-4FC8-B741-407186EC3B49}"/>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62" name="Group 61">
            <a:extLst>
              <a:ext uri="{FF2B5EF4-FFF2-40B4-BE49-F238E27FC236}">
                <a16:creationId xmlns:a16="http://schemas.microsoft.com/office/drawing/2014/main" id="{29AF6522-7779-4025-8C39-906568023AA0}"/>
              </a:ext>
            </a:extLst>
          </p:cNvPr>
          <p:cNvGrpSpPr/>
          <p:nvPr/>
        </p:nvGrpSpPr>
        <p:grpSpPr>
          <a:xfrm>
            <a:off x="9503701" y="3927441"/>
            <a:ext cx="1368152" cy="1292662"/>
            <a:chOff x="3324740" y="1715063"/>
            <a:chExt cx="1260140" cy="1292662"/>
          </a:xfrm>
        </p:grpSpPr>
        <p:sp>
          <p:nvSpPr>
            <p:cNvPr id="63" name="TextBox 62">
              <a:extLst>
                <a:ext uri="{FF2B5EF4-FFF2-40B4-BE49-F238E27FC236}">
                  <a16:creationId xmlns:a16="http://schemas.microsoft.com/office/drawing/2014/main" id="{2570E2D4-7F27-4404-A234-492EB75D70C3}"/>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64" name="TextBox 63">
              <a:extLst>
                <a:ext uri="{FF2B5EF4-FFF2-40B4-BE49-F238E27FC236}">
                  <a16:creationId xmlns:a16="http://schemas.microsoft.com/office/drawing/2014/main" id="{74A48FC7-DFAC-4EC5-882D-BCF5FA4357BE}"/>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65" name="Group 64">
            <a:extLst>
              <a:ext uri="{FF2B5EF4-FFF2-40B4-BE49-F238E27FC236}">
                <a16:creationId xmlns:a16="http://schemas.microsoft.com/office/drawing/2014/main" id="{A52E1682-940C-4530-A92B-2E0B6CA5B644}"/>
              </a:ext>
            </a:extLst>
          </p:cNvPr>
          <p:cNvGrpSpPr/>
          <p:nvPr/>
        </p:nvGrpSpPr>
        <p:grpSpPr>
          <a:xfrm>
            <a:off x="7549535" y="3927441"/>
            <a:ext cx="1368152" cy="1292662"/>
            <a:chOff x="3324740" y="1715063"/>
            <a:chExt cx="1260140" cy="1292662"/>
          </a:xfrm>
        </p:grpSpPr>
        <p:sp>
          <p:nvSpPr>
            <p:cNvPr id="66" name="TextBox 65">
              <a:extLst>
                <a:ext uri="{FF2B5EF4-FFF2-40B4-BE49-F238E27FC236}">
                  <a16:creationId xmlns:a16="http://schemas.microsoft.com/office/drawing/2014/main" id="{A0360B73-7783-4AE7-89CD-B17FD6FFAF28}"/>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67" name="TextBox 66">
              <a:extLst>
                <a:ext uri="{FF2B5EF4-FFF2-40B4-BE49-F238E27FC236}">
                  <a16:creationId xmlns:a16="http://schemas.microsoft.com/office/drawing/2014/main" id="{ECA92DF6-4266-43D2-8EF7-6835192565C6}"/>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68" name="Group 67">
            <a:extLst>
              <a:ext uri="{FF2B5EF4-FFF2-40B4-BE49-F238E27FC236}">
                <a16:creationId xmlns:a16="http://schemas.microsoft.com/office/drawing/2014/main" id="{2EA58FAD-FABD-4B98-8DBF-E4B856AE7F1A}"/>
              </a:ext>
            </a:extLst>
          </p:cNvPr>
          <p:cNvGrpSpPr/>
          <p:nvPr/>
        </p:nvGrpSpPr>
        <p:grpSpPr>
          <a:xfrm>
            <a:off x="3288776" y="3927441"/>
            <a:ext cx="1368152" cy="1292662"/>
            <a:chOff x="3324740" y="1715063"/>
            <a:chExt cx="1260140" cy="1292662"/>
          </a:xfrm>
        </p:grpSpPr>
        <p:sp>
          <p:nvSpPr>
            <p:cNvPr id="69" name="TextBox 68">
              <a:extLst>
                <a:ext uri="{FF2B5EF4-FFF2-40B4-BE49-F238E27FC236}">
                  <a16:creationId xmlns:a16="http://schemas.microsoft.com/office/drawing/2014/main" id="{0FEA9FDD-EFB6-449E-B0C6-12C0CE82F9E6}"/>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70" name="TextBox 69">
              <a:extLst>
                <a:ext uri="{FF2B5EF4-FFF2-40B4-BE49-F238E27FC236}">
                  <a16:creationId xmlns:a16="http://schemas.microsoft.com/office/drawing/2014/main" id="{B38FC339-1948-4EE3-81E7-4CA14AA0A4F3}"/>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71" name="Group 70">
            <a:extLst>
              <a:ext uri="{FF2B5EF4-FFF2-40B4-BE49-F238E27FC236}">
                <a16:creationId xmlns:a16="http://schemas.microsoft.com/office/drawing/2014/main" id="{3036885E-C058-4671-9E0B-6215E144CDED}"/>
              </a:ext>
            </a:extLst>
          </p:cNvPr>
          <p:cNvGrpSpPr/>
          <p:nvPr/>
        </p:nvGrpSpPr>
        <p:grpSpPr>
          <a:xfrm>
            <a:off x="1335081" y="3927441"/>
            <a:ext cx="1368152" cy="1292662"/>
            <a:chOff x="3324740" y="1715063"/>
            <a:chExt cx="1260140" cy="1292662"/>
          </a:xfrm>
        </p:grpSpPr>
        <p:sp>
          <p:nvSpPr>
            <p:cNvPr id="72" name="TextBox 71">
              <a:extLst>
                <a:ext uri="{FF2B5EF4-FFF2-40B4-BE49-F238E27FC236}">
                  <a16:creationId xmlns:a16="http://schemas.microsoft.com/office/drawing/2014/main" id="{5063C8E9-EC94-4E5E-A86D-2C349B4C0456}"/>
                </a:ext>
              </a:extLst>
            </p:cNvPr>
            <p:cNvSpPr txBox="1"/>
            <p:nvPr/>
          </p:nvSpPr>
          <p:spPr>
            <a:xfrm>
              <a:off x="3324740" y="1715063"/>
              <a:ext cx="126014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 </a:t>
              </a:r>
              <a:endParaRPr lang="ko-KR" altLang="en-US" sz="1200" b="1" dirty="0">
                <a:solidFill>
                  <a:schemeClr val="tx1">
                    <a:lumMod val="75000"/>
                    <a:lumOff val="25000"/>
                  </a:schemeClr>
                </a:solidFill>
                <a:cs typeface="Arial" pitchFamily="34" charset="0"/>
              </a:endParaRPr>
            </a:p>
          </p:txBody>
        </p:sp>
        <p:sp>
          <p:nvSpPr>
            <p:cNvPr id="73" name="TextBox 72">
              <a:extLst>
                <a:ext uri="{FF2B5EF4-FFF2-40B4-BE49-F238E27FC236}">
                  <a16:creationId xmlns:a16="http://schemas.microsoft.com/office/drawing/2014/main" id="{9C2DB613-031D-491E-986A-EA1CFB20FDB6}"/>
                </a:ext>
              </a:extLst>
            </p:cNvPr>
            <p:cNvSpPr txBox="1"/>
            <p:nvPr/>
          </p:nvSpPr>
          <p:spPr>
            <a:xfrm>
              <a:off x="3324740" y="1992062"/>
              <a:ext cx="1260140" cy="1015663"/>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74" name="Rectangle: Rounded Corners 73">
            <a:extLst>
              <a:ext uri="{FF2B5EF4-FFF2-40B4-BE49-F238E27FC236}">
                <a16:creationId xmlns:a16="http://schemas.microsoft.com/office/drawing/2014/main" id="{688613A9-5BF9-4408-A97E-3D6937277CF9}"/>
              </a:ext>
            </a:extLst>
          </p:cNvPr>
          <p:cNvSpPr/>
          <p:nvPr/>
        </p:nvSpPr>
        <p:spPr>
          <a:xfrm>
            <a:off x="1430433" y="5455444"/>
            <a:ext cx="1177448" cy="407391"/>
          </a:xfrm>
          <a:prstGeom prst="roundRect">
            <a:avLst>
              <a:gd name="adj" fmla="val 23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a:extLst>
              <a:ext uri="{FF2B5EF4-FFF2-40B4-BE49-F238E27FC236}">
                <a16:creationId xmlns:a16="http://schemas.microsoft.com/office/drawing/2014/main" id="{D09A6BC9-9EC3-4C46-86F1-DABA8213EC1C}"/>
              </a:ext>
            </a:extLst>
          </p:cNvPr>
          <p:cNvSpPr txBox="1"/>
          <p:nvPr/>
        </p:nvSpPr>
        <p:spPr>
          <a:xfrm>
            <a:off x="1473533"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
        <p:nvSpPr>
          <p:cNvPr id="76" name="Rectangle: Rounded Corners 75">
            <a:extLst>
              <a:ext uri="{FF2B5EF4-FFF2-40B4-BE49-F238E27FC236}">
                <a16:creationId xmlns:a16="http://schemas.microsoft.com/office/drawing/2014/main" id="{C4D0B3A4-ED14-463E-83E3-622E2C69C830}"/>
              </a:ext>
            </a:extLst>
          </p:cNvPr>
          <p:cNvSpPr/>
          <p:nvPr/>
        </p:nvSpPr>
        <p:spPr>
          <a:xfrm>
            <a:off x="3475838" y="5455444"/>
            <a:ext cx="1177448" cy="407391"/>
          </a:xfrm>
          <a:prstGeom prst="roundRect">
            <a:avLst>
              <a:gd name="adj" fmla="val 2333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TextBox 76">
            <a:extLst>
              <a:ext uri="{FF2B5EF4-FFF2-40B4-BE49-F238E27FC236}">
                <a16:creationId xmlns:a16="http://schemas.microsoft.com/office/drawing/2014/main" id="{C0458C5A-79EF-4C7F-8BDA-FB85450D0D03}"/>
              </a:ext>
            </a:extLst>
          </p:cNvPr>
          <p:cNvSpPr txBox="1"/>
          <p:nvPr/>
        </p:nvSpPr>
        <p:spPr>
          <a:xfrm>
            <a:off x="3518938"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
        <p:nvSpPr>
          <p:cNvPr id="78" name="Rectangle: Rounded Corners 77">
            <a:extLst>
              <a:ext uri="{FF2B5EF4-FFF2-40B4-BE49-F238E27FC236}">
                <a16:creationId xmlns:a16="http://schemas.microsoft.com/office/drawing/2014/main" id="{1EA89990-DC5C-4C3C-8C36-675915931768}"/>
              </a:ext>
            </a:extLst>
          </p:cNvPr>
          <p:cNvSpPr/>
          <p:nvPr/>
        </p:nvSpPr>
        <p:spPr>
          <a:xfrm>
            <a:off x="5521243" y="5455444"/>
            <a:ext cx="1177448" cy="407391"/>
          </a:xfrm>
          <a:prstGeom prst="roundRect">
            <a:avLst>
              <a:gd name="adj" fmla="val 2333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a:extLst>
              <a:ext uri="{FF2B5EF4-FFF2-40B4-BE49-F238E27FC236}">
                <a16:creationId xmlns:a16="http://schemas.microsoft.com/office/drawing/2014/main" id="{A803743E-EF63-4400-87C1-BC09675A2707}"/>
              </a:ext>
            </a:extLst>
          </p:cNvPr>
          <p:cNvSpPr txBox="1"/>
          <p:nvPr/>
        </p:nvSpPr>
        <p:spPr>
          <a:xfrm>
            <a:off x="5564343"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
        <p:nvSpPr>
          <p:cNvPr id="80" name="Rectangle: Rounded Corners 79">
            <a:extLst>
              <a:ext uri="{FF2B5EF4-FFF2-40B4-BE49-F238E27FC236}">
                <a16:creationId xmlns:a16="http://schemas.microsoft.com/office/drawing/2014/main" id="{83815DFD-EC4C-438F-A50C-1773F331B325}"/>
              </a:ext>
            </a:extLst>
          </p:cNvPr>
          <p:cNvSpPr/>
          <p:nvPr/>
        </p:nvSpPr>
        <p:spPr>
          <a:xfrm>
            <a:off x="7566648" y="5455444"/>
            <a:ext cx="1177448" cy="407391"/>
          </a:xfrm>
          <a:prstGeom prst="roundRect">
            <a:avLst>
              <a:gd name="adj" fmla="val 2333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TextBox 80">
            <a:extLst>
              <a:ext uri="{FF2B5EF4-FFF2-40B4-BE49-F238E27FC236}">
                <a16:creationId xmlns:a16="http://schemas.microsoft.com/office/drawing/2014/main" id="{4E0CE61C-A36B-4DFA-8F94-1E07C744BD8B}"/>
              </a:ext>
            </a:extLst>
          </p:cNvPr>
          <p:cNvSpPr txBox="1"/>
          <p:nvPr/>
        </p:nvSpPr>
        <p:spPr>
          <a:xfrm>
            <a:off x="7609748"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
        <p:nvSpPr>
          <p:cNvPr id="82" name="Rectangle: Rounded Corners 81">
            <a:extLst>
              <a:ext uri="{FF2B5EF4-FFF2-40B4-BE49-F238E27FC236}">
                <a16:creationId xmlns:a16="http://schemas.microsoft.com/office/drawing/2014/main" id="{8C680663-E10B-4789-804A-62979A9F5BB2}"/>
              </a:ext>
            </a:extLst>
          </p:cNvPr>
          <p:cNvSpPr/>
          <p:nvPr/>
        </p:nvSpPr>
        <p:spPr>
          <a:xfrm>
            <a:off x="9612054" y="5455444"/>
            <a:ext cx="1177448" cy="407391"/>
          </a:xfrm>
          <a:prstGeom prst="roundRect">
            <a:avLst>
              <a:gd name="adj" fmla="val 2333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extBox 82">
            <a:extLst>
              <a:ext uri="{FF2B5EF4-FFF2-40B4-BE49-F238E27FC236}">
                <a16:creationId xmlns:a16="http://schemas.microsoft.com/office/drawing/2014/main" id="{502E3878-DC4A-4762-90CA-5A4630B2C5EF}"/>
              </a:ext>
            </a:extLst>
          </p:cNvPr>
          <p:cNvSpPr txBox="1"/>
          <p:nvPr/>
        </p:nvSpPr>
        <p:spPr>
          <a:xfrm>
            <a:off x="9655154" y="5505250"/>
            <a:ext cx="1091248" cy="307777"/>
          </a:xfrm>
          <a:prstGeom prst="rect">
            <a:avLst/>
          </a:prstGeom>
          <a:noFill/>
        </p:spPr>
        <p:txBody>
          <a:bodyPr wrap="square" rtlCol="0">
            <a:spAutoFit/>
          </a:bodyPr>
          <a:lstStyle/>
          <a:p>
            <a:pPr algn="ctr"/>
            <a:r>
              <a:rPr lang="en-US" altLang="ko-KR" sz="1400" b="1" dirty="0">
                <a:solidFill>
                  <a:schemeClr val="bg1"/>
                </a:solidFill>
                <a:cs typeface="Arial" pitchFamily="34" charset="0"/>
              </a:rPr>
              <a:t>Add Text</a:t>
            </a:r>
            <a:endParaRPr lang="ko-KR" altLang="en-US" sz="1400" b="1" dirty="0">
              <a:solidFill>
                <a:schemeClr val="bg1"/>
              </a:solidFill>
              <a:cs typeface="Arial" pitchFamily="34" charset="0"/>
            </a:endParaRPr>
          </a:p>
        </p:txBody>
      </p:sp>
    </p:spTree>
    <p:extLst>
      <p:ext uri="{BB962C8B-B14F-4D97-AF65-F5344CB8AC3E}">
        <p14:creationId xmlns:p14="http://schemas.microsoft.com/office/powerpoint/2010/main" val="131249876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018BDCE-E71C-447E-810D-908820AF489B}"/>
              </a:ext>
            </a:extLst>
          </p:cNvPr>
          <p:cNvSpPr txBox="1"/>
          <p:nvPr/>
        </p:nvSpPr>
        <p:spPr>
          <a:xfrm rot="16200000">
            <a:off x="9222105" y="2963036"/>
            <a:ext cx="4968239" cy="461665"/>
          </a:xfrm>
          <a:prstGeom prst="rect">
            <a:avLst/>
          </a:prstGeom>
          <a:noFill/>
        </p:spPr>
        <p:txBody>
          <a:bodyPr wrap="square" rtlCol="0">
            <a:spAutoFit/>
          </a:bodyPr>
          <a:lstStyle/>
          <a:p>
            <a:pPr algn="ctr"/>
            <a:r>
              <a:rPr lang="en-US" altLang="ko-KR" sz="2400" b="1" dirty="0">
                <a:solidFill>
                  <a:schemeClr val="accent1"/>
                </a:solidFill>
                <a:latin typeface="+mj-lt"/>
                <a:cs typeface="Arial" pitchFamily="34" charset="0"/>
              </a:rPr>
              <a:t>Food Portfolio Presentation</a:t>
            </a:r>
          </a:p>
        </p:txBody>
      </p:sp>
      <p:sp>
        <p:nvSpPr>
          <p:cNvPr id="6" name="TextBox 5">
            <a:extLst>
              <a:ext uri="{FF2B5EF4-FFF2-40B4-BE49-F238E27FC236}">
                <a16:creationId xmlns:a16="http://schemas.microsoft.com/office/drawing/2014/main" id="{E9CF63A4-E224-47D2-A096-3A502629F56E}"/>
              </a:ext>
            </a:extLst>
          </p:cNvPr>
          <p:cNvSpPr txBox="1"/>
          <p:nvPr/>
        </p:nvSpPr>
        <p:spPr>
          <a:xfrm>
            <a:off x="592183" y="5446907"/>
            <a:ext cx="2811915" cy="954107"/>
          </a:xfrm>
          <a:prstGeom prst="rect">
            <a:avLst/>
          </a:prstGeom>
          <a:noFill/>
        </p:spPr>
        <p:txBody>
          <a:bodyPr wrap="square" rtlCol="0" anchor="ctr">
            <a:spAutoFit/>
          </a:bodyPr>
          <a:lstStyle/>
          <a:p>
            <a:pPr algn="r"/>
            <a:r>
              <a:rPr lang="en-US" altLang="ko-KR" sz="2800" b="1" dirty="0">
                <a:solidFill>
                  <a:schemeClr val="accent1"/>
                </a:solidFill>
                <a:cs typeface="Arial" pitchFamily="34" charset="0"/>
              </a:rPr>
              <a:t>AWESOME</a:t>
            </a:r>
          </a:p>
          <a:p>
            <a:pPr algn="r"/>
            <a:r>
              <a:rPr lang="en-GB" altLang="ko-KR" sz="2800" b="1" dirty="0">
                <a:solidFill>
                  <a:schemeClr val="accent1"/>
                </a:solidFill>
                <a:cs typeface="Arial" pitchFamily="34" charset="0"/>
              </a:rPr>
              <a:t>S</a:t>
            </a:r>
            <a:r>
              <a:rPr lang="en-US" altLang="ko-KR" sz="2800" b="1" dirty="0">
                <a:solidFill>
                  <a:schemeClr val="accent1"/>
                </a:solidFill>
                <a:cs typeface="Arial" pitchFamily="34" charset="0"/>
              </a:rPr>
              <a:t>LIDE</a:t>
            </a:r>
            <a:endParaRPr lang="ko-KR" altLang="en-US" sz="2800" b="1" dirty="0">
              <a:solidFill>
                <a:schemeClr val="accent1"/>
              </a:solidFill>
              <a:cs typeface="Arial" pitchFamily="34" charset="0"/>
            </a:endParaRPr>
          </a:p>
        </p:txBody>
      </p:sp>
      <p:sp>
        <p:nvSpPr>
          <p:cNvPr id="7" name="TextBox 6">
            <a:extLst>
              <a:ext uri="{FF2B5EF4-FFF2-40B4-BE49-F238E27FC236}">
                <a16:creationId xmlns:a16="http://schemas.microsoft.com/office/drawing/2014/main" id="{714219E3-B40F-45B3-B1E0-07A9D9BDDB10}"/>
              </a:ext>
            </a:extLst>
          </p:cNvPr>
          <p:cNvSpPr txBox="1"/>
          <p:nvPr/>
        </p:nvSpPr>
        <p:spPr>
          <a:xfrm>
            <a:off x="560063" y="1342134"/>
            <a:ext cx="2958200" cy="461665"/>
          </a:xfrm>
          <a:prstGeom prst="rect">
            <a:avLst/>
          </a:prstGeom>
          <a:noFill/>
        </p:spPr>
        <p:txBody>
          <a:bodyPr wrap="square" rtlCol="0" anchor="ctr">
            <a:spAutoFit/>
          </a:bodyPr>
          <a:lstStyle/>
          <a:p>
            <a:pPr algn="ctr"/>
            <a:r>
              <a:rPr lang="en-GB" altLang="ko-KR" sz="1200" dirty="0">
                <a:solidFill>
                  <a:schemeClr val="tx1"/>
                </a:solidFill>
                <a:cs typeface="Arial" pitchFamily="34" charset="0"/>
              </a:rPr>
              <a:t>L</a:t>
            </a:r>
            <a:r>
              <a:rPr lang="en-US" altLang="ko-KR" sz="1200" dirty="0">
                <a:solidFill>
                  <a:schemeClr val="tx1"/>
                </a:solidFill>
                <a:cs typeface="Arial" pitchFamily="34" charset="0"/>
              </a:rPr>
              <a:t>OREM IPSUM DOLOR SIT AMET,</a:t>
            </a:r>
          </a:p>
          <a:p>
            <a:pPr algn="ctr"/>
            <a:r>
              <a:rPr lang="en-US" altLang="ko-KR" sz="1200" dirty="0">
                <a:solidFill>
                  <a:schemeClr val="tx1"/>
                </a:solidFill>
                <a:cs typeface="Arial" pitchFamily="34" charset="0"/>
              </a:rPr>
              <a:t>CU USU AGAM INTEGRE IMPEDIT.</a:t>
            </a:r>
            <a:endParaRPr lang="ko-KR" altLang="en-US" sz="1200" dirty="0">
              <a:solidFill>
                <a:schemeClr val="tx1"/>
              </a:solidFill>
              <a:cs typeface="Arial" pitchFamily="34" charset="0"/>
            </a:endParaRPr>
          </a:p>
        </p:txBody>
      </p:sp>
      <p:sp>
        <p:nvSpPr>
          <p:cNvPr id="8" name="TextBox 7">
            <a:extLst>
              <a:ext uri="{FF2B5EF4-FFF2-40B4-BE49-F238E27FC236}">
                <a16:creationId xmlns:a16="http://schemas.microsoft.com/office/drawing/2014/main" id="{136B97A6-438D-40BD-AC11-849436214B2E}"/>
              </a:ext>
            </a:extLst>
          </p:cNvPr>
          <p:cNvSpPr txBox="1"/>
          <p:nvPr/>
        </p:nvSpPr>
        <p:spPr>
          <a:xfrm>
            <a:off x="560063" y="469434"/>
            <a:ext cx="2958200" cy="830997"/>
          </a:xfrm>
          <a:prstGeom prst="rect">
            <a:avLst/>
          </a:prstGeom>
          <a:noFill/>
        </p:spPr>
        <p:txBody>
          <a:bodyPr wrap="square" rtlCol="0" anchor="ctr">
            <a:spAutoFit/>
          </a:bodyPr>
          <a:lstStyle/>
          <a:p>
            <a:pPr algn="ctr"/>
            <a:r>
              <a:rPr lang="en-GB" altLang="ko-KR" sz="2400" dirty="0">
                <a:solidFill>
                  <a:schemeClr val="accent1"/>
                </a:solidFill>
                <a:cs typeface="Arial" pitchFamily="34" charset="0"/>
              </a:rPr>
              <a:t>L</a:t>
            </a:r>
            <a:r>
              <a:rPr lang="en-US" altLang="ko-KR" sz="2400" dirty="0">
                <a:solidFill>
                  <a:schemeClr val="accent1"/>
                </a:solidFill>
                <a:cs typeface="Arial" pitchFamily="34" charset="0"/>
              </a:rPr>
              <a:t>OREM IPSUM</a:t>
            </a:r>
          </a:p>
          <a:p>
            <a:pPr algn="ctr"/>
            <a:r>
              <a:rPr lang="en-US" altLang="ko-KR" sz="2400" dirty="0">
                <a:solidFill>
                  <a:schemeClr val="accent1"/>
                </a:solidFill>
                <a:cs typeface="Arial" pitchFamily="34" charset="0"/>
              </a:rPr>
              <a:t>DOLOR SIT AMET </a:t>
            </a:r>
            <a:endParaRPr lang="ko-KR" altLang="en-US" sz="2400" dirty="0">
              <a:solidFill>
                <a:schemeClr val="accent1"/>
              </a:solidFill>
              <a:cs typeface="Arial" pitchFamily="34" charset="0"/>
            </a:endParaRPr>
          </a:p>
        </p:txBody>
      </p:sp>
      <p:sp>
        <p:nvSpPr>
          <p:cNvPr id="9" name="TextBox 8">
            <a:extLst>
              <a:ext uri="{FF2B5EF4-FFF2-40B4-BE49-F238E27FC236}">
                <a16:creationId xmlns:a16="http://schemas.microsoft.com/office/drawing/2014/main" id="{EF0C3CFA-1D69-4A13-B569-16F212C7363A}"/>
              </a:ext>
            </a:extLst>
          </p:cNvPr>
          <p:cNvSpPr txBox="1"/>
          <p:nvPr/>
        </p:nvSpPr>
        <p:spPr>
          <a:xfrm>
            <a:off x="4216649" y="1748742"/>
            <a:ext cx="2348020" cy="523220"/>
          </a:xfrm>
          <a:prstGeom prst="rect">
            <a:avLst/>
          </a:prstGeom>
          <a:noFill/>
        </p:spPr>
        <p:txBody>
          <a:bodyPr wrap="square" rtlCol="0" anchor="ctr">
            <a:spAutoFit/>
          </a:bodyPr>
          <a:lstStyle/>
          <a:p>
            <a:pPr algn="r"/>
            <a:r>
              <a:rPr lang="en-GB" altLang="ko-KR" sz="1400" dirty="0">
                <a:solidFill>
                  <a:schemeClr val="accent1"/>
                </a:solidFill>
                <a:cs typeface="Arial" pitchFamily="34" charset="0"/>
              </a:rPr>
              <a:t>ALLPPT Layout Clean Text Slide for your Presentation</a:t>
            </a:r>
            <a:endParaRPr lang="ko-KR" altLang="en-US" sz="1400" dirty="0">
              <a:solidFill>
                <a:schemeClr val="accent1"/>
              </a:solidFill>
              <a:cs typeface="Arial" pitchFamily="34" charset="0"/>
            </a:endParaRPr>
          </a:p>
        </p:txBody>
      </p:sp>
      <p:sp>
        <p:nvSpPr>
          <p:cNvPr id="10" name="Rectangle 9">
            <a:extLst>
              <a:ext uri="{FF2B5EF4-FFF2-40B4-BE49-F238E27FC236}">
                <a16:creationId xmlns:a16="http://schemas.microsoft.com/office/drawing/2014/main" id="{0C595483-A5BA-454B-B77E-DC58677C1A66}"/>
              </a:ext>
            </a:extLst>
          </p:cNvPr>
          <p:cNvSpPr/>
          <p:nvPr/>
        </p:nvSpPr>
        <p:spPr>
          <a:xfrm>
            <a:off x="560063" y="1845502"/>
            <a:ext cx="2958198" cy="646331"/>
          </a:xfrm>
          <a:prstGeom prst="rect">
            <a:avLst/>
          </a:prstGeom>
        </p:spPr>
        <p:txBody>
          <a:bodyPr wrap="square">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3" name="Picture Placeholder 2">
            <a:extLst>
              <a:ext uri="{FF2B5EF4-FFF2-40B4-BE49-F238E27FC236}">
                <a16:creationId xmlns:a16="http://schemas.microsoft.com/office/drawing/2014/main" id="{35BD356C-5D14-43A4-9F45-BE38835269C4}"/>
              </a:ext>
            </a:extLst>
          </p:cNvPr>
          <p:cNvSpPr>
            <a:spLocks noGrp="1"/>
          </p:cNvSpPr>
          <p:nvPr>
            <p:ph type="pic" sz="quarter" idx="15"/>
          </p:nvPr>
        </p:nvSpPr>
        <p:spPr/>
      </p:sp>
      <p:sp>
        <p:nvSpPr>
          <p:cNvPr id="12" name="Picture Placeholder 11">
            <a:extLst>
              <a:ext uri="{FF2B5EF4-FFF2-40B4-BE49-F238E27FC236}">
                <a16:creationId xmlns:a16="http://schemas.microsoft.com/office/drawing/2014/main" id="{ECEE5A6E-B780-4AB8-8AC7-0558EEB35165}"/>
              </a:ext>
            </a:extLst>
          </p:cNvPr>
          <p:cNvSpPr>
            <a:spLocks noGrp="1"/>
          </p:cNvSpPr>
          <p:nvPr>
            <p:ph type="pic" sz="quarter" idx="14"/>
          </p:nvPr>
        </p:nvSpPr>
        <p:spPr/>
      </p:sp>
    </p:spTree>
    <p:extLst>
      <p:ext uri="{BB962C8B-B14F-4D97-AF65-F5344CB8AC3E}">
        <p14:creationId xmlns:p14="http://schemas.microsoft.com/office/powerpoint/2010/main" val="2336911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a:extLst>
              <a:ext uri="{FF2B5EF4-FFF2-40B4-BE49-F238E27FC236}">
                <a16:creationId xmlns:a16="http://schemas.microsoft.com/office/drawing/2014/main" id="{8A171140-0AF7-48F0-A5D3-E0778BEF851B}"/>
              </a:ext>
            </a:extLst>
          </p:cNvPr>
          <p:cNvSpPr txBox="1"/>
          <p:nvPr/>
        </p:nvSpPr>
        <p:spPr>
          <a:xfrm>
            <a:off x="8228025" y="3414324"/>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Apa tujuan pengguna aplikasi perangkat bergerak panduan dan resep masakan untuk mahasiswa berbasis Android?</a:t>
            </a:r>
            <a:endParaRPr lang="ko-KR" altLang="en-US" sz="1200" dirty="0">
              <a:solidFill>
                <a:schemeClr val="tx1">
                  <a:lumMod val="75000"/>
                  <a:lumOff val="25000"/>
                </a:schemeClr>
              </a:solidFill>
              <a:cs typeface="Arial" pitchFamily="34" charset="0"/>
            </a:endParaRPr>
          </a:p>
        </p:txBody>
      </p:sp>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Rumusan</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Masalah</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8228023" y="2240275"/>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Siapakah pengguna aplikasi perangkat bergerak panduan dan resep masakan untuk mahasiswa berbasis Android?</a:t>
            </a:r>
            <a:endParaRPr lang="ko-KR" altLang="en-US" sz="1200" dirty="0">
              <a:solidFill>
                <a:schemeClr val="tx1">
                  <a:lumMod val="75000"/>
                  <a:lumOff val="25000"/>
                </a:schemeClr>
              </a:solidFill>
              <a:cs typeface="Arial" pitchFamily="34" charset="0"/>
            </a:endParaRPr>
          </a:p>
        </p:txBody>
      </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Dapatkah aplikasi perangkat bergerak panduan dan resep masakan untuk mahasiswa direalisasikan dalam bentuk aplikasi Android?</a:t>
            </a:r>
            <a:endParaRPr lang="ko-KR" altLang="en-US" sz="1200" dirty="0">
              <a:solidFill>
                <a:schemeClr val="tx1">
                  <a:lumMod val="75000"/>
                  <a:lumOff val="25000"/>
                </a:schemeClr>
              </a:solidFill>
              <a:cs typeface="Arial" pitchFamily="34" charset="0"/>
            </a:endParaRPr>
          </a:p>
        </p:txBody>
      </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Dapatkah pengguna mencapai tujuannya dengan menggunakan aplikasi yang dikembangkan?</a:t>
            </a:r>
            <a:endParaRPr lang="ko-KR" altLang="en-US" sz="1200" dirty="0">
              <a:solidFill>
                <a:schemeClr val="tx1">
                  <a:lumMod val="75000"/>
                  <a:lumOff val="25000"/>
                </a:schemeClr>
              </a:solidFill>
              <a:cs typeface="Arial" pitchFamily="34" charset="0"/>
            </a:endParaRPr>
          </a:p>
        </p:txBody>
      </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287707549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19" name="Group 18">
            <a:extLst>
              <a:ext uri="{FF2B5EF4-FFF2-40B4-BE49-F238E27FC236}">
                <a16:creationId xmlns:a16="http://schemas.microsoft.com/office/drawing/2014/main" id="{1255E4E6-0D6C-486A-9065-405D849E03B6}"/>
              </a:ext>
            </a:extLst>
          </p:cNvPr>
          <p:cNvGrpSpPr/>
          <p:nvPr/>
        </p:nvGrpSpPr>
        <p:grpSpPr>
          <a:xfrm>
            <a:off x="980625" y="2308633"/>
            <a:ext cx="3446080" cy="3444458"/>
            <a:chOff x="3526795" y="1849288"/>
            <a:chExt cx="4419549" cy="4417470"/>
          </a:xfrm>
        </p:grpSpPr>
        <p:sp>
          <p:nvSpPr>
            <p:cNvPr id="18" name="Freeform: Shape 17">
              <a:extLst>
                <a:ext uri="{FF2B5EF4-FFF2-40B4-BE49-F238E27FC236}">
                  <a16:creationId xmlns:a16="http://schemas.microsoft.com/office/drawing/2014/main" id="{21F1FD4E-23F2-4A33-9F79-3945D1400CB5}"/>
                </a:ext>
              </a:extLst>
            </p:cNvPr>
            <p:cNvSpPr/>
            <p:nvPr/>
          </p:nvSpPr>
          <p:spPr>
            <a:xfrm rot="3000000">
              <a:off x="3459693" y="1916390"/>
              <a:ext cx="4417470" cy="4283265"/>
            </a:xfrm>
            <a:custGeom>
              <a:avLst/>
              <a:gdLst>
                <a:gd name="connsiteX0" fmla="*/ 407554 w 4417470"/>
                <a:gd name="connsiteY0" fmla="*/ 44466 h 4283265"/>
                <a:gd name="connsiteX1" fmla="*/ 534399 w 4417470"/>
                <a:gd name="connsiteY1" fmla="*/ 969 h 4283265"/>
                <a:gd name="connsiteX2" fmla="*/ 2073870 w 4417470"/>
                <a:gd name="connsiteY2" fmla="*/ 171489 h 4283265"/>
                <a:gd name="connsiteX3" fmla="*/ 2077417 w 4417470"/>
                <a:gd name="connsiteY3" fmla="*/ 153919 h 4283265"/>
                <a:gd name="connsiteX4" fmla="*/ 2247705 w 4417470"/>
                <a:gd name="connsiteY4" fmla="*/ 41045 h 4283265"/>
                <a:gd name="connsiteX5" fmla="*/ 4232659 w 4417470"/>
                <a:gd name="connsiteY5" fmla="*/ 41045 h 4283265"/>
                <a:gd name="connsiteX6" fmla="*/ 4417470 w 4417470"/>
                <a:gd name="connsiteY6" fmla="*/ 225856 h 4283265"/>
                <a:gd name="connsiteX7" fmla="*/ 4417470 w 4417470"/>
                <a:gd name="connsiteY7" fmla="*/ 2210810 h 4283265"/>
                <a:gd name="connsiteX8" fmla="*/ 4232659 w 4417470"/>
                <a:gd name="connsiteY8" fmla="*/ 2395621 h 4283265"/>
                <a:gd name="connsiteX9" fmla="*/ 3889560 w 4417470"/>
                <a:gd name="connsiteY9" fmla="*/ 2395621 h 4283265"/>
                <a:gd name="connsiteX10" fmla="*/ 3893603 w 4417470"/>
                <a:gd name="connsiteY10" fmla="*/ 2403332 h 4283265"/>
                <a:gd name="connsiteX11" fmla="*/ 3899144 w 4417470"/>
                <a:gd name="connsiteY11" fmla="*/ 2465500 h 4283265"/>
                <a:gd name="connsiteX12" fmla="*/ 3713292 w 4417470"/>
                <a:gd name="connsiteY12" fmla="*/ 4143380 h 4283265"/>
                <a:gd name="connsiteX13" fmla="*/ 3539768 w 4417470"/>
                <a:gd name="connsiteY13" fmla="*/ 4282296 h 4283265"/>
                <a:gd name="connsiteX14" fmla="*/ 1861885 w 4417470"/>
                <a:gd name="connsiteY14" fmla="*/ 4096444 h 4283265"/>
                <a:gd name="connsiteX15" fmla="*/ 1722969 w 4417470"/>
                <a:gd name="connsiteY15" fmla="*/ 3922920 h 4283265"/>
                <a:gd name="connsiteX16" fmla="*/ 1723732 w 4417470"/>
                <a:gd name="connsiteY16" fmla="*/ 3916028 h 4283265"/>
                <a:gd name="connsiteX17" fmla="*/ 139886 w 4417470"/>
                <a:gd name="connsiteY17" fmla="*/ 3740592 h 4283265"/>
                <a:gd name="connsiteX18" fmla="*/ 969 w 4417470"/>
                <a:gd name="connsiteY18" fmla="*/ 3567067 h 4283265"/>
                <a:gd name="connsiteX19" fmla="*/ 186576 w 4417470"/>
                <a:gd name="connsiteY19" fmla="*/ 1891401 h 4283265"/>
                <a:gd name="connsiteX20" fmla="*/ 180564 w 4417470"/>
                <a:gd name="connsiteY20" fmla="*/ 1879933 h 4283265"/>
                <a:gd name="connsiteX21" fmla="*/ 175023 w 4417470"/>
                <a:gd name="connsiteY21" fmla="*/ 1817766 h 4283265"/>
                <a:gd name="connsiteX22" fmla="*/ 360874 w 4417470"/>
                <a:gd name="connsiteY22" fmla="*/ 139885 h 4283265"/>
                <a:gd name="connsiteX23" fmla="*/ 379887 w 4417470"/>
                <a:gd name="connsiteY23" fmla="*/ 80437 h 4283265"/>
                <a:gd name="connsiteX24" fmla="*/ 407554 w 4417470"/>
                <a:gd name="connsiteY24" fmla="*/ 44466 h 4283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417470" h="4283265">
                  <a:moveTo>
                    <a:pt x="407554" y="44466"/>
                  </a:moveTo>
                  <a:cubicBezTo>
                    <a:pt x="440053" y="12920"/>
                    <a:pt x="485867" y="-4407"/>
                    <a:pt x="534399" y="969"/>
                  </a:cubicBezTo>
                  <a:lnTo>
                    <a:pt x="2073870" y="171489"/>
                  </a:lnTo>
                  <a:lnTo>
                    <a:pt x="2077417" y="153919"/>
                  </a:lnTo>
                  <a:cubicBezTo>
                    <a:pt x="2105473" y="87588"/>
                    <a:pt x="2171154" y="41045"/>
                    <a:pt x="2247705" y="41045"/>
                  </a:cubicBezTo>
                  <a:lnTo>
                    <a:pt x="4232659" y="41045"/>
                  </a:lnTo>
                  <a:cubicBezTo>
                    <a:pt x="4334727" y="41045"/>
                    <a:pt x="4417470" y="123788"/>
                    <a:pt x="4417470" y="225856"/>
                  </a:cubicBezTo>
                  <a:lnTo>
                    <a:pt x="4417470" y="2210810"/>
                  </a:lnTo>
                  <a:cubicBezTo>
                    <a:pt x="4417470" y="2312878"/>
                    <a:pt x="4334727" y="2395621"/>
                    <a:pt x="4232659" y="2395621"/>
                  </a:cubicBezTo>
                  <a:lnTo>
                    <a:pt x="3889560" y="2395621"/>
                  </a:lnTo>
                  <a:lnTo>
                    <a:pt x="3893603" y="2403332"/>
                  </a:lnTo>
                  <a:cubicBezTo>
                    <a:pt x="3899438" y="2422898"/>
                    <a:pt x="3901533" y="2443930"/>
                    <a:pt x="3899144" y="2465500"/>
                  </a:cubicBezTo>
                  <a:lnTo>
                    <a:pt x="3713292" y="4143380"/>
                  </a:lnTo>
                  <a:cubicBezTo>
                    <a:pt x="3703736" y="4229658"/>
                    <a:pt x="3626046" y="4291853"/>
                    <a:pt x="3539768" y="4282296"/>
                  </a:cubicBezTo>
                  <a:lnTo>
                    <a:pt x="1861885" y="4096444"/>
                  </a:lnTo>
                  <a:cubicBezTo>
                    <a:pt x="1775607" y="4086888"/>
                    <a:pt x="1713412" y="4009198"/>
                    <a:pt x="1722969" y="3922920"/>
                  </a:cubicBezTo>
                  <a:lnTo>
                    <a:pt x="1723732" y="3916028"/>
                  </a:lnTo>
                  <a:lnTo>
                    <a:pt x="139886" y="3740592"/>
                  </a:lnTo>
                  <a:cubicBezTo>
                    <a:pt x="53608" y="3731035"/>
                    <a:pt x="-8587" y="3653346"/>
                    <a:pt x="969" y="3567067"/>
                  </a:cubicBezTo>
                  <a:lnTo>
                    <a:pt x="186576" y="1891401"/>
                  </a:lnTo>
                  <a:lnTo>
                    <a:pt x="180564" y="1879933"/>
                  </a:lnTo>
                  <a:cubicBezTo>
                    <a:pt x="174729" y="1860368"/>
                    <a:pt x="172633" y="1839335"/>
                    <a:pt x="175023" y="1817766"/>
                  </a:cubicBezTo>
                  <a:lnTo>
                    <a:pt x="360874" y="139885"/>
                  </a:lnTo>
                  <a:cubicBezTo>
                    <a:pt x="363264" y="118316"/>
                    <a:pt x="369911" y="98252"/>
                    <a:pt x="379887" y="80437"/>
                  </a:cubicBezTo>
                  <a:cubicBezTo>
                    <a:pt x="387368" y="67076"/>
                    <a:pt x="396721" y="54981"/>
                    <a:pt x="407554" y="44466"/>
                  </a:cubicBezTo>
                  <a:close/>
                </a:path>
              </a:pathLst>
            </a:custGeom>
            <a:solidFill>
              <a:schemeClr val="bg1"/>
            </a:solidFill>
            <a:ln w="63500">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0"/>
            </a:p>
          </p:txBody>
        </p:sp>
        <p:sp>
          <p:nvSpPr>
            <p:cNvPr id="3" name="Rounded Rectangle 2">
              <a:extLst>
                <a:ext uri="{FF2B5EF4-FFF2-40B4-BE49-F238E27FC236}">
                  <a16:creationId xmlns:a16="http://schemas.microsoft.com/office/drawing/2014/main" id="{9761C78B-A14B-4184-A518-FB7A7942FB35}"/>
                </a:ext>
              </a:extLst>
            </p:cNvPr>
            <p:cNvSpPr/>
            <p:nvPr/>
          </p:nvSpPr>
          <p:spPr>
            <a:xfrm rot="3000000">
              <a:off x="6117544" y="3344603"/>
              <a:ext cx="1828800" cy="1828800"/>
            </a:xfrm>
            <a:prstGeom prst="roundRect">
              <a:avLst>
                <a:gd name="adj" fmla="val 7849"/>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ounded Rectangle 46">
              <a:extLst>
                <a:ext uri="{FF2B5EF4-FFF2-40B4-BE49-F238E27FC236}">
                  <a16:creationId xmlns:a16="http://schemas.microsoft.com/office/drawing/2014/main" id="{494459EF-B1CF-4051-A801-66A1549E96A5}"/>
                </a:ext>
              </a:extLst>
            </p:cNvPr>
            <p:cNvSpPr/>
            <p:nvPr/>
          </p:nvSpPr>
          <p:spPr>
            <a:xfrm rot="3379239">
              <a:off x="3630548" y="2874807"/>
              <a:ext cx="1555339" cy="1555339"/>
            </a:xfrm>
            <a:prstGeom prst="roundRect">
              <a:avLst>
                <a:gd name="adj" fmla="val 7849"/>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5" name="Rounded Rectangle 48">
              <a:extLst>
                <a:ext uri="{FF2B5EF4-FFF2-40B4-BE49-F238E27FC236}">
                  <a16:creationId xmlns:a16="http://schemas.microsoft.com/office/drawing/2014/main" id="{68DC23E8-7BA3-423D-90E4-0E3F38C4793E}"/>
                </a:ext>
              </a:extLst>
            </p:cNvPr>
            <p:cNvSpPr/>
            <p:nvPr/>
          </p:nvSpPr>
          <p:spPr>
            <a:xfrm rot="3379239">
              <a:off x="5082470" y="1883710"/>
              <a:ext cx="1555339" cy="1555339"/>
            </a:xfrm>
            <a:prstGeom prst="roundRect">
              <a:avLst>
                <a:gd name="adj" fmla="val 7849"/>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6" name="Rounded Rectangle 54">
              <a:extLst>
                <a:ext uri="{FF2B5EF4-FFF2-40B4-BE49-F238E27FC236}">
                  <a16:creationId xmlns:a16="http://schemas.microsoft.com/office/drawing/2014/main" id="{9C946BA1-7045-4E7D-86E9-BBC6F8D67177}"/>
                </a:ext>
              </a:extLst>
            </p:cNvPr>
            <p:cNvSpPr/>
            <p:nvPr/>
          </p:nvSpPr>
          <p:spPr>
            <a:xfrm rot="3379239">
              <a:off x="4464829" y="4422673"/>
              <a:ext cx="1555339" cy="1555339"/>
            </a:xfrm>
            <a:prstGeom prst="roundRect">
              <a:avLst>
                <a:gd name="adj" fmla="val 7849"/>
              </a:avLst>
            </a:prstGeom>
            <a:solidFill>
              <a:schemeClr val="accent1"/>
            </a:solidFill>
            <a:ln w="635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22" name="Freeform: Shape 21">
            <a:extLst>
              <a:ext uri="{FF2B5EF4-FFF2-40B4-BE49-F238E27FC236}">
                <a16:creationId xmlns:a16="http://schemas.microsoft.com/office/drawing/2014/main" id="{222FBE81-409D-463F-88C6-A09EF7935281}"/>
              </a:ext>
            </a:extLst>
          </p:cNvPr>
          <p:cNvSpPr/>
          <p:nvPr/>
        </p:nvSpPr>
        <p:spPr>
          <a:xfrm rot="19136066">
            <a:off x="3520398" y="3694356"/>
            <a:ext cx="520618" cy="1204372"/>
          </a:xfrm>
          <a:custGeom>
            <a:avLst/>
            <a:gdLst>
              <a:gd name="connsiteX0" fmla="*/ 422190 w 520618"/>
              <a:gd name="connsiteY0" fmla="*/ 101446 h 1204372"/>
              <a:gd name="connsiteX1" fmla="*/ 401765 w 520618"/>
              <a:gd name="connsiteY1" fmla="*/ 118467 h 1204372"/>
              <a:gd name="connsiteX2" fmla="*/ 401765 w 520618"/>
              <a:gd name="connsiteY2" fmla="*/ 559653 h 1204372"/>
              <a:gd name="connsiteX3" fmla="*/ 422190 w 520618"/>
              <a:gd name="connsiteY3" fmla="*/ 576674 h 1204372"/>
              <a:gd name="connsiteX4" fmla="*/ 442615 w 520618"/>
              <a:gd name="connsiteY4" fmla="*/ 559653 h 1204372"/>
              <a:gd name="connsiteX5" fmla="*/ 442615 w 520618"/>
              <a:gd name="connsiteY5" fmla="*/ 118467 h 1204372"/>
              <a:gd name="connsiteX6" fmla="*/ 422190 w 520618"/>
              <a:gd name="connsiteY6" fmla="*/ 101446 h 1204372"/>
              <a:gd name="connsiteX7" fmla="*/ 342532 w 520618"/>
              <a:gd name="connsiteY7" fmla="*/ 101446 h 1204372"/>
              <a:gd name="connsiteX8" fmla="*/ 322107 w 520618"/>
              <a:gd name="connsiteY8" fmla="*/ 118467 h 1204372"/>
              <a:gd name="connsiteX9" fmla="*/ 322107 w 520618"/>
              <a:gd name="connsiteY9" fmla="*/ 559653 h 1204372"/>
              <a:gd name="connsiteX10" fmla="*/ 342532 w 520618"/>
              <a:gd name="connsiteY10" fmla="*/ 576674 h 1204372"/>
              <a:gd name="connsiteX11" fmla="*/ 362957 w 520618"/>
              <a:gd name="connsiteY11" fmla="*/ 559653 h 1204372"/>
              <a:gd name="connsiteX12" fmla="*/ 362957 w 520618"/>
              <a:gd name="connsiteY12" fmla="*/ 118467 h 1204372"/>
              <a:gd name="connsiteX13" fmla="*/ 342532 w 520618"/>
              <a:gd name="connsiteY13" fmla="*/ 101446 h 1204372"/>
              <a:gd name="connsiteX14" fmla="*/ 262873 w 520618"/>
              <a:gd name="connsiteY14" fmla="*/ 101446 h 1204372"/>
              <a:gd name="connsiteX15" fmla="*/ 242448 w 520618"/>
              <a:gd name="connsiteY15" fmla="*/ 118467 h 1204372"/>
              <a:gd name="connsiteX16" fmla="*/ 242448 w 520618"/>
              <a:gd name="connsiteY16" fmla="*/ 559653 h 1204372"/>
              <a:gd name="connsiteX17" fmla="*/ 262873 w 520618"/>
              <a:gd name="connsiteY17" fmla="*/ 576674 h 1204372"/>
              <a:gd name="connsiteX18" fmla="*/ 283298 w 520618"/>
              <a:gd name="connsiteY18" fmla="*/ 559653 h 1204372"/>
              <a:gd name="connsiteX19" fmla="*/ 283298 w 520618"/>
              <a:gd name="connsiteY19" fmla="*/ 118467 h 1204372"/>
              <a:gd name="connsiteX20" fmla="*/ 262873 w 520618"/>
              <a:gd name="connsiteY20" fmla="*/ 101446 h 1204372"/>
              <a:gd name="connsiteX21" fmla="*/ 183214 w 520618"/>
              <a:gd name="connsiteY21" fmla="*/ 101446 h 1204372"/>
              <a:gd name="connsiteX22" fmla="*/ 162789 w 520618"/>
              <a:gd name="connsiteY22" fmla="*/ 118467 h 1204372"/>
              <a:gd name="connsiteX23" fmla="*/ 162789 w 520618"/>
              <a:gd name="connsiteY23" fmla="*/ 559653 h 1204372"/>
              <a:gd name="connsiteX24" fmla="*/ 183214 w 520618"/>
              <a:gd name="connsiteY24" fmla="*/ 576674 h 1204372"/>
              <a:gd name="connsiteX25" fmla="*/ 203639 w 520618"/>
              <a:gd name="connsiteY25" fmla="*/ 559653 h 1204372"/>
              <a:gd name="connsiteX26" fmla="*/ 203639 w 520618"/>
              <a:gd name="connsiteY26" fmla="*/ 118467 h 1204372"/>
              <a:gd name="connsiteX27" fmla="*/ 183214 w 520618"/>
              <a:gd name="connsiteY27" fmla="*/ 101446 h 1204372"/>
              <a:gd name="connsiteX28" fmla="*/ 103556 w 520618"/>
              <a:gd name="connsiteY28" fmla="*/ 101446 h 1204372"/>
              <a:gd name="connsiteX29" fmla="*/ 83130 w 520618"/>
              <a:gd name="connsiteY29" fmla="*/ 118467 h 1204372"/>
              <a:gd name="connsiteX30" fmla="*/ 83130 w 520618"/>
              <a:gd name="connsiteY30" fmla="*/ 559653 h 1204372"/>
              <a:gd name="connsiteX31" fmla="*/ 103556 w 520618"/>
              <a:gd name="connsiteY31" fmla="*/ 576674 h 1204372"/>
              <a:gd name="connsiteX32" fmla="*/ 123981 w 520618"/>
              <a:gd name="connsiteY32" fmla="*/ 559653 h 1204372"/>
              <a:gd name="connsiteX33" fmla="*/ 123981 w 520618"/>
              <a:gd name="connsiteY33" fmla="*/ 118467 h 1204372"/>
              <a:gd name="connsiteX34" fmla="*/ 103556 w 520618"/>
              <a:gd name="connsiteY34" fmla="*/ 101446 h 1204372"/>
              <a:gd name="connsiteX35" fmla="*/ 164151 w 520618"/>
              <a:gd name="connsiteY35" fmla="*/ 0 h 1204372"/>
              <a:gd name="connsiteX36" fmla="*/ 356829 w 520618"/>
              <a:gd name="connsiteY36" fmla="*/ 0 h 1204372"/>
              <a:gd name="connsiteX37" fmla="*/ 519551 w 520618"/>
              <a:gd name="connsiteY37" fmla="*/ 163402 h 1204372"/>
              <a:gd name="connsiteX38" fmla="*/ 492317 w 520618"/>
              <a:gd name="connsiteY38" fmla="*/ 560334 h 1204372"/>
              <a:gd name="connsiteX39" fmla="*/ 417425 w 520618"/>
              <a:gd name="connsiteY39" fmla="*/ 635227 h 1204372"/>
              <a:gd name="connsiteX40" fmla="*/ 294873 w 520618"/>
              <a:gd name="connsiteY40" fmla="*/ 635227 h 1204372"/>
              <a:gd name="connsiteX41" fmla="*/ 294873 w 520618"/>
              <a:gd name="connsiteY41" fmla="*/ 979686 h 1204372"/>
              <a:gd name="connsiteX42" fmla="*/ 333721 w 520618"/>
              <a:gd name="connsiteY42" fmla="*/ 979686 h 1204372"/>
              <a:gd name="connsiteX43" fmla="*/ 333721 w 520618"/>
              <a:gd name="connsiteY43" fmla="*/ 1204372 h 1204372"/>
              <a:gd name="connsiteX44" fmla="*/ 198737 w 520618"/>
              <a:gd name="connsiteY44" fmla="*/ 1204372 h 1204372"/>
              <a:gd name="connsiteX45" fmla="*/ 198737 w 520618"/>
              <a:gd name="connsiteY45" fmla="*/ 979686 h 1204372"/>
              <a:gd name="connsiteX46" fmla="*/ 230192 w 520618"/>
              <a:gd name="connsiteY46" fmla="*/ 979686 h 1204372"/>
              <a:gd name="connsiteX47" fmla="*/ 230192 w 520618"/>
              <a:gd name="connsiteY47" fmla="*/ 635227 h 1204372"/>
              <a:gd name="connsiteX48" fmla="*/ 102875 w 520618"/>
              <a:gd name="connsiteY48" fmla="*/ 635227 h 1204372"/>
              <a:gd name="connsiteX49" fmla="*/ 27982 w 520618"/>
              <a:gd name="connsiteY49" fmla="*/ 560334 h 1204372"/>
              <a:gd name="connsiteX50" fmla="*/ 749 w 520618"/>
              <a:gd name="connsiteY50" fmla="*/ 163402 h 1204372"/>
              <a:gd name="connsiteX51" fmla="*/ 164151 w 520618"/>
              <a:gd name="connsiteY51" fmla="*/ 0 h 120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20618" h="1204372">
                <a:moveTo>
                  <a:pt x="422190" y="101446"/>
                </a:moveTo>
                <a:cubicBezTo>
                  <a:pt x="411297" y="101446"/>
                  <a:pt x="401765" y="108935"/>
                  <a:pt x="401765" y="118467"/>
                </a:cubicBezTo>
                <a:lnTo>
                  <a:pt x="401765" y="559653"/>
                </a:lnTo>
                <a:cubicBezTo>
                  <a:pt x="401765" y="569184"/>
                  <a:pt x="410616" y="576674"/>
                  <a:pt x="422190" y="576674"/>
                </a:cubicBezTo>
                <a:cubicBezTo>
                  <a:pt x="433084" y="576674"/>
                  <a:pt x="442615" y="569184"/>
                  <a:pt x="442615" y="559653"/>
                </a:cubicBezTo>
                <a:lnTo>
                  <a:pt x="442615" y="118467"/>
                </a:lnTo>
                <a:cubicBezTo>
                  <a:pt x="442615" y="108935"/>
                  <a:pt x="433764" y="101446"/>
                  <a:pt x="422190" y="101446"/>
                </a:cubicBezTo>
                <a:close/>
                <a:moveTo>
                  <a:pt x="342532" y="101446"/>
                </a:moveTo>
                <a:cubicBezTo>
                  <a:pt x="331638" y="101446"/>
                  <a:pt x="322107" y="108935"/>
                  <a:pt x="322107" y="118467"/>
                </a:cubicBezTo>
                <a:lnTo>
                  <a:pt x="322107" y="559653"/>
                </a:lnTo>
                <a:cubicBezTo>
                  <a:pt x="322107" y="569184"/>
                  <a:pt x="330957" y="576674"/>
                  <a:pt x="342532" y="576674"/>
                </a:cubicBezTo>
                <a:cubicBezTo>
                  <a:pt x="353425" y="576674"/>
                  <a:pt x="362957" y="569184"/>
                  <a:pt x="362957" y="559653"/>
                </a:cubicBezTo>
                <a:lnTo>
                  <a:pt x="362957" y="118467"/>
                </a:lnTo>
                <a:cubicBezTo>
                  <a:pt x="362957" y="108935"/>
                  <a:pt x="354106" y="101446"/>
                  <a:pt x="342532" y="101446"/>
                </a:cubicBezTo>
                <a:close/>
                <a:moveTo>
                  <a:pt x="262873" y="101446"/>
                </a:moveTo>
                <a:cubicBezTo>
                  <a:pt x="251979" y="101446"/>
                  <a:pt x="242448" y="108935"/>
                  <a:pt x="242448" y="118467"/>
                </a:cubicBezTo>
                <a:lnTo>
                  <a:pt x="242448" y="559653"/>
                </a:lnTo>
                <a:cubicBezTo>
                  <a:pt x="242448" y="569184"/>
                  <a:pt x="251298" y="576674"/>
                  <a:pt x="262873" y="576674"/>
                </a:cubicBezTo>
                <a:cubicBezTo>
                  <a:pt x="273766" y="576674"/>
                  <a:pt x="283298" y="569184"/>
                  <a:pt x="283298" y="559653"/>
                </a:cubicBezTo>
                <a:lnTo>
                  <a:pt x="283298" y="118467"/>
                </a:lnTo>
                <a:cubicBezTo>
                  <a:pt x="283298" y="108935"/>
                  <a:pt x="274448" y="101446"/>
                  <a:pt x="262873" y="101446"/>
                </a:cubicBezTo>
                <a:close/>
                <a:moveTo>
                  <a:pt x="183214" y="101446"/>
                </a:moveTo>
                <a:cubicBezTo>
                  <a:pt x="172321" y="101446"/>
                  <a:pt x="162789" y="108935"/>
                  <a:pt x="162789" y="118467"/>
                </a:cubicBezTo>
                <a:lnTo>
                  <a:pt x="162789" y="559653"/>
                </a:lnTo>
                <a:cubicBezTo>
                  <a:pt x="162789" y="569184"/>
                  <a:pt x="171640" y="576674"/>
                  <a:pt x="183214" y="576674"/>
                </a:cubicBezTo>
                <a:cubicBezTo>
                  <a:pt x="194107" y="576674"/>
                  <a:pt x="203639" y="569184"/>
                  <a:pt x="203639" y="559653"/>
                </a:cubicBezTo>
                <a:lnTo>
                  <a:pt x="203639" y="118467"/>
                </a:lnTo>
                <a:cubicBezTo>
                  <a:pt x="203639" y="108935"/>
                  <a:pt x="194789" y="101446"/>
                  <a:pt x="183214" y="101446"/>
                </a:cubicBezTo>
                <a:close/>
                <a:moveTo>
                  <a:pt x="103556" y="101446"/>
                </a:moveTo>
                <a:cubicBezTo>
                  <a:pt x="92662" y="101446"/>
                  <a:pt x="83130" y="108935"/>
                  <a:pt x="83130" y="118467"/>
                </a:cubicBezTo>
                <a:lnTo>
                  <a:pt x="83130" y="559653"/>
                </a:lnTo>
                <a:cubicBezTo>
                  <a:pt x="83130" y="569184"/>
                  <a:pt x="91981" y="576674"/>
                  <a:pt x="103556" y="576674"/>
                </a:cubicBezTo>
                <a:cubicBezTo>
                  <a:pt x="114449" y="576674"/>
                  <a:pt x="123981" y="569184"/>
                  <a:pt x="123981" y="559653"/>
                </a:cubicBezTo>
                <a:lnTo>
                  <a:pt x="123981" y="118467"/>
                </a:lnTo>
                <a:cubicBezTo>
                  <a:pt x="123981" y="108935"/>
                  <a:pt x="115130" y="101446"/>
                  <a:pt x="103556" y="101446"/>
                </a:cubicBezTo>
                <a:close/>
                <a:moveTo>
                  <a:pt x="164151" y="0"/>
                </a:moveTo>
                <a:lnTo>
                  <a:pt x="356829" y="0"/>
                </a:lnTo>
                <a:cubicBezTo>
                  <a:pt x="446700" y="0"/>
                  <a:pt x="531125" y="25872"/>
                  <a:pt x="519551" y="163402"/>
                </a:cubicBezTo>
                <a:lnTo>
                  <a:pt x="492317" y="560334"/>
                </a:lnTo>
                <a:cubicBezTo>
                  <a:pt x="492317" y="601184"/>
                  <a:pt x="458956" y="635227"/>
                  <a:pt x="417425" y="635227"/>
                </a:cubicBezTo>
                <a:lnTo>
                  <a:pt x="294873" y="635227"/>
                </a:lnTo>
                <a:lnTo>
                  <a:pt x="294873" y="979686"/>
                </a:lnTo>
                <a:lnTo>
                  <a:pt x="333721" y="979686"/>
                </a:lnTo>
                <a:lnTo>
                  <a:pt x="333721" y="1204372"/>
                </a:lnTo>
                <a:lnTo>
                  <a:pt x="198737" y="1204372"/>
                </a:lnTo>
                <a:lnTo>
                  <a:pt x="198737" y="979686"/>
                </a:lnTo>
                <a:lnTo>
                  <a:pt x="230192" y="979686"/>
                </a:lnTo>
                <a:lnTo>
                  <a:pt x="230192" y="635227"/>
                </a:lnTo>
                <a:lnTo>
                  <a:pt x="102875" y="635227"/>
                </a:lnTo>
                <a:cubicBezTo>
                  <a:pt x="62025" y="635227"/>
                  <a:pt x="27982" y="601865"/>
                  <a:pt x="27982" y="560334"/>
                </a:cubicBezTo>
                <a:lnTo>
                  <a:pt x="749" y="163402"/>
                </a:lnTo>
                <a:cubicBezTo>
                  <a:pt x="-8784" y="24510"/>
                  <a:pt x="74279" y="0"/>
                  <a:pt x="164151" y="0"/>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43" name="Group 42">
            <a:extLst>
              <a:ext uri="{FF2B5EF4-FFF2-40B4-BE49-F238E27FC236}">
                <a16:creationId xmlns:a16="http://schemas.microsoft.com/office/drawing/2014/main" id="{A5BB6E81-4AE2-4BAC-A1C9-EEFBE8ABCA1D}"/>
              </a:ext>
            </a:extLst>
          </p:cNvPr>
          <p:cNvGrpSpPr/>
          <p:nvPr/>
        </p:nvGrpSpPr>
        <p:grpSpPr>
          <a:xfrm rot="19466094">
            <a:off x="2197182" y="4365378"/>
            <a:ext cx="242475" cy="1112379"/>
            <a:chOff x="9535303" y="2616201"/>
            <a:chExt cx="429088" cy="1968489"/>
          </a:xfrm>
          <a:solidFill>
            <a:schemeClr val="bg1"/>
          </a:solidFill>
        </p:grpSpPr>
        <p:grpSp>
          <p:nvGrpSpPr>
            <p:cNvPr id="33" name="그룹 19">
              <a:extLst>
                <a:ext uri="{FF2B5EF4-FFF2-40B4-BE49-F238E27FC236}">
                  <a16:creationId xmlns:a16="http://schemas.microsoft.com/office/drawing/2014/main" id="{B97667B7-290C-4365-9533-32B991607D79}"/>
                </a:ext>
              </a:extLst>
            </p:cNvPr>
            <p:cNvGrpSpPr/>
            <p:nvPr/>
          </p:nvGrpSpPr>
          <p:grpSpPr>
            <a:xfrm rot="19313868">
              <a:off x="9535303" y="2740910"/>
              <a:ext cx="283914" cy="1814358"/>
              <a:chOff x="1055023" y="2447150"/>
              <a:chExt cx="489227" cy="3126412"/>
            </a:xfrm>
            <a:grpFill/>
            <a:effectLst/>
          </p:grpSpPr>
          <p:grpSp>
            <p:nvGrpSpPr>
              <p:cNvPr id="34" name="그룹 20">
                <a:extLst>
                  <a:ext uri="{FF2B5EF4-FFF2-40B4-BE49-F238E27FC236}">
                    <a16:creationId xmlns:a16="http://schemas.microsoft.com/office/drawing/2014/main" id="{D56575B5-D0AC-408C-855C-2ED7644ECCF1}"/>
                  </a:ext>
                </a:extLst>
              </p:cNvPr>
              <p:cNvGrpSpPr/>
              <p:nvPr/>
            </p:nvGrpSpPr>
            <p:grpSpPr>
              <a:xfrm>
                <a:off x="1195228" y="3663994"/>
                <a:ext cx="208870" cy="1909568"/>
                <a:chOff x="4360431" y="3515651"/>
                <a:chExt cx="208870" cy="1909569"/>
              </a:xfrm>
              <a:grpFill/>
            </p:grpSpPr>
            <p:sp>
              <p:nvSpPr>
                <p:cNvPr id="36" name="사다리꼴 22">
                  <a:extLst>
                    <a:ext uri="{FF2B5EF4-FFF2-40B4-BE49-F238E27FC236}">
                      <a16:creationId xmlns:a16="http://schemas.microsoft.com/office/drawing/2014/main" id="{3F89AA32-E109-4475-8EEA-2F35EED3F72D}"/>
                    </a:ext>
                  </a:extLst>
                </p:cNvPr>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7" name="타원 23">
                  <a:extLst>
                    <a:ext uri="{FF2B5EF4-FFF2-40B4-BE49-F238E27FC236}">
                      <a16:creationId xmlns:a16="http://schemas.microsoft.com/office/drawing/2014/main" id="{601F9390-6C0D-434A-AAD9-7568AEE3AE50}"/>
                    </a:ext>
                  </a:extLst>
                </p:cNvPr>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5" name="자유형: 도형 21">
                <a:extLst>
                  <a:ext uri="{FF2B5EF4-FFF2-40B4-BE49-F238E27FC236}">
                    <a16:creationId xmlns:a16="http://schemas.microsoft.com/office/drawing/2014/main" id="{CEB199C5-5FC8-466B-9A57-7B4DBA1BEC7C}"/>
                  </a:ext>
                </a:extLst>
              </p:cNvPr>
              <p:cNvSpPr/>
              <p:nvPr/>
            </p:nvSpPr>
            <p:spPr>
              <a:xfrm>
                <a:off x="1055023" y="2447150"/>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3"/>
                  <a:gd name="connsiteY0" fmla="*/ 0 h 1397222"/>
                  <a:gd name="connsiteX1" fmla="*/ 93304 w 489173"/>
                  <a:gd name="connsiteY1" fmla="*/ 8435 h 1397222"/>
                  <a:gd name="connsiteX2" fmla="*/ 100807 w 489173"/>
                  <a:gd name="connsiteY2" fmla="*/ 26550 h 1397222"/>
                  <a:gd name="connsiteX3" fmla="*/ 100806 w 489173"/>
                  <a:gd name="connsiteY3" fmla="*/ 765594 h 1397222"/>
                  <a:gd name="connsiteX4" fmla="*/ 131180 w 489173"/>
                  <a:gd name="connsiteY4" fmla="*/ 795968 h 1397222"/>
                  <a:gd name="connsiteX5" fmla="*/ 161554 w 489173"/>
                  <a:gd name="connsiteY5" fmla="*/ 765594 h 1397222"/>
                  <a:gd name="connsiteX6" fmla="*/ 161554 w 489173"/>
                  <a:gd name="connsiteY6" fmla="*/ 28704 h 1397222"/>
                  <a:gd name="connsiteX7" fmla="*/ 169949 w 489173"/>
                  <a:gd name="connsiteY7" fmla="*/ 8435 h 1397222"/>
                  <a:gd name="connsiteX8" fmla="*/ 190314 w 489173"/>
                  <a:gd name="connsiteY8" fmla="*/ 0 h 1397222"/>
                  <a:gd name="connsiteX9" fmla="*/ 210679 w 489173"/>
                  <a:gd name="connsiteY9" fmla="*/ 8435 h 1397222"/>
                  <a:gd name="connsiteX10" fmla="*/ 217111 w 489173"/>
                  <a:gd name="connsiteY10" fmla="*/ 23964 h 1397222"/>
                  <a:gd name="connsiteX11" fmla="*/ 217110 w 489173"/>
                  <a:gd name="connsiteY11" fmla="*/ 765292 h 1397222"/>
                  <a:gd name="connsiteX12" fmla="*/ 247484 w 489173"/>
                  <a:gd name="connsiteY12" fmla="*/ 795666 h 1397222"/>
                  <a:gd name="connsiteX13" fmla="*/ 277858 w 489173"/>
                  <a:gd name="connsiteY13" fmla="*/ 765292 h 1397222"/>
                  <a:gd name="connsiteX14" fmla="*/ 277858 w 489173"/>
                  <a:gd name="connsiteY14" fmla="*/ 25070 h 1397222"/>
                  <a:gd name="connsiteX15" fmla="*/ 284748 w 489173"/>
                  <a:gd name="connsiteY15" fmla="*/ 8435 h 1397222"/>
                  <a:gd name="connsiteX16" fmla="*/ 305113 w 489173"/>
                  <a:gd name="connsiteY16" fmla="*/ 0 h 1397222"/>
                  <a:gd name="connsiteX17" fmla="*/ 325478 w 489173"/>
                  <a:gd name="connsiteY17" fmla="*/ 8435 h 1397222"/>
                  <a:gd name="connsiteX18" fmla="*/ 333416 w 489173"/>
                  <a:gd name="connsiteY18" fmla="*/ 27600 h 1397222"/>
                  <a:gd name="connsiteX19" fmla="*/ 333415 w 489173"/>
                  <a:gd name="connsiteY19" fmla="*/ 758388 h 1397222"/>
                  <a:gd name="connsiteX20" fmla="*/ 363789 w 489173"/>
                  <a:gd name="connsiteY20" fmla="*/ 788762 h 1397222"/>
                  <a:gd name="connsiteX21" fmla="*/ 394163 w 489173"/>
                  <a:gd name="connsiteY21" fmla="*/ 758388 h 1397222"/>
                  <a:gd name="connsiteX22" fmla="*/ 394163 w 489173"/>
                  <a:gd name="connsiteY22" fmla="*/ 27653 h 1397222"/>
                  <a:gd name="connsiteX23" fmla="*/ 402123 w 489173"/>
                  <a:gd name="connsiteY23" fmla="*/ 8435 h 1397222"/>
                  <a:gd name="connsiteX24" fmla="*/ 422488 w 489173"/>
                  <a:gd name="connsiteY24" fmla="*/ 0 h 1397222"/>
                  <a:gd name="connsiteX25" fmla="*/ 451288 w 489173"/>
                  <a:gd name="connsiteY25" fmla="*/ 28800 h 1397222"/>
                  <a:gd name="connsiteX26" fmla="*/ 489172 w 489173"/>
                  <a:gd name="connsiteY26" fmla="*/ 1094702 h 1397222"/>
                  <a:gd name="connsiteX27" fmla="*/ 312706 w 489173"/>
                  <a:gd name="connsiteY27" fmla="*/ 1397222 h 1397222"/>
                  <a:gd name="connsiteX28" fmla="*/ 176466 w 489173"/>
                  <a:gd name="connsiteY28" fmla="*/ 1397222 h 1397222"/>
                  <a:gd name="connsiteX29" fmla="*/ 0 w 489173"/>
                  <a:gd name="connsiteY29" fmla="*/ 1094702 h 1397222"/>
                  <a:gd name="connsiteX30" fmla="*/ 44139 w 489173"/>
                  <a:gd name="connsiteY30" fmla="*/ 28800 h 1397222"/>
                  <a:gd name="connsiteX31" fmla="*/ 72939 w 489173"/>
                  <a:gd name="connsiteY31" fmla="*/ 0 h 1397222"/>
                  <a:gd name="connsiteX0" fmla="*/ 72993 w 489227"/>
                  <a:gd name="connsiteY0" fmla="*/ 0 h 1397222"/>
                  <a:gd name="connsiteX1" fmla="*/ 93358 w 489227"/>
                  <a:gd name="connsiteY1" fmla="*/ 8435 h 1397222"/>
                  <a:gd name="connsiteX2" fmla="*/ 100861 w 489227"/>
                  <a:gd name="connsiteY2" fmla="*/ 26550 h 1397222"/>
                  <a:gd name="connsiteX3" fmla="*/ 100860 w 489227"/>
                  <a:gd name="connsiteY3" fmla="*/ 765594 h 1397222"/>
                  <a:gd name="connsiteX4" fmla="*/ 131234 w 489227"/>
                  <a:gd name="connsiteY4" fmla="*/ 795968 h 1397222"/>
                  <a:gd name="connsiteX5" fmla="*/ 161608 w 489227"/>
                  <a:gd name="connsiteY5" fmla="*/ 765594 h 1397222"/>
                  <a:gd name="connsiteX6" fmla="*/ 161608 w 489227"/>
                  <a:gd name="connsiteY6" fmla="*/ 28704 h 1397222"/>
                  <a:gd name="connsiteX7" fmla="*/ 170003 w 489227"/>
                  <a:gd name="connsiteY7" fmla="*/ 8435 h 1397222"/>
                  <a:gd name="connsiteX8" fmla="*/ 190368 w 489227"/>
                  <a:gd name="connsiteY8" fmla="*/ 0 h 1397222"/>
                  <a:gd name="connsiteX9" fmla="*/ 210733 w 489227"/>
                  <a:gd name="connsiteY9" fmla="*/ 8435 h 1397222"/>
                  <a:gd name="connsiteX10" fmla="*/ 217165 w 489227"/>
                  <a:gd name="connsiteY10" fmla="*/ 23964 h 1397222"/>
                  <a:gd name="connsiteX11" fmla="*/ 217164 w 489227"/>
                  <a:gd name="connsiteY11" fmla="*/ 765292 h 1397222"/>
                  <a:gd name="connsiteX12" fmla="*/ 247538 w 489227"/>
                  <a:gd name="connsiteY12" fmla="*/ 795666 h 1397222"/>
                  <a:gd name="connsiteX13" fmla="*/ 277912 w 489227"/>
                  <a:gd name="connsiteY13" fmla="*/ 765292 h 1397222"/>
                  <a:gd name="connsiteX14" fmla="*/ 277912 w 489227"/>
                  <a:gd name="connsiteY14" fmla="*/ 25070 h 1397222"/>
                  <a:gd name="connsiteX15" fmla="*/ 284802 w 489227"/>
                  <a:gd name="connsiteY15" fmla="*/ 8435 h 1397222"/>
                  <a:gd name="connsiteX16" fmla="*/ 305167 w 489227"/>
                  <a:gd name="connsiteY16" fmla="*/ 0 h 1397222"/>
                  <a:gd name="connsiteX17" fmla="*/ 325532 w 489227"/>
                  <a:gd name="connsiteY17" fmla="*/ 8435 h 1397222"/>
                  <a:gd name="connsiteX18" fmla="*/ 333470 w 489227"/>
                  <a:gd name="connsiteY18" fmla="*/ 27600 h 1397222"/>
                  <a:gd name="connsiteX19" fmla="*/ 333469 w 489227"/>
                  <a:gd name="connsiteY19" fmla="*/ 758388 h 1397222"/>
                  <a:gd name="connsiteX20" fmla="*/ 363843 w 489227"/>
                  <a:gd name="connsiteY20" fmla="*/ 788762 h 1397222"/>
                  <a:gd name="connsiteX21" fmla="*/ 394217 w 489227"/>
                  <a:gd name="connsiteY21" fmla="*/ 758388 h 1397222"/>
                  <a:gd name="connsiteX22" fmla="*/ 394217 w 489227"/>
                  <a:gd name="connsiteY22" fmla="*/ 27653 h 1397222"/>
                  <a:gd name="connsiteX23" fmla="*/ 402177 w 489227"/>
                  <a:gd name="connsiteY23" fmla="*/ 8435 h 1397222"/>
                  <a:gd name="connsiteX24" fmla="*/ 422542 w 489227"/>
                  <a:gd name="connsiteY24" fmla="*/ 0 h 1397222"/>
                  <a:gd name="connsiteX25" fmla="*/ 451342 w 489227"/>
                  <a:gd name="connsiteY25" fmla="*/ 28800 h 1397222"/>
                  <a:gd name="connsiteX26" fmla="*/ 489226 w 489227"/>
                  <a:gd name="connsiteY26" fmla="*/ 1094702 h 1397222"/>
                  <a:gd name="connsiteX27" fmla="*/ 312760 w 489227"/>
                  <a:gd name="connsiteY27" fmla="*/ 1397222 h 1397222"/>
                  <a:gd name="connsiteX28" fmla="*/ 176520 w 489227"/>
                  <a:gd name="connsiteY28" fmla="*/ 1397222 h 1397222"/>
                  <a:gd name="connsiteX29" fmla="*/ 54 w 489227"/>
                  <a:gd name="connsiteY29" fmla="*/ 1094702 h 1397222"/>
                  <a:gd name="connsiteX30" fmla="*/ 44193 w 489227"/>
                  <a:gd name="connsiteY30" fmla="*/ 28800 h 1397222"/>
                  <a:gd name="connsiteX31" fmla="*/ 72993 w 489227"/>
                  <a:gd name="connsiteY31" fmla="*/ 0 h 139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8" name="그룹 24">
              <a:extLst>
                <a:ext uri="{FF2B5EF4-FFF2-40B4-BE49-F238E27FC236}">
                  <a16:creationId xmlns:a16="http://schemas.microsoft.com/office/drawing/2014/main" id="{005E4078-1D0C-4BDC-A31C-0E2FE218CCFF}"/>
                </a:ext>
              </a:extLst>
            </p:cNvPr>
            <p:cNvGrpSpPr/>
            <p:nvPr/>
          </p:nvGrpSpPr>
          <p:grpSpPr>
            <a:xfrm rot="2286132" flipH="1">
              <a:off x="9758353" y="2616201"/>
              <a:ext cx="206038" cy="1968489"/>
              <a:chOff x="10476289" y="295275"/>
              <a:chExt cx="567209" cy="6132426"/>
            </a:xfrm>
            <a:grpFill/>
            <a:effectLst/>
          </p:grpSpPr>
          <p:grpSp>
            <p:nvGrpSpPr>
              <p:cNvPr id="39" name="그룹 25">
                <a:extLst>
                  <a:ext uri="{FF2B5EF4-FFF2-40B4-BE49-F238E27FC236}">
                    <a16:creationId xmlns:a16="http://schemas.microsoft.com/office/drawing/2014/main" id="{B2B21BCC-C7EC-4BF5-922E-86D99AE2A561}"/>
                  </a:ext>
                </a:extLst>
              </p:cNvPr>
              <p:cNvGrpSpPr/>
              <p:nvPr/>
            </p:nvGrpSpPr>
            <p:grpSpPr>
              <a:xfrm>
                <a:off x="10690850" y="3203660"/>
                <a:ext cx="352648" cy="3224041"/>
                <a:chOff x="3737748" y="3214934"/>
                <a:chExt cx="352648" cy="3224042"/>
              </a:xfrm>
              <a:grpFill/>
            </p:grpSpPr>
            <p:sp>
              <p:nvSpPr>
                <p:cNvPr id="41" name="사다리꼴 27">
                  <a:extLst>
                    <a:ext uri="{FF2B5EF4-FFF2-40B4-BE49-F238E27FC236}">
                      <a16:creationId xmlns:a16="http://schemas.microsoft.com/office/drawing/2014/main" id="{10D3EACB-599D-4376-83F1-108C6F9D0220}"/>
                    </a:ext>
                  </a:extLst>
                </p:cNvPr>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28">
                  <a:extLst>
                    <a:ext uri="{FF2B5EF4-FFF2-40B4-BE49-F238E27FC236}">
                      <a16:creationId xmlns:a16="http://schemas.microsoft.com/office/drawing/2014/main" id="{D3B60DBE-4E99-4276-BCE9-1D56E60D3B03}"/>
                    </a:ext>
                  </a:extLst>
                </p:cNvPr>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0" name="자유형: 도형 26">
                <a:extLst>
                  <a:ext uri="{FF2B5EF4-FFF2-40B4-BE49-F238E27FC236}">
                    <a16:creationId xmlns:a16="http://schemas.microsoft.com/office/drawing/2014/main" id="{8863EB99-F49A-421F-9352-EB6FB6E6B877}"/>
                  </a:ext>
                </a:extLst>
              </p:cNvPr>
              <p:cNvSpPr/>
              <p:nvPr/>
            </p:nvSpPr>
            <p:spPr>
              <a:xfrm>
                <a:off x="10476289" y="295275"/>
                <a:ext cx="533237"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 fmla="*/ 400050 w 428625"/>
                  <a:gd name="connsiteY0" fmla="*/ 3267940 h 3267940"/>
                  <a:gd name="connsiteX1" fmla="*/ 0 w 428625"/>
                  <a:gd name="connsiteY1" fmla="*/ 3220315 h 3267940"/>
                  <a:gd name="connsiteX2" fmla="*/ 428625 w 428625"/>
                  <a:gd name="connsiteY2" fmla="*/ 865 h 3267940"/>
                  <a:gd name="connsiteX3" fmla="*/ 400050 w 428625"/>
                  <a:gd name="connsiteY3" fmla="*/ 3267940 h 3267940"/>
                  <a:gd name="connsiteX0" fmla="*/ 409575 w 438150"/>
                  <a:gd name="connsiteY0" fmla="*/ 3267920 h 3277445"/>
                  <a:gd name="connsiteX1" fmla="*/ 0 w 438150"/>
                  <a:gd name="connsiteY1" fmla="*/ 3277445 h 3277445"/>
                  <a:gd name="connsiteX2" fmla="*/ 438150 w 438150"/>
                  <a:gd name="connsiteY2" fmla="*/ 845 h 3277445"/>
                  <a:gd name="connsiteX3" fmla="*/ 409575 w 438150"/>
                  <a:gd name="connsiteY3" fmla="*/ 3267920 h 3277445"/>
                  <a:gd name="connsiteX0" fmla="*/ 420864 w 449439"/>
                  <a:gd name="connsiteY0" fmla="*/ 3267824 h 3277349"/>
                  <a:gd name="connsiteX1" fmla="*/ 11289 w 449439"/>
                  <a:gd name="connsiteY1" fmla="*/ 3277349 h 3277349"/>
                  <a:gd name="connsiteX2" fmla="*/ 449439 w 449439"/>
                  <a:gd name="connsiteY2" fmla="*/ 749 h 3277349"/>
                  <a:gd name="connsiteX3" fmla="*/ 420864 w 449439"/>
                  <a:gd name="connsiteY3" fmla="*/ 3267824 h 3277349"/>
                  <a:gd name="connsiteX0" fmla="*/ 426865 w 455440"/>
                  <a:gd name="connsiteY0" fmla="*/ 3268012 h 3277537"/>
                  <a:gd name="connsiteX1" fmla="*/ 17290 w 455440"/>
                  <a:gd name="connsiteY1" fmla="*/ 3277537 h 3277537"/>
                  <a:gd name="connsiteX2" fmla="*/ 455440 w 455440"/>
                  <a:gd name="connsiteY2" fmla="*/ 937 h 3277537"/>
                  <a:gd name="connsiteX3" fmla="*/ 426865 w 455440"/>
                  <a:gd name="connsiteY3" fmla="*/ 3268012 h 3277537"/>
                  <a:gd name="connsiteX0" fmla="*/ 420865 w 449440"/>
                  <a:gd name="connsiteY0" fmla="*/ 3268029 h 3277554"/>
                  <a:gd name="connsiteX1" fmla="*/ 11290 w 449440"/>
                  <a:gd name="connsiteY1" fmla="*/ 3277554 h 3277554"/>
                  <a:gd name="connsiteX2" fmla="*/ 449440 w 449440"/>
                  <a:gd name="connsiteY2" fmla="*/ 954 h 3277554"/>
                  <a:gd name="connsiteX3" fmla="*/ 420865 w 449440"/>
                  <a:gd name="connsiteY3" fmla="*/ 3268029 h 3277554"/>
                  <a:gd name="connsiteX0" fmla="*/ 458965 w 458965"/>
                  <a:gd name="connsiteY0" fmla="*/ 3258504 h 3277554"/>
                  <a:gd name="connsiteX1" fmla="*/ 11290 w 458965"/>
                  <a:gd name="connsiteY1" fmla="*/ 3277554 h 3277554"/>
                  <a:gd name="connsiteX2" fmla="*/ 449440 w 458965"/>
                  <a:gd name="connsiteY2" fmla="*/ 954 h 3277554"/>
                  <a:gd name="connsiteX3" fmla="*/ 458965 w 458965"/>
                  <a:gd name="connsiteY3" fmla="*/ 3258504 h 3277554"/>
                  <a:gd name="connsiteX0" fmla="*/ 458965 w 468741"/>
                  <a:gd name="connsiteY0" fmla="*/ 3258504 h 3277554"/>
                  <a:gd name="connsiteX1" fmla="*/ 11290 w 468741"/>
                  <a:gd name="connsiteY1" fmla="*/ 3277554 h 3277554"/>
                  <a:gd name="connsiteX2" fmla="*/ 449440 w 468741"/>
                  <a:gd name="connsiteY2" fmla="*/ 954 h 3277554"/>
                  <a:gd name="connsiteX3" fmla="*/ 458965 w 468741"/>
                  <a:gd name="connsiteY3" fmla="*/ 3258504 h 3277554"/>
                  <a:gd name="connsiteX0" fmla="*/ 458965 w 475898"/>
                  <a:gd name="connsiteY0" fmla="*/ 3258504 h 3277554"/>
                  <a:gd name="connsiteX1" fmla="*/ 11290 w 475898"/>
                  <a:gd name="connsiteY1" fmla="*/ 3277554 h 3277554"/>
                  <a:gd name="connsiteX2" fmla="*/ 449440 w 475898"/>
                  <a:gd name="connsiteY2" fmla="*/ 954 h 3277554"/>
                  <a:gd name="connsiteX3" fmla="*/ 458965 w 475898"/>
                  <a:gd name="connsiteY3" fmla="*/ 3258504 h 3277554"/>
                  <a:gd name="connsiteX0" fmla="*/ 460407 w 477340"/>
                  <a:gd name="connsiteY0" fmla="*/ 3258186 h 3277236"/>
                  <a:gd name="connsiteX1" fmla="*/ 12732 w 477340"/>
                  <a:gd name="connsiteY1" fmla="*/ 3277236 h 3277236"/>
                  <a:gd name="connsiteX2" fmla="*/ 450882 w 477340"/>
                  <a:gd name="connsiteY2" fmla="*/ 636 h 3277236"/>
                  <a:gd name="connsiteX3" fmla="*/ 460407 w 477340"/>
                  <a:gd name="connsiteY3" fmla="*/ 3258186 h 3277236"/>
                  <a:gd name="connsiteX0" fmla="*/ 487474 w 504407"/>
                  <a:gd name="connsiteY0" fmla="*/ 3258194 h 3258194"/>
                  <a:gd name="connsiteX1" fmla="*/ 11224 w 504407"/>
                  <a:gd name="connsiteY1" fmla="*/ 3248669 h 3258194"/>
                  <a:gd name="connsiteX2" fmla="*/ 477949 w 504407"/>
                  <a:gd name="connsiteY2" fmla="*/ 644 h 3258194"/>
                  <a:gd name="connsiteX3" fmla="*/ 487474 w 504407"/>
                  <a:gd name="connsiteY3" fmla="*/ 3258194 h 3258194"/>
                  <a:gd name="connsiteX0" fmla="*/ 487474 w 504407"/>
                  <a:gd name="connsiteY0" fmla="*/ 3258194 h 3285812"/>
                  <a:gd name="connsiteX1" fmla="*/ 11224 w 504407"/>
                  <a:gd name="connsiteY1" fmla="*/ 3248669 h 3285812"/>
                  <a:gd name="connsiteX2" fmla="*/ 477949 w 504407"/>
                  <a:gd name="connsiteY2" fmla="*/ 644 h 3285812"/>
                  <a:gd name="connsiteX3" fmla="*/ 487474 w 504407"/>
                  <a:gd name="connsiteY3" fmla="*/ 3258194 h 3285812"/>
                  <a:gd name="connsiteX0" fmla="*/ 487474 w 504407"/>
                  <a:gd name="connsiteY0" fmla="*/ 3258194 h 3277380"/>
                  <a:gd name="connsiteX1" fmla="*/ 11224 w 504407"/>
                  <a:gd name="connsiteY1" fmla="*/ 3248669 h 3277380"/>
                  <a:gd name="connsiteX2" fmla="*/ 477949 w 504407"/>
                  <a:gd name="connsiteY2" fmla="*/ 644 h 3277380"/>
                  <a:gd name="connsiteX3" fmla="*/ 487474 w 504407"/>
                  <a:gd name="connsiteY3" fmla="*/ 3258194 h 3277380"/>
                  <a:gd name="connsiteX0" fmla="*/ 477949 w 499445"/>
                  <a:gd name="connsiteY0" fmla="*/ 3315344 h 3315344"/>
                  <a:gd name="connsiteX1" fmla="*/ 11224 w 499445"/>
                  <a:gd name="connsiteY1" fmla="*/ 3248669 h 3315344"/>
                  <a:gd name="connsiteX2" fmla="*/ 477949 w 499445"/>
                  <a:gd name="connsiteY2" fmla="*/ 644 h 3315344"/>
                  <a:gd name="connsiteX3" fmla="*/ 477949 w 499445"/>
                  <a:gd name="connsiteY3" fmla="*/ 3315344 h 3315344"/>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04959 w 532163"/>
                  <a:gd name="connsiteY0" fmla="*/ 3267717 h 3278507"/>
                  <a:gd name="connsiteX1" fmla="*/ 9659 w 532163"/>
                  <a:gd name="connsiteY1" fmla="*/ 3258192 h 3278507"/>
                  <a:gd name="connsiteX2" fmla="*/ 514484 w 532163"/>
                  <a:gd name="connsiteY2" fmla="*/ 642 h 3278507"/>
                  <a:gd name="connsiteX3" fmla="*/ 504959 w 532163"/>
                  <a:gd name="connsiteY3" fmla="*/ 3267717 h 3278507"/>
                  <a:gd name="connsiteX0" fmla="*/ 504322 w 545560"/>
                  <a:gd name="connsiteY0" fmla="*/ 3067764 h 3078554"/>
                  <a:gd name="connsiteX1" fmla="*/ 9022 w 545560"/>
                  <a:gd name="connsiteY1" fmla="*/ 3058239 h 3078554"/>
                  <a:gd name="connsiteX2" fmla="*/ 532897 w 545560"/>
                  <a:gd name="connsiteY2" fmla="*/ 714 h 3078554"/>
                  <a:gd name="connsiteX3" fmla="*/ 504322 w 545560"/>
                  <a:gd name="connsiteY3" fmla="*/ 3067764 h 3078554"/>
                  <a:gd name="connsiteX0" fmla="*/ 504959 w 532163"/>
                  <a:gd name="connsiteY0" fmla="*/ 3086805 h 3097595"/>
                  <a:gd name="connsiteX1" fmla="*/ 9659 w 532163"/>
                  <a:gd name="connsiteY1" fmla="*/ 3077280 h 3097595"/>
                  <a:gd name="connsiteX2" fmla="*/ 514484 w 532163"/>
                  <a:gd name="connsiteY2" fmla="*/ 705 h 3097595"/>
                  <a:gd name="connsiteX3" fmla="*/ 504959 w 532163"/>
                  <a:gd name="connsiteY3" fmla="*/ 3086805 h 3097595"/>
                  <a:gd name="connsiteX0" fmla="*/ 506034 w 533238"/>
                  <a:gd name="connsiteY0" fmla="*/ 3086100 h 3096890"/>
                  <a:gd name="connsiteX1" fmla="*/ 10734 w 533238"/>
                  <a:gd name="connsiteY1" fmla="*/ 3076575 h 3096890"/>
                  <a:gd name="connsiteX2" fmla="*/ 515559 w 533238"/>
                  <a:gd name="connsiteY2" fmla="*/ 0 h 3096890"/>
                  <a:gd name="connsiteX3" fmla="*/ 506034 w 533238"/>
                  <a:gd name="connsiteY3" fmla="*/ 3086100 h 3096890"/>
                  <a:gd name="connsiteX0" fmla="*/ 506034 w 533238"/>
                  <a:gd name="connsiteY0" fmla="*/ 3086100 h 3088655"/>
                  <a:gd name="connsiteX1" fmla="*/ 10734 w 533238"/>
                  <a:gd name="connsiteY1" fmla="*/ 3076575 h 3088655"/>
                  <a:gd name="connsiteX2" fmla="*/ 515559 w 533238"/>
                  <a:gd name="connsiteY2" fmla="*/ 0 h 3088655"/>
                  <a:gd name="connsiteX3" fmla="*/ 506034 w 533238"/>
                  <a:gd name="connsiteY3" fmla="*/ 3086100 h 3088655"/>
                </a:gdLst>
                <a:ahLst/>
                <a:cxnLst>
                  <a:cxn ang="0">
                    <a:pos x="connsiteX0" y="connsiteY0"/>
                  </a:cxn>
                  <a:cxn ang="0">
                    <a:pos x="connsiteX1" y="connsiteY1"/>
                  </a:cxn>
                  <a:cxn ang="0">
                    <a:pos x="connsiteX2" y="connsiteY2"/>
                  </a:cxn>
                  <a:cxn ang="0">
                    <a:pos x="connsiteX3" y="connsiteY3"/>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sp>
        <p:nvSpPr>
          <p:cNvPr id="47" name="Freeform: Shape 46">
            <a:extLst>
              <a:ext uri="{FF2B5EF4-FFF2-40B4-BE49-F238E27FC236}">
                <a16:creationId xmlns:a16="http://schemas.microsoft.com/office/drawing/2014/main" id="{C0B074D7-AE02-4248-9E36-B5310A79CD68}"/>
              </a:ext>
            </a:extLst>
          </p:cNvPr>
          <p:cNvSpPr/>
          <p:nvPr/>
        </p:nvSpPr>
        <p:spPr>
          <a:xfrm rot="634976">
            <a:off x="2480423" y="2456917"/>
            <a:ext cx="631129" cy="1094745"/>
          </a:xfrm>
          <a:custGeom>
            <a:avLst/>
            <a:gdLst>
              <a:gd name="connsiteX0" fmla="*/ 886404 w 1779591"/>
              <a:gd name="connsiteY0" fmla="*/ 2904549 h 3086843"/>
              <a:gd name="connsiteX1" fmla="*/ 840829 w 1779591"/>
              <a:gd name="connsiteY1" fmla="*/ 2950124 h 3086843"/>
              <a:gd name="connsiteX2" fmla="*/ 886404 w 1779591"/>
              <a:gd name="connsiteY2" fmla="*/ 2995696 h 3086843"/>
              <a:gd name="connsiteX3" fmla="*/ 931976 w 1779591"/>
              <a:gd name="connsiteY3" fmla="*/ 2950124 h 3086843"/>
              <a:gd name="connsiteX4" fmla="*/ 886404 w 1779591"/>
              <a:gd name="connsiteY4" fmla="*/ 2904549 h 3086843"/>
              <a:gd name="connsiteX5" fmla="*/ 883365 w 1779591"/>
              <a:gd name="connsiteY5" fmla="*/ 209636 h 3086843"/>
              <a:gd name="connsiteX6" fmla="*/ 1563929 w 1779591"/>
              <a:gd name="connsiteY6" fmla="*/ 890200 h 3086843"/>
              <a:gd name="connsiteX7" fmla="*/ 883365 w 1779591"/>
              <a:gd name="connsiteY7" fmla="*/ 1570767 h 3086843"/>
              <a:gd name="connsiteX8" fmla="*/ 199761 w 1779591"/>
              <a:gd name="connsiteY8" fmla="*/ 878047 h 3086843"/>
              <a:gd name="connsiteX9" fmla="*/ 883365 w 1779591"/>
              <a:gd name="connsiteY9" fmla="*/ 209636 h 3086843"/>
              <a:gd name="connsiteX10" fmla="*/ 883365 w 1779591"/>
              <a:gd name="connsiteY10" fmla="*/ 157988 h 3086843"/>
              <a:gd name="connsiteX11" fmla="*/ 148113 w 1779591"/>
              <a:gd name="connsiteY11" fmla="*/ 878047 h 3086843"/>
              <a:gd name="connsiteX12" fmla="*/ 880325 w 1779591"/>
              <a:gd name="connsiteY12" fmla="*/ 1622416 h 3086843"/>
              <a:gd name="connsiteX13" fmla="*/ 1612541 w 1779591"/>
              <a:gd name="connsiteY13" fmla="*/ 890200 h 3086843"/>
              <a:gd name="connsiteX14" fmla="*/ 883365 w 1779591"/>
              <a:gd name="connsiteY14" fmla="*/ 157988 h 3086843"/>
              <a:gd name="connsiteX15" fmla="*/ 849946 w 1779591"/>
              <a:gd name="connsiteY15" fmla="*/ 0 h 3086843"/>
              <a:gd name="connsiteX16" fmla="*/ 898557 w 1779591"/>
              <a:gd name="connsiteY16" fmla="*/ 0 h 3086843"/>
              <a:gd name="connsiteX17" fmla="*/ 1299604 w 1779591"/>
              <a:gd name="connsiteY17" fmla="*/ 106340 h 3086843"/>
              <a:gd name="connsiteX18" fmla="*/ 1773568 w 1779591"/>
              <a:gd name="connsiteY18" fmla="*/ 1008693 h 3086843"/>
              <a:gd name="connsiteX19" fmla="*/ 1062622 w 1779591"/>
              <a:gd name="connsiteY19" fmla="*/ 1756097 h 3086843"/>
              <a:gd name="connsiteX20" fmla="*/ 1029200 w 1779591"/>
              <a:gd name="connsiteY20" fmla="*/ 1765214 h 3086843"/>
              <a:gd name="connsiteX21" fmla="*/ 1023123 w 1779591"/>
              <a:gd name="connsiteY21" fmla="*/ 1765214 h 3086843"/>
              <a:gd name="connsiteX22" fmla="*/ 1014010 w 1779591"/>
              <a:gd name="connsiteY22" fmla="*/ 1774327 h 3086843"/>
              <a:gd name="connsiteX23" fmla="*/ 1026163 w 1779591"/>
              <a:gd name="connsiteY23" fmla="*/ 1853321 h 3086843"/>
              <a:gd name="connsiteX24" fmla="*/ 1041353 w 1779591"/>
              <a:gd name="connsiteY24" fmla="*/ 1987003 h 3086843"/>
              <a:gd name="connsiteX25" fmla="*/ 971475 w 1779591"/>
              <a:gd name="connsiteY25" fmla="*/ 2233098 h 3086843"/>
              <a:gd name="connsiteX26" fmla="*/ 1014010 w 1779591"/>
              <a:gd name="connsiteY26" fmla="*/ 2533885 h 3086843"/>
              <a:gd name="connsiteX27" fmla="*/ 1010970 w 1779591"/>
              <a:gd name="connsiteY27" fmla="*/ 2977466 h 3086843"/>
              <a:gd name="connsiteX28" fmla="*/ 962359 w 1779591"/>
              <a:gd name="connsiteY28" fmla="*/ 3068613 h 3086843"/>
              <a:gd name="connsiteX29" fmla="*/ 892481 w 1779591"/>
              <a:gd name="connsiteY29" fmla="*/ 3086843 h 3086843"/>
              <a:gd name="connsiteX30" fmla="*/ 822600 w 1779591"/>
              <a:gd name="connsiteY30" fmla="*/ 3068613 h 3086843"/>
              <a:gd name="connsiteX31" fmla="*/ 773988 w 1779591"/>
              <a:gd name="connsiteY31" fmla="*/ 2977466 h 3086843"/>
              <a:gd name="connsiteX32" fmla="*/ 770952 w 1779591"/>
              <a:gd name="connsiteY32" fmla="*/ 2533885 h 3086843"/>
              <a:gd name="connsiteX33" fmla="*/ 813487 w 1779591"/>
              <a:gd name="connsiteY33" fmla="*/ 2233098 h 3086843"/>
              <a:gd name="connsiteX34" fmla="*/ 743606 w 1779591"/>
              <a:gd name="connsiteY34" fmla="*/ 1987003 h 3086843"/>
              <a:gd name="connsiteX35" fmla="*/ 758799 w 1779591"/>
              <a:gd name="connsiteY35" fmla="*/ 1853321 h 3086843"/>
              <a:gd name="connsiteX36" fmla="*/ 770952 w 1779591"/>
              <a:gd name="connsiteY36" fmla="*/ 1774327 h 3086843"/>
              <a:gd name="connsiteX37" fmla="*/ 761835 w 1779591"/>
              <a:gd name="connsiteY37" fmla="*/ 1765214 h 3086843"/>
              <a:gd name="connsiteX38" fmla="*/ 746646 w 1779591"/>
              <a:gd name="connsiteY38" fmla="*/ 1765214 h 3086843"/>
              <a:gd name="connsiteX39" fmla="*/ 743606 w 1779591"/>
              <a:gd name="connsiteY39" fmla="*/ 1762174 h 3086843"/>
              <a:gd name="connsiteX40" fmla="*/ 363829 w 1779591"/>
              <a:gd name="connsiteY40" fmla="*/ 1604186 h 3086843"/>
              <a:gd name="connsiteX41" fmla="*/ 90388 w 1779591"/>
              <a:gd name="connsiteY41" fmla="*/ 1279097 h 3086843"/>
              <a:gd name="connsiteX42" fmla="*/ 2278 w 1779591"/>
              <a:gd name="connsiteY42" fmla="*/ 938812 h 3086843"/>
              <a:gd name="connsiteX43" fmla="*/ 2278 w 1779591"/>
              <a:gd name="connsiteY43" fmla="*/ 832475 h 3086843"/>
              <a:gd name="connsiteX44" fmla="*/ 786141 w 1779591"/>
              <a:gd name="connsiteY44" fmla="*/ 6077 h 3086843"/>
              <a:gd name="connsiteX45" fmla="*/ 849946 w 1779591"/>
              <a:gd name="connsiteY45" fmla="*/ 0 h 30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779591" h="3086843">
                <a:moveTo>
                  <a:pt x="886404" y="2904549"/>
                </a:moveTo>
                <a:cubicBezTo>
                  <a:pt x="862099" y="2904549"/>
                  <a:pt x="840829" y="2922778"/>
                  <a:pt x="840829" y="2950124"/>
                </a:cubicBezTo>
                <a:cubicBezTo>
                  <a:pt x="840829" y="2974430"/>
                  <a:pt x="859059" y="2995696"/>
                  <a:pt x="886404" y="2995696"/>
                </a:cubicBezTo>
                <a:cubicBezTo>
                  <a:pt x="910710" y="2995696"/>
                  <a:pt x="931976" y="2974430"/>
                  <a:pt x="931976" y="2950124"/>
                </a:cubicBezTo>
                <a:cubicBezTo>
                  <a:pt x="931976" y="2925818"/>
                  <a:pt x="913747" y="2904549"/>
                  <a:pt x="886404" y="2904549"/>
                </a:cubicBezTo>
                <a:close/>
                <a:moveTo>
                  <a:pt x="883365" y="209636"/>
                </a:moveTo>
                <a:cubicBezTo>
                  <a:pt x="1257069" y="209636"/>
                  <a:pt x="1560892" y="513460"/>
                  <a:pt x="1563929" y="890200"/>
                </a:cubicBezTo>
                <a:cubicBezTo>
                  <a:pt x="1566966" y="1260864"/>
                  <a:pt x="1257069" y="1570767"/>
                  <a:pt x="883365" y="1570767"/>
                </a:cubicBezTo>
                <a:cubicBezTo>
                  <a:pt x="500548" y="1570767"/>
                  <a:pt x="199761" y="1263904"/>
                  <a:pt x="199761" y="878047"/>
                </a:cubicBezTo>
                <a:cubicBezTo>
                  <a:pt x="199761" y="510423"/>
                  <a:pt x="509661" y="206600"/>
                  <a:pt x="883365" y="209636"/>
                </a:cubicBezTo>
                <a:close/>
                <a:moveTo>
                  <a:pt x="883365" y="157988"/>
                </a:moveTo>
                <a:cubicBezTo>
                  <a:pt x="479279" y="157988"/>
                  <a:pt x="148113" y="480041"/>
                  <a:pt x="148113" y="878047"/>
                </a:cubicBezTo>
                <a:cubicBezTo>
                  <a:pt x="148113" y="1294287"/>
                  <a:pt x="470166" y="1622416"/>
                  <a:pt x="880325" y="1622416"/>
                </a:cubicBezTo>
                <a:cubicBezTo>
                  <a:pt x="1284412" y="1622416"/>
                  <a:pt x="1612541" y="1294287"/>
                  <a:pt x="1612541" y="890200"/>
                </a:cubicBezTo>
                <a:cubicBezTo>
                  <a:pt x="1612541" y="486117"/>
                  <a:pt x="1287452" y="157988"/>
                  <a:pt x="883365" y="157988"/>
                </a:cubicBezTo>
                <a:close/>
                <a:moveTo>
                  <a:pt x="849946" y="0"/>
                </a:moveTo>
                <a:cubicBezTo>
                  <a:pt x="865135" y="0"/>
                  <a:pt x="883365" y="0"/>
                  <a:pt x="898557" y="0"/>
                </a:cubicBezTo>
                <a:cubicBezTo>
                  <a:pt x="1038316" y="9113"/>
                  <a:pt x="1175035" y="39495"/>
                  <a:pt x="1299604" y="106340"/>
                </a:cubicBezTo>
                <a:cubicBezTo>
                  <a:pt x="1630769" y="285594"/>
                  <a:pt x="1816103" y="647145"/>
                  <a:pt x="1773568" y="1008693"/>
                </a:cubicBezTo>
                <a:cubicBezTo>
                  <a:pt x="1715840" y="1388473"/>
                  <a:pt x="1439363" y="1683180"/>
                  <a:pt x="1062622" y="1756097"/>
                </a:cubicBezTo>
                <a:cubicBezTo>
                  <a:pt x="1047429" y="1756097"/>
                  <a:pt x="1038316" y="1759137"/>
                  <a:pt x="1029200" y="1765214"/>
                </a:cubicBezTo>
                <a:lnTo>
                  <a:pt x="1023123" y="1765214"/>
                </a:lnTo>
                <a:cubicBezTo>
                  <a:pt x="1020087" y="1768250"/>
                  <a:pt x="1017047" y="1771290"/>
                  <a:pt x="1014010" y="1774327"/>
                </a:cubicBezTo>
                <a:cubicBezTo>
                  <a:pt x="1017047" y="1804709"/>
                  <a:pt x="995781" y="1832055"/>
                  <a:pt x="1026163" y="1853321"/>
                </a:cubicBezTo>
                <a:cubicBezTo>
                  <a:pt x="1071735" y="1883703"/>
                  <a:pt x="1056545" y="1953584"/>
                  <a:pt x="1041353" y="1987003"/>
                </a:cubicBezTo>
                <a:cubicBezTo>
                  <a:pt x="1001857" y="2084226"/>
                  <a:pt x="968435" y="2126762"/>
                  <a:pt x="971475" y="2233098"/>
                </a:cubicBezTo>
                <a:cubicBezTo>
                  <a:pt x="974512" y="2302979"/>
                  <a:pt x="1014010" y="2464007"/>
                  <a:pt x="1014010" y="2533885"/>
                </a:cubicBezTo>
                <a:cubicBezTo>
                  <a:pt x="1010970" y="2682759"/>
                  <a:pt x="1010970" y="2828594"/>
                  <a:pt x="1010970" y="2977466"/>
                </a:cubicBezTo>
                <a:cubicBezTo>
                  <a:pt x="1010970" y="3016965"/>
                  <a:pt x="998817" y="3050384"/>
                  <a:pt x="962359" y="3068613"/>
                </a:cubicBezTo>
                <a:cubicBezTo>
                  <a:pt x="938053" y="3080766"/>
                  <a:pt x="913747" y="3086843"/>
                  <a:pt x="892481" y="3086843"/>
                </a:cubicBezTo>
                <a:cubicBezTo>
                  <a:pt x="871212" y="3086843"/>
                  <a:pt x="846906" y="3080766"/>
                  <a:pt x="822600" y="3068613"/>
                </a:cubicBezTo>
                <a:cubicBezTo>
                  <a:pt x="786141" y="3050384"/>
                  <a:pt x="773988" y="3016965"/>
                  <a:pt x="773988" y="2977466"/>
                </a:cubicBezTo>
                <a:cubicBezTo>
                  <a:pt x="773988" y="2828594"/>
                  <a:pt x="770952" y="2682759"/>
                  <a:pt x="770952" y="2533885"/>
                </a:cubicBezTo>
                <a:cubicBezTo>
                  <a:pt x="767912" y="2464007"/>
                  <a:pt x="810447" y="2302979"/>
                  <a:pt x="813487" y="2233098"/>
                </a:cubicBezTo>
                <a:cubicBezTo>
                  <a:pt x="816524" y="2126762"/>
                  <a:pt x="783105" y="2081186"/>
                  <a:pt x="743606" y="1987003"/>
                </a:cubicBezTo>
                <a:cubicBezTo>
                  <a:pt x="731453" y="1953584"/>
                  <a:pt x="713224" y="1883703"/>
                  <a:pt x="758799" y="1853321"/>
                </a:cubicBezTo>
                <a:cubicBezTo>
                  <a:pt x="789181" y="1835091"/>
                  <a:pt x="767912" y="1807746"/>
                  <a:pt x="770952" y="1774327"/>
                </a:cubicBezTo>
                <a:cubicBezTo>
                  <a:pt x="767912" y="1771290"/>
                  <a:pt x="764875" y="1768250"/>
                  <a:pt x="761835" y="1765214"/>
                </a:cubicBezTo>
                <a:lnTo>
                  <a:pt x="746646" y="1765214"/>
                </a:lnTo>
                <a:cubicBezTo>
                  <a:pt x="746646" y="1765214"/>
                  <a:pt x="743606" y="1762174"/>
                  <a:pt x="743606" y="1762174"/>
                </a:cubicBezTo>
                <a:cubicBezTo>
                  <a:pt x="603847" y="1737868"/>
                  <a:pt x="476242" y="1689256"/>
                  <a:pt x="363829" y="1604186"/>
                </a:cubicBezTo>
                <a:cubicBezTo>
                  <a:pt x="248376" y="1516076"/>
                  <a:pt x="151153" y="1409739"/>
                  <a:pt x="90388" y="1279097"/>
                </a:cubicBezTo>
                <a:cubicBezTo>
                  <a:pt x="38736" y="1172757"/>
                  <a:pt x="2278" y="1060341"/>
                  <a:pt x="2278" y="938812"/>
                </a:cubicBezTo>
                <a:cubicBezTo>
                  <a:pt x="-759" y="902356"/>
                  <a:pt x="-759" y="865894"/>
                  <a:pt x="2278" y="832475"/>
                </a:cubicBezTo>
                <a:cubicBezTo>
                  <a:pt x="29623" y="398010"/>
                  <a:pt x="351676" y="57725"/>
                  <a:pt x="786141" y="6077"/>
                </a:cubicBezTo>
                <a:cubicBezTo>
                  <a:pt x="807410" y="0"/>
                  <a:pt x="828676" y="9113"/>
                  <a:pt x="849946"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48" name="Freeform: Shape 47">
            <a:extLst>
              <a:ext uri="{FF2B5EF4-FFF2-40B4-BE49-F238E27FC236}">
                <a16:creationId xmlns:a16="http://schemas.microsoft.com/office/drawing/2014/main" id="{D7480E2D-8EF9-4A5E-8AA3-578BFB17107D}"/>
              </a:ext>
            </a:extLst>
          </p:cNvPr>
          <p:cNvSpPr/>
          <p:nvPr/>
        </p:nvSpPr>
        <p:spPr>
          <a:xfrm>
            <a:off x="1250959" y="3371608"/>
            <a:ext cx="761901" cy="624509"/>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bg1"/>
          </a:solidFill>
          <a:ln w="9525" cap="flat">
            <a:noFill/>
            <a:prstDash val="solid"/>
            <a:miter/>
          </a:ln>
        </p:spPr>
        <p:txBody>
          <a:bodyPr rtlCol="0" anchor="ctr"/>
          <a:lstStyle/>
          <a:p>
            <a:endParaRPr lang="en-US"/>
          </a:p>
        </p:txBody>
      </p:sp>
      <p:sp>
        <p:nvSpPr>
          <p:cNvPr id="49" name="TextBox 48">
            <a:extLst>
              <a:ext uri="{FF2B5EF4-FFF2-40B4-BE49-F238E27FC236}">
                <a16:creationId xmlns:a16="http://schemas.microsoft.com/office/drawing/2014/main" id="{138F7507-C5D6-484D-A04C-C46E05B07B4B}"/>
              </a:ext>
            </a:extLst>
          </p:cNvPr>
          <p:cNvSpPr txBox="1"/>
          <p:nvPr/>
        </p:nvSpPr>
        <p:spPr>
          <a:xfrm>
            <a:off x="5345424" y="2164489"/>
            <a:ext cx="5890592" cy="523220"/>
          </a:xfrm>
          <a:prstGeom prst="rect">
            <a:avLst/>
          </a:prstGeom>
          <a:noFill/>
        </p:spPr>
        <p:txBody>
          <a:bodyPr wrap="square" rtlCol="0">
            <a:spAutoFit/>
          </a:bodyPr>
          <a:lstStyle/>
          <a:p>
            <a:r>
              <a:rPr lang="en-US" altLang="ko-KR" sz="2800" b="1" dirty="0">
                <a:solidFill>
                  <a:schemeClr val="accent4"/>
                </a:solidFill>
                <a:cs typeface="Arial" pitchFamily="34" charset="0"/>
              </a:rPr>
              <a:t>NO.1 Presentation</a:t>
            </a:r>
            <a:endParaRPr lang="ko-KR" altLang="en-US" sz="2800" b="1" dirty="0">
              <a:solidFill>
                <a:schemeClr val="accent4"/>
              </a:solidFill>
              <a:cs typeface="Arial" pitchFamily="34" charset="0"/>
            </a:endParaRPr>
          </a:p>
        </p:txBody>
      </p:sp>
      <p:sp>
        <p:nvSpPr>
          <p:cNvPr id="50" name="TextBox 49">
            <a:extLst>
              <a:ext uri="{FF2B5EF4-FFF2-40B4-BE49-F238E27FC236}">
                <a16:creationId xmlns:a16="http://schemas.microsoft.com/office/drawing/2014/main" id="{756510F6-94B0-4DF0-9840-008C110EAF46}"/>
              </a:ext>
            </a:extLst>
          </p:cNvPr>
          <p:cNvSpPr txBox="1"/>
          <p:nvPr/>
        </p:nvSpPr>
        <p:spPr>
          <a:xfrm>
            <a:off x="5345424" y="1762434"/>
            <a:ext cx="5890592" cy="338554"/>
          </a:xfrm>
          <a:prstGeom prst="rect">
            <a:avLst/>
          </a:prstGeom>
          <a:noFill/>
        </p:spPr>
        <p:txBody>
          <a:bodyPr wrap="square" rtlCol="0">
            <a:spAutoFit/>
          </a:bodyPr>
          <a:lstStyle/>
          <a:p>
            <a:r>
              <a:rPr lang="en-US" altLang="ko-KR" sz="1600" b="1" dirty="0">
                <a:solidFill>
                  <a:schemeClr val="tx1">
                    <a:lumMod val="75000"/>
                    <a:lumOff val="25000"/>
                  </a:schemeClr>
                </a:solidFill>
                <a:cs typeface="Arial" pitchFamily="34" charset="0"/>
              </a:rPr>
              <a:t>Modern  PowerPoint  Presentation</a:t>
            </a:r>
            <a:endParaRPr lang="ko-KR" altLang="en-US" sz="1600" b="1" dirty="0">
              <a:solidFill>
                <a:srgbClr val="C00000"/>
              </a:solidFill>
              <a:cs typeface="Arial" pitchFamily="34" charset="0"/>
            </a:endParaRPr>
          </a:p>
        </p:txBody>
      </p:sp>
      <p:sp>
        <p:nvSpPr>
          <p:cNvPr id="51" name="TextBox 50">
            <a:extLst>
              <a:ext uri="{FF2B5EF4-FFF2-40B4-BE49-F238E27FC236}">
                <a16:creationId xmlns:a16="http://schemas.microsoft.com/office/drawing/2014/main" id="{ECAF9740-C69A-4E91-A7C4-A970872A23B3}"/>
              </a:ext>
            </a:extLst>
          </p:cNvPr>
          <p:cNvSpPr txBox="1"/>
          <p:nvPr/>
        </p:nvSpPr>
        <p:spPr>
          <a:xfrm>
            <a:off x="5345424" y="2687839"/>
            <a:ext cx="5890592"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You can simply impress your audience and add a unique zing and appeal to your Presentations. Easy to change colors, photos and Text. </a:t>
            </a:r>
          </a:p>
        </p:txBody>
      </p:sp>
      <p:sp>
        <p:nvSpPr>
          <p:cNvPr id="52" name="AutoShape 92">
            <a:extLst>
              <a:ext uri="{FF2B5EF4-FFF2-40B4-BE49-F238E27FC236}">
                <a16:creationId xmlns:a16="http://schemas.microsoft.com/office/drawing/2014/main" id="{678AABE7-6B66-4CFB-BE8A-884D2EC52A77}"/>
              </a:ext>
            </a:extLst>
          </p:cNvPr>
          <p:cNvSpPr>
            <a:spLocks noChangeArrowheads="1"/>
          </p:cNvSpPr>
          <p:nvPr/>
        </p:nvSpPr>
        <p:spPr bwMode="auto">
          <a:xfrm flipH="1">
            <a:off x="5707339" y="3549228"/>
            <a:ext cx="560666" cy="560666"/>
          </a:xfrm>
          <a:prstGeom prst="rect">
            <a:avLst/>
          </a:prstGeom>
          <a:noFill/>
          <a:ln w="38100">
            <a:solidFill>
              <a:schemeClr val="accent1"/>
            </a:solidFill>
            <a:headEnd/>
            <a:tailEnd/>
          </a:ln>
          <a:effectLst/>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3" name="AutoShape 92">
            <a:extLst>
              <a:ext uri="{FF2B5EF4-FFF2-40B4-BE49-F238E27FC236}">
                <a16:creationId xmlns:a16="http://schemas.microsoft.com/office/drawing/2014/main" id="{0E1D471E-F4AB-4033-A502-3C724417B83F}"/>
              </a:ext>
            </a:extLst>
          </p:cNvPr>
          <p:cNvSpPr>
            <a:spLocks noChangeArrowheads="1"/>
          </p:cNvSpPr>
          <p:nvPr/>
        </p:nvSpPr>
        <p:spPr bwMode="auto">
          <a:xfrm flipH="1">
            <a:off x="8719221" y="3549228"/>
            <a:ext cx="560666" cy="560666"/>
          </a:xfrm>
          <a:prstGeom prst="rect">
            <a:avLst/>
          </a:prstGeom>
          <a:solidFill>
            <a:schemeClr val="accent2"/>
          </a:solidFill>
          <a:ln w="38100">
            <a:solidFill>
              <a:schemeClr val="accent2"/>
            </a:solidFill>
            <a:headEnd/>
            <a:tailEnd/>
          </a:ln>
          <a:effectLst/>
        </p:spPr>
        <p:style>
          <a:lnRef idx="1">
            <a:schemeClr val="accent1"/>
          </a:lnRef>
          <a:fillRef idx="3">
            <a:schemeClr val="accent1"/>
          </a:fillRef>
          <a:effectRef idx="2">
            <a:schemeClr val="accent1"/>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4" name="AutoShape 92">
            <a:extLst>
              <a:ext uri="{FF2B5EF4-FFF2-40B4-BE49-F238E27FC236}">
                <a16:creationId xmlns:a16="http://schemas.microsoft.com/office/drawing/2014/main" id="{737227B4-291A-42B7-BA0E-5C984DB416C3}"/>
              </a:ext>
            </a:extLst>
          </p:cNvPr>
          <p:cNvSpPr>
            <a:spLocks noChangeArrowheads="1"/>
          </p:cNvSpPr>
          <p:nvPr/>
        </p:nvSpPr>
        <p:spPr bwMode="auto">
          <a:xfrm flipH="1">
            <a:off x="10225162" y="3549166"/>
            <a:ext cx="560666" cy="560728"/>
          </a:xfrm>
          <a:prstGeom prst="rect">
            <a:avLst/>
          </a:prstGeom>
          <a:noFill/>
          <a:ln w="38100">
            <a:solidFill>
              <a:schemeClr val="accent1"/>
            </a:solidFill>
            <a:prstDash val="solid"/>
            <a:headEnd/>
            <a:tailEnd/>
          </a:ln>
          <a:effectLst/>
        </p:spPr>
        <p:style>
          <a:lnRef idx="2">
            <a:schemeClr val="accent2">
              <a:shade val="50000"/>
            </a:schemeClr>
          </a:lnRef>
          <a:fillRef idx="1">
            <a:schemeClr val="accent2"/>
          </a:fillRef>
          <a:effectRef idx="0">
            <a:schemeClr val="accent2"/>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5" name="AutoShape 92">
            <a:extLst>
              <a:ext uri="{FF2B5EF4-FFF2-40B4-BE49-F238E27FC236}">
                <a16:creationId xmlns:a16="http://schemas.microsoft.com/office/drawing/2014/main" id="{EDA4DD0B-FB93-41DA-B193-CAAED85C28D1}"/>
              </a:ext>
            </a:extLst>
          </p:cNvPr>
          <p:cNvSpPr>
            <a:spLocks noChangeArrowheads="1"/>
          </p:cNvSpPr>
          <p:nvPr/>
        </p:nvSpPr>
        <p:spPr bwMode="auto">
          <a:xfrm flipH="1">
            <a:off x="7213280" y="3549166"/>
            <a:ext cx="560666" cy="560728"/>
          </a:xfrm>
          <a:prstGeom prst="rect">
            <a:avLst/>
          </a:prstGeom>
          <a:noFill/>
          <a:ln w="38100">
            <a:solidFill>
              <a:schemeClr val="accent1"/>
            </a:solidFill>
            <a:prstDash val="solid"/>
            <a:headEnd/>
            <a:tailEnd/>
          </a:ln>
          <a:effectLst/>
        </p:spPr>
        <p:style>
          <a:lnRef idx="2">
            <a:schemeClr val="accent2">
              <a:shade val="50000"/>
            </a:schemeClr>
          </a:lnRef>
          <a:fillRef idx="1">
            <a:schemeClr val="accent2"/>
          </a:fillRef>
          <a:effectRef idx="0">
            <a:schemeClr val="accent2"/>
          </a:effectRef>
          <a:fontRef idx="minor">
            <a:schemeClr val="lt1"/>
          </a:fontRef>
        </p:style>
        <p:txBody>
          <a:bodyPr wrap="none"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defRPr/>
            </a:pPr>
            <a:endParaRPr lang="ko-KR" altLang="en-US" sz="2800" dirty="0">
              <a:solidFill>
                <a:schemeClr val="accent2"/>
              </a:solidFill>
            </a:endParaRPr>
          </a:p>
        </p:txBody>
      </p:sp>
      <p:sp>
        <p:nvSpPr>
          <p:cNvPr id="56" name="TextBox 55">
            <a:extLst>
              <a:ext uri="{FF2B5EF4-FFF2-40B4-BE49-F238E27FC236}">
                <a16:creationId xmlns:a16="http://schemas.microsoft.com/office/drawing/2014/main" id="{1336695E-5BEE-4D1F-A1F2-72DBC46DCC02}"/>
              </a:ext>
            </a:extLst>
          </p:cNvPr>
          <p:cNvSpPr txBox="1"/>
          <p:nvPr/>
        </p:nvSpPr>
        <p:spPr>
          <a:xfrm>
            <a:off x="5345423" y="4970383"/>
            <a:ext cx="5147549"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You can simply impress your audience and add a unique zing and appeal to your Presentations. </a:t>
            </a:r>
          </a:p>
        </p:txBody>
      </p:sp>
      <p:sp>
        <p:nvSpPr>
          <p:cNvPr id="61" name="TextBox 60">
            <a:extLst>
              <a:ext uri="{FF2B5EF4-FFF2-40B4-BE49-F238E27FC236}">
                <a16:creationId xmlns:a16="http://schemas.microsoft.com/office/drawing/2014/main" id="{0DEDCDC7-D4BA-4DFC-8036-D1EC12016D3C}"/>
              </a:ext>
            </a:extLst>
          </p:cNvPr>
          <p:cNvSpPr txBox="1"/>
          <p:nvPr/>
        </p:nvSpPr>
        <p:spPr>
          <a:xfrm>
            <a:off x="5345425" y="4227303"/>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a:t>
            </a:r>
            <a:r>
              <a:rPr lang="ko-KR" altLang="en-US" sz="1200" dirty="0">
                <a:solidFill>
                  <a:schemeClr val="tx1">
                    <a:lumMod val="75000"/>
                    <a:lumOff val="25000"/>
                  </a:schemeClr>
                </a:solidFill>
                <a:cs typeface="Arial" pitchFamily="34" charset="0"/>
              </a:rPr>
              <a:t> </a:t>
            </a:r>
            <a:endParaRPr lang="en-US" altLang="ko-KR" sz="1200" dirty="0">
              <a:solidFill>
                <a:schemeClr val="tx1">
                  <a:lumMod val="75000"/>
                  <a:lumOff val="25000"/>
                </a:schemeClr>
              </a:solidFill>
              <a:cs typeface="Arial" pitchFamily="34" charset="0"/>
            </a:endParaRPr>
          </a:p>
        </p:txBody>
      </p:sp>
      <p:sp>
        <p:nvSpPr>
          <p:cNvPr id="62" name="TextBox 61">
            <a:extLst>
              <a:ext uri="{FF2B5EF4-FFF2-40B4-BE49-F238E27FC236}">
                <a16:creationId xmlns:a16="http://schemas.microsoft.com/office/drawing/2014/main" id="{C70A4886-FB61-4FFA-ACC3-7714D929DCE4}"/>
              </a:ext>
            </a:extLst>
          </p:cNvPr>
          <p:cNvSpPr txBox="1"/>
          <p:nvPr/>
        </p:nvSpPr>
        <p:spPr>
          <a:xfrm>
            <a:off x="6841219" y="4197515"/>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a:t>
            </a:r>
            <a:r>
              <a:rPr lang="ko-KR" altLang="en-US" sz="1200" dirty="0">
                <a:solidFill>
                  <a:schemeClr val="tx1">
                    <a:lumMod val="75000"/>
                    <a:lumOff val="25000"/>
                  </a:schemeClr>
                </a:solidFill>
                <a:cs typeface="Arial" pitchFamily="34" charset="0"/>
              </a:rPr>
              <a:t> </a:t>
            </a:r>
            <a:endParaRPr lang="en-US" altLang="ko-KR" sz="1200" dirty="0">
              <a:solidFill>
                <a:schemeClr val="tx1">
                  <a:lumMod val="75000"/>
                  <a:lumOff val="25000"/>
                </a:schemeClr>
              </a:solidFill>
              <a:cs typeface="Arial" pitchFamily="34" charset="0"/>
            </a:endParaRPr>
          </a:p>
        </p:txBody>
      </p:sp>
      <p:sp>
        <p:nvSpPr>
          <p:cNvPr id="63" name="TextBox 62">
            <a:extLst>
              <a:ext uri="{FF2B5EF4-FFF2-40B4-BE49-F238E27FC236}">
                <a16:creationId xmlns:a16="http://schemas.microsoft.com/office/drawing/2014/main" id="{30ED67E7-A2F2-493C-95F6-A57A5CC59B9E}"/>
              </a:ext>
            </a:extLst>
          </p:cNvPr>
          <p:cNvSpPr txBox="1"/>
          <p:nvPr/>
        </p:nvSpPr>
        <p:spPr>
          <a:xfrm>
            <a:off x="8368559" y="4227303"/>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a:t>
            </a:r>
            <a:r>
              <a:rPr lang="ko-KR" altLang="en-US" sz="1200" dirty="0">
                <a:solidFill>
                  <a:schemeClr val="tx1">
                    <a:lumMod val="75000"/>
                    <a:lumOff val="25000"/>
                  </a:schemeClr>
                </a:solidFill>
                <a:cs typeface="Arial" pitchFamily="34" charset="0"/>
              </a:rPr>
              <a:t> </a:t>
            </a:r>
            <a:endParaRPr lang="en-US" altLang="ko-KR" sz="1200" dirty="0">
              <a:solidFill>
                <a:schemeClr val="tx1">
                  <a:lumMod val="75000"/>
                  <a:lumOff val="25000"/>
                </a:schemeClr>
              </a:solidFill>
              <a:cs typeface="Arial" pitchFamily="34" charset="0"/>
            </a:endParaRPr>
          </a:p>
        </p:txBody>
      </p:sp>
      <p:sp>
        <p:nvSpPr>
          <p:cNvPr id="64" name="TextBox 63">
            <a:extLst>
              <a:ext uri="{FF2B5EF4-FFF2-40B4-BE49-F238E27FC236}">
                <a16:creationId xmlns:a16="http://schemas.microsoft.com/office/drawing/2014/main" id="{7752F4C2-11BF-42EB-BC36-5247B5D5EE9B}"/>
              </a:ext>
            </a:extLst>
          </p:cNvPr>
          <p:cNvSpPr txBox="1"/>
          <p:nvPr/>
        </p:nvSpPr>
        <p:spPr>
          <a:xfrm>
            <a:off x="9880125" y="4227303"/>
            <a:ext cx="1250733"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Easy to change colors, photos and Text.</a:t>
            </a:r>
            <a:r>
              <a:rPr lang="ko-KR" altLang="en-US" sz="1200" dirty="0">
                <a:solidFill>
                  <a:schemeClr val="tx1">
                    <a:lumMod val="75000"/>
                    <a:lumOff val="25000"/>
                  </a:schemeClr>
                </a:solidFill>
                <a:cs typeface="Arial" pitchFamily="34" charset="0"/>
              </a:rPr>
              <a:t> </a:t>
            </a:r>
            <a:endParaRPr lang="en-US" altLang="ko-KR" sz="1200" dirty="0">
              <a:solidFill>
                <a:schemeClr val="tx1">
                  <a:lumMod val="75000"/>
                  <a:lumOff val="25000"/>
                </a:schemeClr>
              </a:solidFill>
              <a:cs typeface="Arial" pitchFamily="34" charset="0"/>
            </a:endParaRPr>
          </a:p>
        </p:txBody>
      </p:sp>
      <p:sp>
        <p:nvSpPr>
          <p:cNvPr id="65" name="Freeform: Shape 64">
            <a:extLst>
              <a:ext uri="{FF2B5EF4-FFF2-40B4-BE49-F238E27FC236}">
                <a16:creationId xmlns:a16="http://schemas.microsoft.com/office/drawing/2014/main" id="{757B648D-9222-4E6C-927B-32F0D4F8BFF0}"/>
              </a:ext>
            </a:extLst>
          </p:cNvPr>
          <p:cNvSpPr/>
          <p:nvPr/>
        </p:nvSpPr>
        <p:spPr>
          <a:xfrm>
            <a:off x="8859091" y="3580843"/>
            <a:ext cx="269668" cy="623836"/>
          </a:xfrm>
          <a:custGeom>
            <a:avLst/>
            <a:gdLst>
              <a:gd name="connsiteX0" fmla="*/ 422190 w 520618"/>
              <a:gd name="connsiteY0" fmla="*/ 101446 h 1204372"/>
              <a:gd name="connsiteX1" fmla="*/ 401765 w 520618"/>
              <a:gd name="connsiteY1" fmla="*/ 118467 h 1204372"/>
              <a:gd name="connsiteX2" fmla="*/ 401765 w 520618"/>
              <a:gd name="connsiteY2" fmla="*/ 559653 h 1204372"/>
              <a:gd name="connsiteX3" fmla="*/ 422190 w 520618"/>
              <a:gd name="connsiteY3" fmla="*/ 576674 h 1204372"/>
              <a:gd name="connsiteX4" fmla="*/ 442615 w 520618"/>
              <a:gd name="connsiteY4" fmla="*/ 559653 h 1204372"/>
              <a:gd name="connsiteX5" fmla="*/ 442615 w 520618"/>
              <a:gd name="connsiteY5" fmla="*/ 118467 h 1204372"/>
              <a:gd name="connsiteX6" fmla="*/ 422190 w 520618"/>
              <a:gd name="connsiteY6" fmla="*/ 101446 h 1204372"/>
              <a:gd name="connsiteX7" fmla="*/ 342532 w 520618"/>
              <a:gd name="connsiteY7" fmla="*/ 101446 h 1204372"/>
              <a:gd name="connsiteX8" fmla="*/ 322107 w 520618"/>
              <a:gd name="connsiteY8" fmla="*/ 118467 h 1204372"/>
              <a:gd name="connsiteX9" fmla="*/ 322107 w 520618"/>
              <a:gd name="connsiteY9" fmla="*/ 559653 h 1204372"/>
              <a:gd name="connsiteX10" fmla="*/ 342532 w 520618"/>
              <a:gd name="connsiteY10" fmla="*/ 576674 h 1204372"/>
              <a:gd name="connsiteX11" fmla="*/ 362957 w 520618"/>
              <a:gd name="connsiteY11" fmla="*/ 559653 h 1204372"/>
              <a:gd name="connsiteX12" fmla="*/ 362957 w 520618"/>
              <a:gd name="connsiteY12" fmla="*/ 118467 h 1204372"/>
              <a:gd name="connsiteX13" fmla="*/ 342532 w 520618"/>
              <a:gd name="connsiteY13" fmla="*/ 101446 h 1204372"/>
              <a:gd name="connsiteX14" fmla="*/ 262873 w 520618"/>
              <a:gd name="connsiteY14" fmla="*/ 101446 h 1204372"/>
              <a:gd name="connsiteX15" fmla="*/ 242448 w 520618"/>
              <a:gd name="connsiteY15" fmla="*/ 118467 h 1204372"/>
              <a:gd name="connsiteX16" fmla="*/ 242448 w 520618"/>
              <a:gd name="connsiteY16" fmla="*/ 559653 h 1204372"/>
              <a:gd name="connsiteX17" fmla="*/ 262873 w 520618"/>
              <a:gd name="connsiteY17" fmla="*/ 576674 h 1204372"/>
              <a:gd name="connsiteX18" fmla="*/ 283298 w 520618"/>
              <a:gd name="connsiteY18" fmla="*/ 559653 h 1204372"/>
              <a:gd name="connsiteX19" fmla="*/ 283298 w 520618"/>
              <a:gd name="connsiteY19" fmla="*/ 118467 h 1204372"/>
              <a:gd name="connsiteX20" fmla="*/ 262873 w 520618"/>
              <a:gd name="connsiteY20" fmla="*/ 101446 h 1204372"/>
              <a:gd name="connsiteX21" fmla="*/ 183214 w 520618"/>
              <a:gd name="connsiteY21" fmla="*/ 101446 h 1204372"/>
              <a:gd name="connsiteX22" fmla="*/ 162789 w 520618"/>
              <a:gd name="connsiteY22" fmla="*/ 118467 h 1204372"/>
              <a:gd name="connsiteX23" fmla="*/ 162789 w 520618"/>
              <a:gd name="connsiteY23" fmla="*/ 559653 h 1204372"/>
              <a:gd name="connsiteX24" fmla="*/ 183214 w 520618"/>
              <a:gd name="connsiteY24" fmla="*/ 576674 h 1204372"/>
              <a:gd name="connsiteX25" fmla="*/ 203639 w 520618"/>
              <a:gd name="connsiteY25" fmla="*/ 559653 h 1204372"/>
              <a:gd name="connsiteX26" fmla="*/ 203639 w 520618"/>
              <a:gd name="connsiteY26" fmla="*/ 118467 h 1204372"/>
              <a:gd name="connsiteX27" fmla="*/ 183214 w 520618"/>
              <a:gd name="connsiteY27" fmla="*/ 101446 h 1204372"/>
              <a:gd name="connsiteX28" fmla="*/ 103556 w 520618"/>
              <a:gd name="connsiteY28" fmla="*/ 101446 h 1204372"/>
              <a:gd name="connsiteX29" fmla="*/ 83130 w 520618"/>
              <a:gd name="connsiteY29" fmla="*/ 118467 h 1204372"/>
              <a:gd name="connsiteX30" fmla="*/ 83130 w 520618"/>
              <a:gd name="connsiteY30" fmla="*/ 559653 h 1204372"/>
              <a:gd name="connsiteX31" fmla="*/ 103556 w 520618"/>
              <a:gd name="connsiteY31" fmla="*/ 576674 h 1204372"/>
              <a:gd name="connsiteX32" fmla="*/ 123981 w 520618"/>
              <a:gd name="connsiteY32" fmla="*/ 559653 h 1204372"/>
              <a:gd name="connsiteX33" fmla="*/ 123981 w 520618"/>
              <a:gd name="connsiteY33" fmla="*/ 118467 h 1204372"/>
              <a:gd name="connsiteX34" fmla="*/ 103556 w 520618"/>
              <a:gd name="connsiteY34" fmla="*/ 101446 h 1204372"/>
              <a:gd name="connsiteX35" fmla="*/ 164151 w 520618"/>
              <a:gd name="connsiteY35" fmla="*/ 0 h 1204372"/>
              <a:gd name="connsiteX36" fmla="*/ 356829 w 520618"/>
              <a:gd name="connsiteY36" fmla="*/ 0 h 1204372"/>
              <a:gd name="connsiteX37" fmla="*/ 519551 w 520618"/>
              <a:gd name="connsiteY37" fmla="*/ 163402 h 1204372"/>
              <a:gd name="connsiteX38" fmla="*/ 492317 w 520618"/>
              <a:gd name="connsiteY38" fmla="*/ 560334 h 1204372"/>
              <a:gd name="connsiteX39" fmla="*/ 417425 w 520618"/>
              <a:gd name="connsiteY39" fmla="*/ 635227 h 1204372"/>
              <a:gd name="connsiteX40" fmla="*/ 294873 w 520618"/>
              <a:gd name="connsiteY40" fmla="*/ 635227 h 1204372"/>
              <a:gd name="connsiteX41" fmla="*/ 294873 w 520618"/>
              <a:gd name="connsiteY41" fmla="*/ 979686 h 1204372"/>
              <a:gd name="connsiteX42" fmla="*/ 333721 w 520618"/>
              <a:gd name="connsiteY42" fmla="*/ 979686 h 1204372"/>
              <a:gd name="connsiteX43" fmla="*/ 333721 w 520618"/>
              <a:gd name="connsiteY43" fmla="*/ 1204372 h 1204372"/>
              <a:gd name="connsiteX44" fmla="*/ 198737 w 520618"/>
              <a:gd name="connsiteY44" fmla="*/ 1204372 h 1204372"/>
              <a:gd name="connsiteX45" fmla="*/ 198737 w 520618"/>
              <a:gd name="connsiteY45" fmla="*/ 979686 h 1204372"/>
              <a:gd name="connsiteX46" fmla="*/ 230192 w 520618"/>
              <a:gd name="connsiteY46" fmla="*/ 979686 h 1204372"/>
              <a:gd name="connsiteX47" fmla="*/ 230192 w 520618"/>
              <a:gd name="connsiteY47" fmla="*/ 635227 h 1204372"/>
              <a:gd name="connsiteX48" fmla="*/ 102875 w 520618"/>
              <a:gd name="connsiteY48" fmla="*/ 635227 h 1204372"/>
              <a:gd name="connsiteX49" fmla="*/ 27982 w 520618"/>
              <a:gd name="connsiteY49" fmla="*/ 560334 h 1204372"/>
              <a:gd name="connsiteX50" fmla="*/ 749 w 520618"/>
              <a:gd name="connsiteY50" fmla="*/ 163402 h 1204372"/>
              <a:gd name="connsiteX51" fmla="*/ 164151 w 520618"/>
              <a:gd name="connsiteY51" fmla="*/ 0 h 1204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20618" h="1204372">
                <a:moveTo>
                  <a:pt x="422190" y="101446"/>
                </a:moveTo>
                <a:cubicBezTo>
                  <a:pt x="411297" y="101446"/>
                  <a:pt x="401765" y="108935"/>
                  <a:pt x="401765" y="118467"/>
                </a:cubicBezTo>
                <a:lnTo>
                  <a:pt x="401765" y="559653"/>
                </a:lnTo>
                <a:cubicBezTo>
                  <a:pt x="401765" y="569184"/>
                  <a:pt x="410616" y="576674"/>
                  <a:pt x="422190" y="576674"/>
                </a:cubicBezTo>
                <a:cubicBezTo>
                  <a:pt x="433084" y="576674"/>
                  <a:pt x="442615" y="569184"/>
                  <a:pt x="442615" y="559653"/>
                </a:cubicBezTo>
                <a:lnTo>
                  <a:pt x="442615" y="118467"/>
                </a:lnTo>
                <a:cubicBezTo>
                  <a:pt x="442615" y="108935"/>
                  <a:pt x="433764" y="101446"/>
                  <a:pt x="422190" y="101446"/>
                </a:cubicBezTo>
                <a:close/>
                <a:moveTo>
                  <a:pt x="342532" y="101446"/>
                </a:moveTo>
                <a:cubicBezTo>
                  <a:pt x="331638" y="101446"/>
                  <a:pt x="322107" y="108935"/>
                  <a:pt x="322107" y="118467"/>
                </a:cubicBezTo>
                <a:lnTo>
                  <a:pt x="322107" y="559653"/>
                </a:lnTo>
                <a:cubicBezTo>
                  <a:pt x="322107" y="569184"/>
                  <a:pt x="330957" y="576674"/>
                  <a:pt x="342532" y="576674"/>
                </a:cubicBezTo>
                <a:cubicBezTo>
                  <a:pt x="353425" y="576674"/>
                  <a:pt x="362957" y="569184"/>
                  <a:pt x="362957" y="559653"/>
                </a:cubicBezTo>
                <a:lnTo>
                  <a:pt x="362957" y="118467"/>
                </a:lnTo>
                <a:cubicBezTo>
                  <a:pt x="362957" y="108935"/>
                  <a:pt x="354106" y="101446"/>
                  <a:pt x="342532" y="101446"/>
                </a:cubicBezTo>
                <a:close/>
                <a:moveTo>
                  <a:pt x="262873" y="101446"/>
                </a:moveTo>
                <a:cubicBezTo>
                  <a:pt x="251979" y="101446"/>
                  <a:pt x="242448" y="108935"/>
                  <a:pt x="242448" y="118467"/>
                </a:cubicBezTo>
                <a:lnTo>
                  <a:pt x="242448" y="559653"/>
                </a:lnTo>
                <a:cubicBezTo>
                  <a:pt x="242448" y="569184"/>
                  <a:pt x="251298" y="576674"/>
                  <a:pt x="262873" y="576674"/>
                </a:cubicBezTo>
                <a:cubicBezTo>
                  <a:pt x="273766" y="576674"/>
                  <a:pt x="283298" y="569184"/>
                  <a:pt x="283298" y="559653"/>
                </a:cubicBezTo>
                <a:lnTo>
                  <a:pt x="283298" y="118467"/>
                </a:lnTo>
                <a:cubicBezTo>
                  <a:pt x="283298" y="108935"/>
                  <a:pt x="274448" y="101446"/>
                  <a:pt x="262873" y="101446"/>
                </a:cubicBezTo>
                <a:close/>
                <a:moveTo>
                  <a:pt x="183214" y="101446"/>
                </a:moveTo>
                <a:cubicBezTo>
                  <a:pt x="172321" y="101446"/>
                  <a:pt x="162789" y="108935"/>
                  <a:pt x="162789" y="118467"/>
                </a:cubicBezTo>
                <a:lnTo>
                  <a:pt x="162789" y="559653"/>
                </a:lnTo>
                <a:cubicBezTo>
                  <a:pt x="162789" y="569184"/>
                  <a:pt x="171640" y="576674"/>
                  <a:pt x="183214" y="576674"/>
                </a:cubicBezTo>
                <a:cubicBezTo>
                  <a:pt x="194107" y="576674"/>
                  <a:pt x="203639" y="569184"/>
                  <a:pt x="203639" y="559653"/>
                </a:cubicBezTo>
                <a:lnTo>
                  <a:pt x="203639" y="118467"/>
                </a:lnTo>
                <a:cubicBezTo>
                  <a:pt x="203639" y="108935"/>
                  <a:pt x="194789" y="101446"/>
                  <a:pt x="183214" y="101446"/>
                </a:cubicBezTo>
                <a:close/>
                <a:moveTo>
                  <a:pt x="103556" y="101446"/>
                </a:moveTo>
                <a:cubicBezTo>
                  <a:pt x="92662" y="101446"/>
                  <a:pt x="83130" y="108935"/>
                  <a:pt x="83130" y="118467"/>
                </a:cubicBezTo>
                <a:lnTo>
                  <a:pt x="83130" y="559653"/>
                </a:lnTo>
                <a:cubicBezTo>
                  <a:pt x="83130" y="569184"/>
                  <a:pt x="91981" y="576674"/>
                  <a:pt x="103556" y="576674"/>
                </a:cubicBezTo>
                <a:cubicBezTo>
                  <a:pt x="114449" y="576674"/>
                  <a:pt x="123981" y="569184"/>
                  <a:pt x="123981" y="559653"/>
                </a:cubicBezTo>
                <a:lnTo>
                  <a:pt x="123981" y="118467"/>
                </a:lnTo>
                <a:cubicBezTo>
                  <a:pt x="123981" y="108935"/>
                  <a:pt x="115130" y="101446"/>
                  <a:pt x="103556" y="101446"/>
                </a:cubicBezTo>
                <a:close/>
                <a:moveTo>
                  <a:pt x="164151" y="0"/>
                </a:moveTo>
                <a:lnTo>
                  <a:pt x="356829" y="0"/>
                </a:lnTo>
                <a:cubicBezTo>
                  <a:pt x="446700" y="0"/>
                  <a:pt x="531125" y="25872"/>
                  <a:pt x="519551" y="163402"/>
                </a:cubicBezTo>
                <a:lnTo>
                  <a:pt x="492317" y="560334"/>
                </a:lnTo>
                <a:cubicBezTo>
                  <a:pt x="492317" y="601184"/>
                  <a:pt x="458956" y="635227"/>
                  <a:pt x="417425" y="635227"/>
                </a:cubicBezTo>
                <a:lnTo>
                  <a:pt x="294873" y="635227"/>
                </a:lnTo>
                <a:lnTo>
                  <a:pt x="294873" y="979686"/>
                </a:lnTo>
                <a:lnTo>
                  <a:pt x="333721" y="979686"/>
                </a:lnTo>
                <a:lnTo>
                  <a:pt x="333721" y="1204372"/>
                </a:lnTo>
                <a:lnTo>
                  <a:pt x="198737" y="1204372"/>
                </a:lnTo>
                <a:lnTo>
                  <a:pt x="198737" y="979686"/>
                </a:lnTo>
                <a:lnTo>
                  <a:pt x="230192" y="979686"/>
                </a:lnTo>
                <a:lnTo>
                  <a:pt x="230192" y="635227"/>
                </a:lnTo>
                <a:lnTo>
                  <a:pt x="102875" y="635227"/>
                </a:lnTo>
                <a:cubicBezTo>
                  <a:pt x="62025" y="635227"/>
                  <a:pt x="27982" y="601865"/>
                  <a:pt x="27982" y="560334"/>
                </a:cubicBezTo>
                <a:lnTo>
                  <a:pt x="749" y="163402"/>
                </a:lnTo>
                <a:cubicBezTo>
                  <a:pt x="-8784" y="24510"/>
                  <a:pt x="74279" y="0"/>
                  <a:pt x="164151" y="0"/>
                </a:cubicBezTo>
                <a:close/>
              </a:path>
            </a:pathLst>
          </a:custGeom>
          <a:solidFill>
            <a:schemeClr val="bg1"/>
          </a:solidFill>
          <a:ln w="9525" cap="flat">
            <a:noFill/>
            <a:prstDash val="solid"/>
            <a:miter/>
          </a:ln>
        </p:spPr>
        <p:txBody>
          <a:bodyPr wrap="square" rtlCol="0" anchor="ctr">
            <a:noAutofit/>
          </a:bodyPr>
          <a:lstStyle/>
          <a:p>
            <a:endParaRPr lang="en-US"/>
          </a:p>
        </p:txBody>
      </p:sp>
      <p:grpSp>
        <p:nvGrpSpPr>
          <p:cNvPr id="66" name="Group 65">
            <a:extLst>
              <a:ext uri="{FF2B5EF4-FFF2-40B4-BE49-F238E27FC236}">
                <a16:creationId xmlns:a16="http://schemas.microsoft.com/office/drawing/2014/main" id="{6A027C9B-EE7F-4A7D-A19F-5A61EF4BF0D0}"/>
              </a:ext>
            </a:extLst>
          </p:cNvPr>
          <p:cNvGrpSpPr/>
          <p:nvPr/>
        </p:nvGrpSpPr>
        <p:grpSpPr>
          <a:xfrm>
            <a:off x="10474507" y="3618424"/>
            <a:ext cx="99249" cy="455315"/>
            <a:chOff x="9535303" y="2616201"/>
            <a:chExt cx="429088" cy="1968489"/>
          </a:xfrm>
          <a:solidFill>
            <a:schemeClr val="accent1"/>
          </a:solidFill>
        </p:grpSpPr>
        <p:grpSp>
          <p:nvGrpSpPr>
            <p:cNvPr id="67" name="그룹 19">
              <a:extLst>
                <a:ext uri="{FF2B5EF4-FFF2-40B4-BE49-F238E27FC236}">
                  <a16:creationId xmlns:a16="http://schemas.microsoft.com/office/drawing/2014/main" id="{893A100E-5216-4FFA-B0F7-20390E604F11}"/>
                </a:ext>
              </a:extLst>
            </p:cNvPr>
            <p:cNvGrpSpPr/>
            <p:nvPr/>
          </p:nvGrpSpPr>
          <p:grpSpPr>
            <a:xfrm rot="19313868">
              <a:off x="9535303" y="2740910"/>
              <a:ext cx="283914" cy="1814358"/>
              <a:chOff x="1055023" y="2447150"/>
              <a:chExt cx="489227" cy="3126412"/>
            </a:xfrm>
            <a:grpFill/>
            <a:effectLst/>
          </p:grpSpPr>
          <p:grpSp>
            <p:nvGrpSpPr>
              <p:cNvPr id="73" name="그룹 20">
                <a:extLst>
                  <a:ext uri="{FF2B5EF4-FFF2-40B4-BE49-F238E27FC236}">
                    <a16:creationId xmlns:a16="http://schemas.microsoft.com/office/drawing/2014/main" id="{0CC7EEFA-E08D-4C8F-929D-ED68A161BB2B}"/>
                  </a:ext>
                </a:extLst>
              </p:cNvPr>
              <p:cNvGrpSpPr/>
              <p:nvPr/>
            </p:nvGrpSpPr>
            <p:grpSpPr>
              <a:xfrm>
                <a:off x="1195228" y="3663994"/>
                <a:ext cx="208870" cy="1909568"/>
                <a:chOff x="4360431" y="3515651"/>
                <a:chExt cx="208870" cy="1909569"/>
              </a:xfrm>
              <a:grpFill/>
            </p:grpSpPr>
            <p:sp>
              <p:nvSpPr>
                <p:cNvPr id="75" name="사다리꼴 22">
                  <a:extLst>
                    <a:ext uri="{FF2B5EF4-FFF2-40B4-BE49-F238E27FC236}">
                      <a16:creationId xmlns:a16="http://schemas.microsoft.com/office/drawing/2014/main" id="{BF75E7FE-116C-4A4C-8EFC-F0B77E9290B3}"/>
                    </a:ext>
                  </a:extLst>
                </p:cNvPr>
                <p:cNvSpPr/>
                <p:nvPr/>
              </p:nvSpPr>
              <p:spPr>
                <a:xfrm>
                  <a:off x="4360431" y="3515651"/>
                  <a:ext cx="208870" cy="1803164"/>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76" name="타원 23">
                  <a:extLst>
                    <a:ext uri="{FF2B5EF4-FFF2-40B4-BE49-F238E27FC236}">
                      <a16:creationId xmlns:a16="http://schemas.microsoft.com/office/drawing/2014/main" id="{D6E33092-56D0-4CE1-B686-4397B7FFDA6D}"/>
                    </a:ext>
                  </a:extLst>
                </p:cNvPr>
                <p:cNvSpPr/>
                <p:nvPr/>
              </p:nvSpPr>
              <p:spPr>
                <a:xfrm>
                  <a:off x="4360431" y="5216350"/>
                  <a:ext cx="208870" cy="2088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74" name="자유형: 도형 21">
                <a:extLst>
                  <a:ext uri="{FF2B5EF4-FFF2-40B4-BE49-F238E27FC236}">
                    <a16:creationId xmlns:a16="http://schemas.microsoft.com/office/drawing/2014/main" id="{7DD8EEE9-63CE-44AD-934A-1856864F0877}"/>
                  </a:ext>
                </a:extLst>
              </p:cNvPr>
              <p:cNvSpPr/>
              <p:nvPr/>
            </p:nvSpPr>
            <p:spPr>
              <a:xfrm>
                <a:off x="1055023" y="2447150"/>
                <a:ext cx="489227" cy="1216846"/>
              </a:xfrm>
              <a:custGeom>
                <a:avLst/>
                <a:gdLst>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2"/>
                  <a:gd name="connsiteY0" fmla="*/ 0 h 1397222"/>
                  <a:gd name="connsiteX1" fmla="*/ 93304 w 489172"/>
                  <a:gd name="connsiteY1" fmla="*/ 8435 h 1397222"/>
                  <a:gd name="connsiteX2" fmla="*/ 100807 w 489172"/>
                  <a:gd name="connsiteY2" fmla="*/ 26550 h 1397222"/>
                  <a:gd name="connsiteX3" fmla="*/ 100806 w 489172"/>
                  <a:gd name="connsiteY3" fmla="*/ 765594 h 1397222"/>
                  <a:gd name="connsiteX4" fmla="*/ 131180 w 489172"/>
                  <a:gd name="connsiteY4" fmla="*/ 795968 h 1397222"/>
                  <a:gd name="connsiteX5" fmla="*/ 161554 w 489172"/>
                  <a:gd name="connsiteY5" fmla="*/ 765594 h 1397222"/>
                  <a:gd name="connsiteX6" fmla="*/ 161554 w 489172"/>
                  <a:gd name="connsiteY6" fmla="*/ 28704 h 1397222"/>
                  <a:gd name="connsiteX7" fmla="*/ 169949 w 489172"/>
                  <a:gd name="connsiteY7" fmla="*/ 8435 h 1397222"/>
                  <a:gd name="connsiteX8" fmla="*/ 190314 w 489172"/>
                  <a:gd name="connsiteY8" fmla="*/ 0 h 1397222"/>
                  <a:gd name="connsiteX9" fmla="*/ 210679 w 489172"/>
                  <a:gd name="connsiteY9" fmla="*/ 8435 h 1397222"/>
                  <a:gd name="connsiteX10" fmla="*/ 217111 w 489172"/>
                  <a:gd name="connsiteY10" fmla="*/ 23964 h 1397222"/>
                  <a:gd name="connsiteX11" fmla="*/ 217110 w 489172"/>
                  <a:gd name="connsiteY11" fmla="*/ 765292 h 1397222"/>
                  <a:gd name="connsiteX12" fmla="*/ 247484 w 489172"/>
                  <a:gd name="connsiteY12" fmla="*/ 795666 h 1397222"/>
                  <a:gd name="connsiteX13" fmla="*/ 277858 w 489172"/>
                  <a:gd name="connsiteY13" fmla="*/ 765292 h 1397222"/>
                  <a:gd name="connsiteX14" fmla="*/ 277858 w 489172"/>
                  <a:gd name="connsiteY14" fmla="*/ 25070 h 1397222"/>
                  <a:gd name="connsiteX15" fmla="*/ 284748 w 489172"/>
                  <a:gd name="connsiteY15" fmla="*/ 8435 h 1397222"/>
                  <a:gd name="connsiteX16" fmla="*/ 305113 w 489172"/>
                  <a:gd name="connsiteY16" fmla="*/ 0 h 1397222"/>
                  <a:gd name="connsiteX17" fmla="*/ 325478 w 489172"/>
                  <a:gd name="connsiteY17" fmla="*/ 8435 h 1397222"/>
                  <a:gd name="connsiteX18" fmla="*/ 333416 w 489172"/>
                  <a:gd name="connsiteY18" fmla="*/ 27600 h 1397222"/>
                  <a:gd name="connsiteX19" fmla="*/ 333415 w 489172"/>
                  <a:gd name="connsiteY19" fmla="*/ 758388 h 1397222"/>
                  <a:gd name="connsiteX20" fmla="*/ 363789 w 489172"/>
                  <a:gd name="connsiteY20" fmla="*/ 788762 h 1397222"/>
                  <a:gd name="connsiteX21" fmla="*/ 394163 w 489172"/>
                  <a:gd name="connsiteY21" fmla="*/ 758388 h 1397222"/>
                  <a:gd name="connsiteX22" fmla="*/ 394163 w 489172"/>
                  <a:gd name="connsiteY22" fmla="*/ 27653 h 1397222"/>
                  <a:gd name="connsiteX23" fmla="*/ 402123 w 489172"/>
                  <a:gd name="connsiteY23" fmla="*/ 8435 h 1397222"/>
                  <a:gd name="connsiteX24" fmla="*/ 422488 w 489172"/>
                  <a:gd name="connsiteY24" fmla="*/ 0 h 1397222"/>
                  <a:gd name="connsiteX25" fmla="*/ 451288 w 489172"/>
                  <a:gd name="connsiteY25" fmla="*/ 28800 h 1397222"/>
                  <a:gd name="connsiteX26" fmla="*/ 489172 w 489172"/>
                  <a:gd name="connsiteY26" fmla="*/ 1094702 h 1397222"/>
                  <a:gd name="connsiteX27" fmla="*/ 312706 w 489172"/>
                  <a:gd name="connsiteY27" fmla="*/ 1397222 h 1397222"/>
                  <a:gd name="connsiteX28" fmla="*/ 176466 w 489172"/>
                  <a:gd name="connsiteY28" fmla="*/ 1397222 h 1397222"/>
                  <a:gd name="connsiteX29" fmla="*/ 0 w 489172"/>
                  <a:gd name="connsiteY29" fmla="*/ 1094702 h 1397222"/>
                  <a:gd name="connsiteX30" fmla="*/ 44139 w 489172"/>
                  <a:gd name="connsiteY30" fmla="*/ 28800 h 1397222"/>
                  <a:gd name="connsiteX31" fmla="*/ 72939 w 489172"/>
                  <a:gd name="connsiteY31" fmla="*/ 0 h 1397222"/>
                  <a:gd name="connsiteX0" fmla="*/ 72939 w 489173"/>
                  <a:gd name="connsiteY0" fmla="*/ 0 h 1397222"/>
                  <a:gd name="connsiteX1" fmla="*/ 93304 w 489173"/>
                  <a:gd name="connsiteY1" fmla="*/ 8435 h 1397222"/>
                  <a:gd name="connsiteX2" fmla="*/ 100807 w 489173"/>
                  <a:gd name="connsiteY2" fmla="*/ 26550 h 1397222"/>
                  <a:gd name="connsiteX3" fmla="*/ 100806 w 489173"/>
                  <a:gd name="connsiteY3" fmla="*/ 765594 h 1397222"/>
                  <a:gd name="connsiteX4" fmla="*/ 131180 w 489173"/>
                  <a:gd name="connsiteY4" fmla="*/ 795968 h 1397222"/>
                  <a:gd name="connsiteX5" fmla="*/ 161554 w 489173"/>
                  <a:gd name="connsiteY5" fmla="*/ 765594 h 1397222"/>
                  <a:gd name="connsiteX6" fmla="*/ 161554 w 489173"/>
                  <a:gd name="connsiteY6" fmla="*/ 28704 h 1397222"/>
                  <a:gd name="connsiteX7" fmla="*/ 169949 w 489173"/>
                  <a:gd name="connsiteY7" fmla="*/ 8435 h 1397222"/>
                  <a:gd name="connsiteX8" fmla="*/ 190314 w 489173"/>
                  <a:gd name="connsiteY8" fmla="*/ 0 h 1397222"/>
                  <a:gd name="connsiteX9" fmla="*/ 210679 w 489173"/>
                  <a:gd name="connsiteY9" fmla="*/ 8435 h 1397222"/>
                  <a:gd name="connsiteX10" fmla="*/ 217111 w 489173"/>
                  <a:gd name="connsiteY10" fmla="*/ 23964 h 1397222"/>
                  <a:gd name="connsiteX11" fmla="*/ 217110 w 489173"/>
                  <a:gd name="connsiteY11" fmla="*/ 765292 h 1397222"/>
                  <a:gd name="connsiteX12" fmla="*/ 247484 w 489173"/>
                  <a:gd name="connsiteY12" fmla="*/ 795666 h 1397222"/>
                  <a:gd name="connsiteX13" fmla="*/ 277858 w 489173"/>
                  <a:gd name="connsiteY13" fmla="*/ 765292 h 1397222"/>
                  <a:gd name="connsiteX14" fmla="*/ 277858 w 489173"/>
                  <a:gd name="connsiteY14" fmla="*/ 25070 h 1397222"/>
                  <a:gd name="connsiteX15" fmla="*/ 284748 w 489173"/>
                  <a:gd name="connsiteY15" fmla="*/ 8435 h 1397222"/>
                  <a:gd name="connsiteX16" fmla="*/ 305113 w 489173"/>
                  <a:gd name="connsiteY16" fmla="*/ 0 h 1397222"/>
                  <a:gd name="connsiteX17" fmla="*/ 325478 w 489173"/>
                  <a:gd name="connsiteY17" fmla="*/ 8435 h 1397222"/>
                  <a:gd name="connsiteX18" fmla="*/ 333416 w 489173"/>
                  <a:gd name="connsiteY18" fmla="*/ 27600 h 1397222"/>
                  <a:gd name="connsiteX19" fmla="*/ 333415 w 489173"/>
                  <a:gd name="connsiteY19" fmla="*/ 758388 h 1397222"/>
                  <a:gd name="connsiteX20" fmla="*/ 363789 w 489173"/>
                  <a:gd name="connsiteY20" fmla="*/ 788762 h 1397222"/>
                  <a:gd name="connsiteX21" fmla="*/ 394163 w 489173"/>
                  <a:gd name="connsiteY21" fmla="*/ 758388 h 1397222"/>
                  <a:gd name="connsiteX22" fmla="*/ 394163 w 489173"/>
                  <a:gd name="connsiteY22" fmla="*/ 27653 h 1397222"/>
                  <a:gd name="connsiteX23" fmla="*/ 402123 w 489173"/>
                  <a:gd name="connsiteY23" fmla="*/ 8435 h 1397222"/>
                  <a:gd name="connsiteX24" fmla="*/ 422488 w 489173"/>
                  <a:gd name="connsiteY24" fmla="*/ 0 h 1397222"/>
                  <a:gd name="connsiteX25" fmla="*/ 451288 w 489173"/>
                  <a:gd name="connsiteY25" fmla="*/ 28800 h 1397222"/>
                  <a:gd name="connsiteX26" fmla="*/ 489172 w 489173"/>
                  <a:gd name="connsiteY26" fmla="*/ 1094702 h 1397222"/>
                  <a:gd name="connsiteX27" fmla="*/ 312706 w 489173"/>
                  <a:gd name="connsiteY27" fmla="*/ 1397222 h 1397222"/>
                  <a:gd name="connsiteX28" fmla="*/ 176466 w 489173"/>
                  <a:gd name="connsiteY28" fmla="*/ 1397222 h 1397222"/>
                  <a:gd name="connsiteX29" fmla="*/ 0 w 489173"/>
                  <a:gd name="connsiteY29" fmla="*/ 1094702 h 1397222"/>
                  <a:gd name="connsiteX30" fmla="*/ 44139 w 489173"/>
                  <a:gd name="connsiteY30" fmla="*/ 28800 h 1397222"/>
                  <a:gd name="connsiteX31" fmla="*/ 72939 w 489173"/>
                  <a:gd name="connsiteY31" fmla="*/ 0 h 1397222"/>
                  <a:gd name="connsiteX0" fmla="*/ 72993 w 489227"/>
                  <a:gd name="connsiteY0" fmla="*/ 0 h 1397222"/>
                  <a:gd name="connsiteX1" fmla="*/ 93358 w 489227"/>
                  <a:gd name="connsiteY1" fmla="*/ 8435 h 1397222"/>
                  <a:gd name="connsiteX2" fmla="*/ 100861 w 489227"/>
                  <a:gd name="connsiteY2" fmla="*/ 26550 h 1397222"/>
                  <a:gd name="connsiteX3" fmla="*/ 100860 w 489227"/>
                  <a:gd name="connsiteY3" fmla="*/ 765594 h 1397222"/>
                  <a:gd name="connsiteX4" fmla="*/ 131234 w 489227"/>
                  <a:gd name="connsiteY4" fmla="*/ 795968 h 1397222"/>
                  <a:gd name="connsiteX5" fmla="*/ 161608 w 489227"/>
                  <a:gd name="connsiteY5" fmla="*/ 765594 h 1397222"/>
                  <a:gd name="connsiteX6" fmla="*/ 161608 w 489227"/>
                  <a:gd name="connsiteY6" fmla="*/ 28704 h 1397222"/>
                  <a:gd name="connsiteX7" fmla="*/ 170003 w 489227"/>
                  <a:gd name="connsiteY7" fmla="*/ 8435 h 1397222"/>
                  <a:gd name="connsiteX8" fmla="*/ 190368 w 489227"/>
                  <a:gd name="connsiteY8" fmla="*/ 0 h 1397222"/>
                  <a:gd name="connsiteX9" fmla="*/ 210733 w 489227"/>
                  <a:gd name="connsiteY9" fmla="*/ 8435 h 1397222"/>
                  <a:gd name="connsiteX10" fmla="*/ 217165 w 489227"/>
                  <a:gd name="connsiteY10" fmla="*/ 23964 h 1397222"/>
                  <a:gd name="connsiteX11" fmla="*/ 217164 w 489227"/>
                  <a:gd name="connsiteY11" fmla="*/ 765292 h 1397222"/>
                  <a:gd name="connsiteX12" fmla="*/ 247538 w 489227"/>
                  <a:gd name="connsiteY12" fmla="*/ 795666 h 1397222"/>
                  <a:gd name="connsiteX13" fmla="*/ 277912 w 489227"/>
                  <a:gd name="connsiteY13" fmla="*/ 765292 h 1397222"/>
                  <a:gd name="connsiteX14" fmla="*/ 277912 w 489227"/>
                  <a:gd name="connsiteY14" fmla="*/ 25070 h 1397222"/>
                  <a:gd name="connsiteX15" fmla="*/ 284802 w 489227"/>
                  <a:gd name="connsiteY15" fmla="*/ 8435 h 1397222"/>
                  <a:gd name="connsiteX16" fmla="*/ 305167 w 489227"/>
                  <a:gd name="connsiteY16" fmla="*/ 0 h 1397222"/>
                  <a:gd name="connsiteX17" fmla="*/ 325532 w 489227"/>
                  <a:gd name="connsiteY17" fmla="*/ 8435 h 1397222"/>
                  <a:gd name="connsiteX18" fmla="*/ 333470 w 489227"/>
                  <a:gd name="connsiteY18" fmla="*/ 27600 h 1397222"/>
                  <a:gd name="connsiteX19" fmla="*/ 333469 w 489227"/>
                  <a:gd name="connsiteY19" fmla="*/ 758388 h 1397222"/>
                  <a:gd name="connsiteX20" fmla="*/ 363843 w 489227"/>
                  <a:gd name="connsiteY20" fmla="*/ 788762 h 1397222"/>
                  <a:gd name="connsiteX21" fmla="*/ 394217 w 489227"/>
                  <a:gd name="connsiteY21" fmla="*/ 758388 h 1397222"/>
                  <a:gd name="connsiteX22" fmla="*/ 394217 w 489227"/>
                  <a:gd name="connsiteY22" fmla="*/ 27653 h 1397222"/>
                  <a:gd name="connsiteX23" fmla="*/ 402177 w 489227"/>
                  <a:gd name="connsiteY23" fmla="*/ 8435 h 1397222"/>
                  <a:gd name="connsiteX24" fmla="*/ 422542 w 489227"/>
                  <a:gd name="connsiteY24" fmla="*/ 0 h 1397222"/>
                  <a:gd name="connsiteX25" fmla="*/ 451342 w 489227"/>
                  <a:gd name="connsiteY25" fmla="*/ 28800 h 1397222"/>
                  <a:gd name="connsiteX26" fmla="*/ 489226 w 489227"/>
                  <a:gd name="connsiteY26" fmla="*/ 1094702 h 1397222"/>
                  <a:gd name="connsiteX27" fmla="*/ 312760 w 489227"/>
                  <a:gd name="connsiteY27" fmla="*/ 1397222 h 1397222"/>
                  <a:gd name="connsiteX28" fmla="*/ 176520 w 489227"/>
                  <a:gd name="connsiteY28" fmla="*/ 1397222 h 1397222"/>
                  <a:gd name="connsiteX29" fmla="*/ 54 w 489227"/>
                  <a:gd name="connsiteY29" fmla="*/ 1094702 h 1397222"/>
                  <a:gd name="connsiteX30" fmla="*/ 44193 w 489227"/>
                  <a:gd name="connsiteY30" fmla="*/ 28800 h 1397222"/>
                  <a:gd name="connsiteX31" fmla="*/ 72993 w 489227"/>
                  <a:gd name="connsiteY31" fmla="*/ 0 h 139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89227" h="1397222">
                    <a:moveTo>
                      <a:pt x="72993" y="0"/>
                    </a:moveTo>
                    <a:cubicBezTo>
                      <a:pt x="80946" y="0"/>
                      <a:pt x="88146" y="3224"/>
                      <a:pt x="93358" y="8435"/>
                    </a:cubicBezTo>
                    <a:lnTo>
                      <a:pt x="100861" y="26550"/>
                    </a:lnTo>
                    <a:cubicBezTo>
                      <a:pt x="100861" y="272898"/>
                      <a:pt x="100860" y="519246"/>
                      <a:pt x="100860" y="765594"/>
                    </a:cubicBezTo>
                    <a:cubicBezTo>
                      <a:pt x="100860" y="782369"/>
                      <a:pt x="114459" y="795968"/>
                      <a:pt x="131234" y="795968"/>
                    </a:cubicBezTo>
                    <a:cubicBezTo>
                      <a:pt x="148009" y="795968"/>
                      <a:pt x="161608" y="782369"/>
                      <a:pt x="161608" y="765594"/>
                    </a:cubicBezTo>
                    <a:lnTo>
                      <a:pt x="161608" y="28704"/>
                    </a:lnTo>
                    <a:lnTo>
                      <a:pt x="170003" y="8435"/>
                    </a:lnTo>
                    <a:cubicBezTo>
                      <a:pt x="175215" y="3224"/>
                      <a:pt x="182415" y="0"/>
                      <a:pt x="190368" y="0"/>
                    </a:cubicBezTo>
                    <a:cubicBezTo>
                      <a:pt x="198321" y="0"/>
                      <a:pt x="205521" y="3224"/>
                      <a:pt x="210733" y="8435"/>
                    </a:cubicBezTo>
                    <a:lnTo>
                      <a:pt x="217165" y="23964"/>
                    </a:lnTo>
                    <a:cubicBezTo>
                      <a:pt x="217165" y="271073"/>
                      <a:pt x="217164" y="518183"/>
                      <a:pt x="217164" y="765292"/>
                    </a:cubicBezTo>
                    <a:cubicBezTo>
                      <a:pt x="217164" y="782067"/>
                      <a:pt x="230763" y="795666"/>
                      <a:pt x="247538" y="795666"/>
                    </a:cubicBezTo>
                    <a:cubicBezTo>
                      <a:pt x="264313" y="795666"/>
                      <a:pt x="277912" y="782067"/>
                      <a:pt x="277912" y="765292"/>
                    </a:cubicBezTo>
                    <a:lnTo>
                      <a:pt x="277912" y="25070"/>
                    </a:lnTo>
                    <a:lnTo>
                      <a:pt x="284802" y="8435"/>
                    </a:lnTo>
                    <a:cubicBezTo>
                      <a:pt x="290014" y="3224"/>
                      <a:pt x="297214" y="0"/>
                      <a:pt x="305167" y="0"/>
                    </a:cubicBezTo>
                    <a:cubicBezTo>
                      <a:pt x="313120" y="0"/>
                      <a:pt x="320320" y="3224"/>
                      <a:pt x="325532" y="8435"/>
                    </a:cubicBezTo>
                    <a:lnTo>
                      <a:pt x="333470" y="27600"/>
                    </a:lnTo>
                    <a:cubicBezTo>
                      <a:pt x="333470" y="271196"/>
                      <a:pt x="333469" y="514792"/>
                      <a:pt x="333469" y="758388"/>
                    </a:cubicBezTo>
                    <a:cubicBezTo>
                      <a:pt x="333469" y="775163"/>
                      <a:pt x="347068" y="788762"/>
                      <a:pt x="363843" y="788762"/>
                    </a:cubicBezTo>
                    <a:cubicBezTo>
                      <a:pt x="380618" y="788762"/>
                      <a:pt x="394217" y="775163"/>
                      <a:pt x="394217" y="758388"/>
                    </a:cubicBezTo>
                    <a:lnTo>
                      <a:pt x="394217" y="27653"/>
                    </a:lnTo>
                    <a:lnTo>
                      <a:pt x="402177" y="8435"/>
                    </a:lnTo>
                    <a:cubicBezTo>
                      <a:pt x="407389" y="3224"/>
                      <a:pt x="414589" y="0"/>
                      <a:pt x="422542" y="0"/>
                    </a:cubicBezTo>
                    <a:cubicBezTo>
                      <a:pt x="438448" y="0"/>
                      <a:pt x="451342" y="12894"/>
                      <a:pt x="451342" y="28800"/>
                    </a:cubicBezTo>
                    <a:lnTo>
                      <a:pt x="489226" y="1094702"/>
                    </a:lnTo>
                    <a:cubicBezTo>
                      <a:pt x="489647" y="1154329"/>
                      <a:pt x="371582" y="1296382"/>
                      <a:pt x="312760" y="1397222"/>
                    </a:cubicBezTo>
                    <a:lnTo>
                      <a:pt x="176520" y="1397222"/>
                    </a:lnTo>
                    <a:cubicBezTo>
                      <a:pt x="117698" y="1296382"/>
                      <a:pt x="-2942" y="1149177"/>
                      <a:pt x="54" y="1094702"/>
                    </a:cubicBezTo>
                    <a:lnTo>
                      <a:pt x="44193" y="28800"/>
                    </a:lnTo>
                    <a:cubicBezTo>
                      <a:pt x="44193" y="12894"/>
                      <a:pt x="57087" y="0"/>
                      <a:pt x="72993"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8" name="그룹 24">
              <a:extLst>
                <a:ext uri="{FF2B5EF4-FFF2-40B4-BE49-F238E27FC236}">
                  <a16:creationId xmlns:a16="http://schemas.microsoft.com/office/drawing/2014/main" id="{9FD5932E-7928-4E52-B341-E63701C8AC46}"/>
                </a:ext>
              </a:extLst>
            </p:cNvPr>
            <p:cNvGrpSpPr/>
            <p:nvPr/>
          </p:nvGrpSpPr>
          <p:grpSpPr>
            <a:xfrm rot="2286132" flipH="1">
              <a:off x="9758353" y="2616201"/>
              <a:ext cx="206038" cy="1968489"/>
              <a:chOff x="10476289" y="295275"/>
              <a:chExt cx="567209" cy="6132426"/>
            </a:xfrm>
            <a:grpFill/>
            <a:effectLst/>
          </p:grpSpPr>
          <p:grpSp>
            <p:nvGrpSpPr>
              <p:cNvPr id="69" name="그룹 25">
                <a:extLst>
                  <a:ext uri="{FF2B5EF4-FFF2-40B4-BE49-F238E27FC236}">
                    <a16:creationId xmlns:a16="http://schemas.microsoft.com/office/drawing/2014/main" id="{85712FEC-2349-438E-9FC2-B7AB75B480A9}"/>
                  </a:ext>
                </a:extLst>
              </p:cNvPr>
              <p:cNvGrpSpPr/>
              <p:nvPr/>
            </p:nvGrpSpPr>
            <p:grpSpPr>
              <a:xfrm>
                <a:off x="10690850" y="3203660"/>
                <a:ext cx="352648" cy="3224041"/>
                <a:chOff x="3737748" y="3214934"/>
                <a:chExt cx="352648" cy="3224042"/>
              </a:xfrm>
              <a:grpFill/>
            </p:grpSpPr>
            <p:sp>
              <p:nvSpPr>
                <p:cNvPr id="71" name="사다리꼴 27">
                  <a:extLst>
                    <a:ext uri="{FF2B5EF4-FFF2-40B4-BE49-F238E27FC236}">
                      <a16:creationId xmlns:a16="http://schemas.microsoft.com/office/drawing/2014/main" id="{39DF1C2C-A1CC-4832-A6E5-534E5B0C71F1}"/>
                    </a:ext>
                  </a:extLst>
                </p:cNvPr>
                <p:cNvSpPr/>
                <p:nvPr/>
              </p:nvSpPr>
              <p:spPr>
                <a:xfrm>
                  <a:off x="3737748" y="3214934"/>
                  <a:ext cx="352648" cy="3044392"/>
                </a:xfrm>
                <a:prstGeom prst="trapezoid">
                  <a:avLst>
                    <a:gd name="adj" fmla="val 1720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2" name="타원 28">
                  <a:extLst>
                    <a:ext uri="{FF2B5EF4-FFF2-40B4-BE49-F238E27FC236}">
                      <a16:creationId xmlns:a16="http://schemas.microsoft.com/office/drawing/2014/main" id="{3369EBE7-E366-448C-AD6B-768EE4E6693F}"/>
                    </a:ext>
                  </a:extLst>
                </p:cNvPr>
                <p:cNvSpPr/>
                <p:nvPr/>
              </p:nvSpPr>
              <p:spPr>
                <a:xfrm>
                  <a:off x="3737748" y="6086328"/>
                  <a:ext cx="352648" cy="35264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70" name="자유형: 도형 26">
                <a:extLst>
                  <a:ext uri="{FF2B5EF4-FFF2-40B4-BE49-F238E27FC236}">
                    <a16:creationId xmlns:a16="http://schemas.microsoft.com/office/drawing/2014/main" id="{1C9292E6-18FA-44A7-B2A3-CDFEB5C9A27B}"/>
                  </a:ext>
                </a:extLst>
              </p:cNvPr>
              <p:cNvSpPr/>
              <p:nvPr/>
            </p:nvSpPr>
            <p:spPr>
              <a:xfrm>
                <a:off x="10476289" y="295275"/>
                <a:ext cx="533237" cy="2908390"/>
              </a:xfrm>
              <a:custGeom>
                <a:avLst/>
                <a:gdLst>
                  <a:gd name="connsiteX0" fmla="*/ 400050 w 428625"/>
                  <a:gd name="connsiteY0" fmla="*/ 3267075 h 3267075"/>
                  <a:gd name="connsiteX1" fmla="*/ 0 w 428625"/>
                  <a:gd name="connsiteY1" fmla="*/ 3219450 h 3267075"/>
                  <a:gd name="connsiteX2" fmla="*/ 428625 w 428625"/>
                  <a:gd name="connsiteY2" fmla="*/ 0 h 3267075"/>
                  <a:gd name="connsiteX3" fmla="*/ 400050 w 428625"/>
                  <a:gd name="connsiteY3" fmla="*/ 3267075 h 3267075"/>
                  <a:gd name="connsiteX0" fmla="*/ 400050 w 428625"/>
                  <a:gd name="connsiteY0" fmla="*/ 3267940 h 3267940"/>
                  <a:gd name="connsiteX1" fmla="*/ 0 w 428625"/>
                  <a:gd name="connsiteY1" fmla="*/ 3220315 h 3267940"/>
                  <a:gd name="connsiteX2" fmla="*/ 428625 w 428625"/>
                  <a:gd name="connsiteY2" fmla="*/ 865 h 3267940"/>
                  <a:gd name="connsiteX3" fmla="*/ 400050 w 428625"/>
                  <a:gd name="connsiteY3" fmla="*/ 3267940 h 3267940"/>
                  <a:gd name="connsiteX0" fmla="*/ 409575 w 438150"/>
                  <a:gd name="connsiteY0" fmla="*/ 3267920 h 3277445"/>
                  <a:gd name="connsiteX1" fmla="*/ 0 w 438150"/>
                  <a:gd name="connsiteY1" fmla="*/ 3277445 h 3277445"/>
                  <a:gd name="connsiteX2" fmla="*/ 438150 w 438150"/>
                  <a:gd name="connsiteY2" fmla="*/ 845 h 3277445"/>
                  <a:gd name="connsiteX3" fmla="*/ 409575 w 438150"/>
                  <a:gd name="connsiteY3" fmla="*/ 3267920 h 3277445"/>
                  <a:gd name="connsiteX0" fmla="*/ 420864 w 449439"/>
                  <a:gd name="connsiteY0" fmla="*/ 3267824 h 3277349"/>
                  <a:gd name="connsiteX1" fmla="*/ 11289 w 449439"/>
                  <a:gd name="connsiteY1" fmla="*/ 3277349 h 3277349"/>
                  <a:gd name="connsiteX2" fmla="*/ 449439 w 449439"/>
                  <a:gd name="connsiteY2" fmla="*/ 749 h 3277349"/>
                  <a:gd name="connsiteX3" fmla="*/ 420864 w 449439"/>
                  <a:gd name="connsiteY3" fmla="*/ 3267824 h 3277349"/>
                  <a:gd name="connsiteX0" fmla="*/ 426865 w 455440"/>
                  <a:gd name="connsiteY0" fmla="*/ 3268012 h 3277537"/>
                  <a:gd name="connsiteX1" fmla="*/ 17290 w 455440"/>
                  <a:gd name="connsiteY1" fmla="*/ 3277537 h 3277537"/>
                  <a:gd name="connsiteX2" fmla="*/ 455440 w 455440"/>
                  <a:gd name="connsiteY2" fmla="*/ 937 h 3277537"/>
                  <a:gd name="connsiteX3" fmla="*/ 426865 w 455440"/>
                  <a:gd name="connsiteY3" fmla="*/ 3268012 h 3277537"/>
                  <a:gd name="connsiteX0" fmla="*/ 420865 w 449440"/>
                  <a:gd name="connsiteY0" fmla="*/ 3268029 h 3277554"/>
                  <a:gd name="connsiteX1" fmla="*/ 11290 w 449440"/>
                  <a:gd name="connsiteY1" fmla="*/ 3277554 h 3277554"/>
                  <a:gd name="connsiteX2" fmla="*/ 449440 w 449440"/>
                  <a:gd name="connsiteY2" fmla="*/ 954 h 3277554"/>
                  <a:gd name="connsiteX3" fmla="*/ 420865 w 449440"/>
                  <a:gd name="connsiteY3" fmla="*/ 3268029 h 3277554"/>
                  <a:gd name="connsiteX0" fmla="*/ 458965 w 458965"/>
                  <a:gd name="connsiteY0" fmla="*/ 3258504 h 3277554"/>
                  <a:gd name="connsiteX1" fmla="*/ 11290 w 458965"/>
                  <a:gd name="connsiteY1" fmla="*/ 3277554 h 3277554"/>
                  <a:gd name="connsiteX2" fmla="*/ 449440 w 458965"/>
                  <a:gd name="connsiteY2" fmla="*/ 954 h 3277554"/>
                  <a:gd name="connsiteX3" fmla="*/ 458965 w 458965"/>
                  <a:gd name="connsiteY3" fmla="*/ 3258504 h 3277554"/>
                  <a:gd name="connsiteX0" fmla="*/ 458965 w 468741"/>
                  <a:gd name="connsiteY0" fmla="*/ 3258504 h 3277554"/>
                  <a:gd name="connsiteX1" fmla="*/ 11290 w 468741"/>
                  <a:gd name="connsiteY1" fmla="*/ 3277554 h 3277554"/>
                  <a:gd name="connsiteX2" fmla="*/ 449440 w 468741"/>
                  <a:gd name="connsiteY2" fmla="*/ 954 h 3277554"/>
                  <a:gd name="connsiteX3" fmla="*/ 458965 w 468741"/>
                  <a:gd name="connsiteY3" fmla="*/ 3258504 h 3277554"/>
                  <a:gd name="connsiteX0" fmla="*/ 458965 w 475898"/>
                  <a:gd name="connsiteY0" fmla="*/ 3258504 h 3277554"/>
                  <a:gd name="connsiteX1" fmla="*/ 11290 w 475898"/>
                  <a:gd name="connsiteY1" fmla="*/ 3277554 h 3277554"/>
                  <a:gd name="connsiteX2" fmla="*/ 449440 w 475898"/>
                  <a:gd name="connsiteY2" fmla="*/ 954 h 3277554"/>
                  <a:gd name="connsiteX3" fmla="*/ 458965 w 475898"/>
                  <a:gd name="connsiteY3" fmla="*/ 3258504 h 3277554"/>
                  <a:gd name="connsiteX0" fmla="*/ 460407 w 477340"/>
                  <a:gd name="connsiteY0" fmla="*/ 3258186 h 3277236"/>
                  <a:gd name="connsiteX1" fmla="*/ 12732 w 477340"/>
                  <a:gd name="connsiteY1" fmla="*/ 3277236 h 3277236"/>
                  <a:gd name="connsiteX2" fmla="*/ 450882 w 477340"/>
                  <a:gd name="connsiteY2" fmla="*/ 636 h 3277236"/>
                  <a:gd name="connsiteX3" fmla="*/ 460407 w 477340"/>
                  <a:gd name="connsiteY3" fmla="*/ 3258186 h 3277236"/>
                  <a:gd name="connsiteX0" fmla="*/ 487474 w 504407"/>
                  <a:gd name="connsiteY0" fmla="*/ 3258194 h 3258194"/>
                  <a:gd name="connsiteX1" fmla="*/ 11224 w 504407"/>
                  <a:gd name="connsiteY1" fmla="*/ 3248669 h 3258194"/>
                  <a:gd name="connsiteX2" fmla="*/ 477949 w 504407"/>
                  <a:gd name="connsiteY2" fmla="*/ 644 h 3258194"/>
                  <a:gd name="connsiteX3" fmla="*/ 487474 w 504407"/>
                  <a:gd name="connsiteY3" fmla="*/ 3258194 h 3258194"/>
                  <a:gd name="connsiteX0" fmla="*/ 487474 w 504407"/>
                  <a:gd name="connsiteY0" fmla="*/ 3258194 h 3285812"/>
                  <a:gd name="connsiteX1" fmla="*/ 11224 w 504407"/>
                  <a:gd name="connsiteY1" fmla="*/ 3248669 h 3285812"/>
                  <a:gd name="connsiteX2" fmla="*/ 477949 w 504407"/>
                  <a:gd name="connsiteY2" fmla="*/ 644 h 3285812"/>
                  <a:gd name="connsiteX3" fmla="*/ 487474 w 504407"/>
                  <a:gd name="connsiteY3" fmla="*/ 3258194 h 3285812"/>
                  <a:gd name="connsiteX0" fmla="*/ 487474 w 504407"/>
                  <a:gd name="connsiteY0" fmla="*/ 3258194 h 3277380"/>
                  <a:gd name="connsiteX1" fmla="*/ 11224 w 504407"/>
                  <a:gd name="connsiteY1" fmla="*/ 3248669 h 3277380"/>
                  <a:gd name="connsiteX2" fmla="*/ 477949 w 504407"/>
                  <a:gd name="connsiteY2" fmla="*/ 644 h 3277380"/>
                  <a:gd name="connsiteX3" fmla="*/ 487474 w 504407"/>
                  <a:gd name="connsiteY3" fmla="*/ 3258194 h 3277380"/>
                  <a:gd name="connsiteX0" fmla="*/ 477949 w 499445"/>
                  <a:gd name="connsiteY0" fmla="*/ 3315344 h 3315344"/>
                  <a:gd name="connsiteX1" fmla="*/ 11224 w 499445"/>
                  <a:gd name="connsiteY1" fmla="*/ 3248669 h 3315344"/>
                  <a:gd name="connsiteX2" fmla="*/ 477949 w 499445"/>
                  <a:gd name="connsiteY2" fmla="*/ 644 h 3315344"/>
                  <a:gd name="connsiteX3" fmla="*/ 477949 w 499445"/>
                  <a:gd name="connsiteY3" fmla="*/ 3315344 h 3315344"/>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14484 w 535980"/>
                  <a:gd name="connsiteY0" fmla="*/ 3315342 h 3315342"/>
                  <a:gd name="connsiteX1" fmla="*/ 9659 w 535980"/>
                  <a:gd name="connsiteY1" fmla="*/ 3258192 h 3315342"/>
                  <a:gd name="connsiteX2" fmla="*/ 514484 w 535980"/>
                  <a:gd name="connsiteY2" fmla="*/ 642 h 3315342"/>
                  <a:gd name="connsiteX3" fmla="*/ 514484 w 535980"/>
                  <a:gd name="connsiteY3" fmla="*/ 3315342 h 3315342"/>
                  <a:gd name="connsiteX0" fmla="*/ 504959 w 532163"/>
                  <a:gd name="connsiteY0" fmla="*/ 3267717 h 3278507"/>
                  <a:gd name="connsiteX1" fmla="*/ 9659 w 532163"/>
                  <a:gd name="connsiteY1" fmla="*/ 3258192 h 3278507"/>
                  <a:gd name="connsiteX2" fmla="*/ 514484 w 532163"/>
                  <a:gd name="connsiteY2" fmla="*/ 642 h 3278507"/>
                  <a:gd name="connsiteX3" fmla="*/ 504959 w 532163"/>
                  <a:gd name="connsiteY3" fmla="*/ 3267717 h 3278507"/>
                  <a:gd name="connsiteX0" fmla="*/ 504322 w 545560"/>
                  <a:gd name="connsiteY0" fmla="*/ 3067764 h 3078554"/>
                  <a:gd name="connsiteX1" fmla="*/ 9022 w 545560"/>
                  <a:gd name="connsiteY1" fmla="*/ 3058239 h 3078554"/>
                  <a:gd name="connsiteX2" fmla="*/ 532897 w 545560"/>
                  <a:gd name="connsiteY2" fmla="*/ 714 h 3078554"/>
                  <a:gd name="connsiteX3" fmla="*/ 504322 w 545560"/>
                  <a:gd name="connsiteY3" fmla="*/ 3067764 h 3078554"/>
                  <a:gd name="connsiteX0" fmla="*/ 504959 w 532163"/>
                  <a:gd name="connsiteY0" fmla="*/ 3086805 h 3097595"/>
                  <a:gd name="connsiteX1" fmla="*/ 9659 w 532163"/>
                  <a:gd name="connsiteY1" fmla="*/ 3077280 h 3097595"/>
                  <a:gd name="connsiteX2" fmla="*/ 514484 w 532163"/>
                  <a:gd name="connsiteY2" fmla="*/ 705 h 3097595"/>
                  <a:gd name="connsiteX3" fmla="*/ 504959 w 532163"/>
                  <a:gd name="connsiteY3" fmla="*/ 3086805 h 3097595"/>
                  <a:gd name="connsiteX0" fmla="*/ 506034 w 533238"/>
                  <a:gd name="connsiteY0" fmla="*/ 3086100 h 3096890"/>
                  <a:gd name="connsiteX1" fmla="*/ 10734 w 533238"/>
                  <a:gd name="connsiteY1" fmla="*/ 3076575 h 3096890"/>
                  <a:gd name="connsiteX2" fmla="*/ 515559 w 533238"/>
                  <a:gd name="connsiteY2" fmla="*/ 0 h 3096890"/>
                  <a:gd name="connsiteX3" fmla="*/ 506034 w 533238"/>
                  <a:gd name="connsiteY3" fmla="*/ 3086100 h 3096890"/>
                  <a:gd name="connsiteX0" fmla="*/ 506034 w 533238"/>
                  <a:gd name="connsiteY0" fmla="*/ 3086100 h 3088655"/>
                  <a:gd name="connsiteX1" fmla="*/ 10734 w 533238"/>
                  <a:gd name="connsiteY1" fmla="*/ 3076575 h 3088655"/>
                  <a:gd name="connsiteX2" fmla="*/ 515559 w 533238"/>
                  <a:gd name="connsiteY2" fmla="*/ 0 h 3088655"/>
                  <a:gd name="connsiteX3" fmla="*/ 506034 w 533238"/>
                  <a:gd name="connsiteY3" fmla="*/ 3086100 h 3088655"/>
                </a:gdLst>
                <a:ahLst/>
                <a:cxnLst>
                  <a:cxn ang="0">
                    <a:pos x="connsiteX0" y="connsiteY0"/>
                  </a:cxn>
                  <a:cxn ang="0">
                    <a:pos x="connsiteX1" y="connsiteY1"/>
                  </a:cxn>
                  <a:cxn ang="0">
                    <a:pos x="connsiteX2" y="connsiteY2"/>
                  </a:cxn>
                  <a:cxn ang="0">
                    <a:pos x="connsiteX3" y="connsiteY3"/>
                  </a:cxn>
                </a:cxnLst>
                <a:rect l="l" t="t" r="r" b="b"/>
                <a:pathLst>
                  <a:path w="533238" h="3088655">
                    <a:moveTo>
                      <a:pt x="506034" y="3086100"/>
                    </a:moveTo>
                    <a:cubicBezTo>
                      <a:pt x="347284" y="3082925"/>
                      <a:pt x="159959" y="3098800"/>
                      <a:pt x="10734" y="3076575"/>
                    </a:cubicBezTo>
                    <a:cubicBezTo>
                      <a:pt x="-46416" y="1736725"/>
                      <a:pt x="125034" y="15875"/>
                      <a:pt x="515559" y="0"/>
                    </a:cubicBezTo>
                    <a:cubicBezTo>
                      <a:pt x="547309" y="9525"/>
                      <a:pt x="531434" y="1943100"/>
                      <a:pt x="506034" y="30861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sp>
        <p:nvSpPr>
          <p:cNvPr id="77" name="Freeform: Shape 76">
            <a:extLst>
              <a:ext uri="{FF2B5EF4-FFF2-40B4-BE49-F238E27FC236}">
                <a16:creationId xmlns:a16="http://schemas.microsoft.com/office/drawing/2014/main" id="{C1459E35-72DE-4F1D-9248-129E4B769C08}"/>
              </a:ext>
            </a:extLst>
          </p:cNvPr>
          <p:cNvSpPr/>
          <p:nvPr/>
        </p:nvSpPr>
        <p:spPr>
          <a:xfrm rot="2174587">
            <a:off x="5841520" y="3607824"/>
            <a:ext cx="275314" cy="477555"/>
          </a:xfrm>
          <a:custGeom>
            <a:avLst/>
            <a:gdLst>
              <a:gd name="connsiteX0" fmla="*/ 886404 w 1779591"/>
              <a:gd name="connsiteY0" fmla="*/ 2904549 h 3086843"/>
              <a:gd name="connsiteX1" fmla="*/ 840829 w 1779591"/>
              <a:gd name="connsiteY1" fmla="*/ 2950124 h 3086843"/>
              <a:gd name="connsiteX2" fmla="*/ 886404 w 1779591"/>
              <a:gd name="connsiteY2" fmla="*/ 2995696 h 3086843"/>
              <a:gd name="connsiteX3" fmla="*/ 931976 w 1779591"/>
              <a:gd name="connsiteY3" fmla="*/ 2950124 h 3086843"/>
              <a:gd name="connsiteX4" fmla="*/ 886404 w 1779591"/>
              <a:gd name="connsiteY4" fmla="*/ 2904549 h 3086843"/>
              <a:gd name="connsiteX5" fmla="*/ 883365 w 1779591"/>
              <a:gd name="connsiteY5" fmla="*/ 209636 h 3086843"/>
              <a:gd name="connsiteX6" fmla="*/ 1563929 w 1779591"/>
              <a:gd name="connsiteY6" fmla="*/ 890200 h 3086843"/>
              <a:gd name="connsiteX7" fmla="*/ 883365 w 1779591"/>
              <a:gd name="connsiteY7" fmla="*/ 1570767 h 3086843"/>
              <a:gd name="connsiteX8" fmla="*/ 199761 w 1779591"/>
              <a:gd name="connsiteY8" fmla="*/ 878047 h 3086843"/>
              <a:gd name="connsiteX9" fmla="*/ 883365 w 1779591"/>
              <a:gd name="connsiteY9" fmla="*/ 209636 h 3086843"/>
              <a:gd name="connsiteX10" fmla="*/ 883365 w 1779591"/>
              <a:gd name="connsiteY10" fmla="*/ 157988 h 3086843"/>
              <a:gd name="connsiteX11" fmla="*/ 148113 w 1779591"/>
              <a:gd name="connsiteY11" fmla="*/ 878047 h 3086843"/>
              <a:gd name="connsiteX12" fmla="*/ 880325 w 1779591"/>
              <a:gd name="connsiteY12" fmla="*/ 1622416 h 3086843"/>
              <a:gd name="connsiteX13" fmla="*/ 1612541 w 1779591"/>
              <a:gd name="connsiteY13" fmla="*/ 890200 h 3086843"/>
              <a:gd name="connsiteX14" fmla="*/ 883365 w 1779591"/>
              <a:gd name="connsiteY14" fmla="*/ 157988 h 3086843"/>
              <a:gd name="connsiteX15" fmla="*/ 849946 w 1779591"/>
              <a:gd name="connsiteY15" fmla="*/ 0 h 3086843"/>
              <a:gd name="connsiteX16" fmla="*/ 898557 w 1779591"/>
              <a:gd name="connsiteY16" fmla="*/ 0 h 3086843"/>
              <a:gd name="connsiteX17" fmla="*/ 1299604 w 1779591"/>
              <a:gd name="connsiteY17" fmla="*/ 106340 h 3086843"/>
              <a:gd name="connsiteX18" fmla="*/ 1773568 w 1779591"/>
              <a:gd name="connsiteY18" fmla="*/ 1008693 h 3086843"/>
              <a:gd name="connsiteX19" fmla="*/ 1062622 w 1779591"/>
              <a:gd name="connsiteY19" fmla="*/ 1756097 h 3086843"/>
              <a:gd name="connsiteX20" fmla="*/ 1029200 w 1779591"/>
              <a:gd name="connsiteY20" fmla="*/ 1765214 h 3086843"/>
              <a:gd name="connsiteX21" fmla="*/ 1023123 w 1779591"/>
              <a:gd name="connsiteY21" fmla="*/ 1765214 h 3086843"/>
              <a:gd name="connsiteX22" fmla="*/ 1014010 w 1779591"/>
              <a:gd name="connsiteY22" fmla="*/ 1774327 h 3086843"/>
              <a:gd name="connsiteX23" fmla="*/ 1026163 w 1779591"/>
              <a:gd name="connsiteY23" fmla="*/ 1853321 h 3086843"/>
              <a:gd name="connsiteX24" fmla="*/ 1041353 w 1779591"/>
              <a:gd name="connsiteY24" fmla="*/ 1987003 h 3086843"/>
              <a:gd name="connsiteX25" fmla="*/ 971475 w 1779591"/>
              <a:gd name="connsiteY25" fmla="*/ 2233098 h 3086843"/>
              <a:gd name="connsiteX26" fmla="*/ 1014010 w 1779591"/>
              <a:gd name="connsiteY26" fmla="*/ 2533885 h 3086843"/>
              <a:gd name="connsiteX27" fmla="*/ 1010970 w 1779591"/>
              <a:gd name="connsiteY27" fmla="*/ 2977466 h 3086843"/>
              <a:gd name="connsiteX28" fmla="*/ 962359 w 1779591"/>
              <a:gd name="connsiteY28" fmla="*/ 3068613 h 3086843"/>
              <a:gd name="connsiteX29" fmla="*/ 892481 w 1779591"/>
              <a:gd name="connsiteY29" fmla="*/ 3086843 h 3086843"/>
              <a:gd name="connsiteX30" fmla="*/ 822600 w 1779591"/>
              <a:gd name="connsiteY30" fmla="*/ 3068613 h 3086843"/>
              <a:gd name="connsiteX31" fmla="*/ 773988 w 1779591"/>
              <a:gd name="connsiteY31" fmla="*/ 2977466 h 3086843"/>
              <a:gd name="connsiteX32" fmla="*/ 770952 w 1779591"/>
              <a:gd name="connsiteY32" fmla="*/ 2533885 h 3086843"/>
              <a:gd name="connsiteX33" fmla="*/ 813487 w 1779591"/>
              <a:gd name="connsiteY33" fmla="*/ 2233098 h 3086843"/>
              <a:gd name="connsiteX34" fmla="*/ 743606 w 1779591"/>
              <a:gd name="connsiteY34" fmla="*/ 1987003 h 3086843"/>
              <a:gd name="connsiteX35" fmla="*/ 758799 w 1779591"/>
              <a:gd name="connsiteY35" fmla="*/ 1853321 h 3086843"/>
              <a:gd name="connsiteX36" fmla="*/ 770952 w 1779591"/>
              <a:gd name="connsiteY36" fmla="*/ 1774327 h 3086843"/>
              <a:gd name="connsiteX37" fmla="*/ 761835 w 1779591"/>
              <a:gd name="connsiteY37" fmla="*/ 1765214 h 3086843"/>
              <a:gd name="connsiteX38" fmla="*/ 746646 w 1779591"/>
              <a:gd name="connsiteY38" fmla="*/ 1765214 h 3086843"/>
              <a:gd name="connsiteX39" fmla="*/ 743606 w 1779591"/>
              <a:gd name="connsiteY39" fmla="*/ 1762174 h 3086843"/>
              <a:gd name="connsiteX40" fmla="*/ 363829 w 1779591"/>
              <a:gd name="connsiteY40" fmla="*/ 1604186 h 3086843"/>
              <a:gd name="connsiteX41" fmla="*/ 90388 w 1779591"/>
              <a:gd name="connsiteY41" fmla="*/ 1279097 h 3086843"/>
              <a:gd name="connsiteX42" fmla="*/ 2278 w 1779591"/>
              <a:gd name="connsiteY42" fmla="*/ 938812 h 3086843"/>
              <a:gd name="connsiteX43" fmla="*/ 2278 w 1779591"/>
              <a:gd name="connsiteY43" fmla="*/ 832475 h 3086843"/>
              <a:gd name="connsiteX44" fmla="*/ 786141 w 1779591"/>
              <a:gd name="connsiteY44" fmla="*/ 6077 h 3086843"/>
              <a:gd name="connsiteX45" fmla="*/ 849946 w 1779591"/>
              <a:gd name="connsiteY45" fmla="*/ 0 h 30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779591" h="3086843">
                <a:moveTo>
                  <a:pt x="886404" y="2904549"/>
                </a:moveTo>
                <a:cubicBezTo>
                  <a:pt x="862099" y="2904549"/>
                  <a:pt x="840829" y="2922778"/>
                  <a:pt x="840829" y="2950124"/>
                </a:cubicBezTo>
                <a:cubicBezTo>
                  <a:pt x="840829" y="2974430"/>
                  <a:pt x="859059" y="2995696"/>
                  <a:pt x="886404" y="2995696"/>
                </a:cubicBezTo>
                <a:cubicBezTo>
                  <a:pt x="910710" y="2995696"/>
                  <a:pt x="931976" y="2974430"/>
                  <a:pt x="931976" y="2950124"/>
                </a:cubicBezTo>
                <a:cubicBezTo>
                  <a:pt x="931976" y="2925818"/>
                  <a:pt x="913747" y="2904549"/>
                  <a:pt x="886404" y="2904549"/>
                </a:cubicBezTo>
                <a:close/>
                <a:moveTo>
                  <a:pt x="883365" y="209636"/>
                </a:moveTo>
                <a:cubicBezTo>
                  <a:pt x="1257069" y="209636"/>
                  <a:pt x="1560892" y="513460"/>
                  <a:pt x="1563929" y="890200"/>
                </a:cubicBezTo>
                <a:cubicBezTo>
                  <a:pt x="1566966" y="1260864"/>
                  <a:pt x="1257069" y="1570767"/>
                  <a:pt x="883365" y="1570767"/>
                </a:cubicBezTo>
                <a:cubicBezTo>
                  <a:pt x="500548" y="1570767"/>
                  <a:pt x="199761" y="1263904"/>
                  <a:pt x="199761" y="878047"/>
                </a:cubicBezTo>
                <a:cubicBezTo>
                  <a:pt x="199761" y="510423"/>
                  <a:pt x="509661" y="206600"/>
                  <a:pt x="883365" y="209636"/>
                </a:cubicBezTo>
                <a:close/>
                <a:moveTo>
                  <a:pt x="883365" y="157988"/>
                </a:moveTo>
                <a:cubicBezTo>
                  <a:pt x="479279" y="157988"/>
                  <a:pt x="148113" y="480041"/>
                  <a:pt x="148113" y="878047"/>
                </a:cubicBezTo>
                <a:cubicBezTo>
                  <a:pt x="148113" y="1294287"/>
                  <a:pt x="470166" y="1622416"/>
                  <a:pt x="880325" y="1622416"/>
                </a:cubicBezTo>
                <a:cubicBezTo>
                  <a:pt x="1284412" y="1622416"/>
                  <a:pt x="1612541" y="1294287"/>
                  <a:pt x="1612541" y="890200"/>
                </a:cubicBezTo>
                <a:cubicBezTo>
                  <a:pt x="1612541" y="486117"/>
                  <a:pt x="1287452" y="157988"/>
                  <a:pt x="883365" y="157988"/>
                </a:cubicBezTo>
                <a:close/>
                <a:moveTo>
                  <a:pt x="849946" y="0"/>
                </a:moveTo>
                <a:cubicBezTo>
                  <a:pt x="865135" y="0"/>
                  <a:pt x="883365" y="0"/>
                  <a:pt x="898557" y="0"/>
                </a:cubicBezTo>
                <a:cubicBezTo>
                  <a:pt x="1038316" y="9113"/>
                  <a:pt x="1175035" y="39495"/>
                  <a:pt x="1299604" y="106340"/>
                </a:cubicBezTo>
                <a:cubicBezTo>
                  <a:pt x="1630769" y="285594"/>
                  <a:pt x="1816103" y="647145"/>
                  <a:pt x="1773568" y="1008693"/>
                </a:cubicBezTo>
                <a:cubicBezTo>
                  <a:pt x="1715840" y="1388473"/>
                  <a:pt x="1439363" y="1683180"/>
                  <a:pt x="1062622" y="1756097"/>
                </a:cubicBezTo>
                <a:cubicBezTo>
                  <a:pt x="1047429" y="1756097"/>
                  <a:pt x="1038316" y="1759137"/>
                  <a:pt x="1029200" y="1765214"/>
                </a:cubicBezTo>
                <a:lnTo>
                  <a:pt x="1023123" y="1765214"/>
                </a:lnTo>
                <a:cubicBezTo>
                  <a:pt x="1020087" y="1768250"/>
                  <a:pt x="1017047" y="1771290"/>
                  <a:pt x="1014010" y="1774327"/>
                </a:cubicBezTo>
                <a:cubicBezTo>
                  <a:pt x="1017047" y="1804709"/>
                  <a:pt x="995781" y="1832055"/>
                  <a:pt x="1026163" y="1853321"/>
                </a:cubicBezTo>
                <a:cubicBezTo>
                  <a:pt x="1071735" y="1883703"/>
                  <a:pt x="1056545" y="1953584"/>
                  <a:pt x="1041353" y="1987003"/>
                </a:cubicBezTo>
                <a:cubicBezTo>
                  <a:pt x="1001857" y="2084226"/>
                  <a:pt x="968435" y="2126762"/>
                  <a:pt x="971475" y="2233098"/>
                </a:cubicBezTo>
                <a:cubicBezTo>
                  <a:pt x="974512" y="2302979"/>
                  <a:pt x="1014010" y="2464007"/>
                  <a:pt x="1014010" y="2533885"/>
                </a:cubicBezTo>
                <a:cubicBezTo>
                  <a:pt x="1010970" y="2682759"/>
                  <a:pt x="1010970" y="2828594"/>
                  <a:pt x="1010970" y="2977466"/>
                </a:cubicBezTo>
                <a:cubicBezTo>
                  <a:pt x="1010970" y="3016965"/>
                  <a:pt x="998817" y="3050384"/>
                  <a:pt x="962359" y="3068613"/>
                </a:cubicBezTo>
                <a:cubicBezTo>
                  <a:pt x="938053" y="3080766"/>
                  <a:pt x="913747" y="3086843"/>
                  <a:pt x="892481" y="3086843"/>
                </a:cubicBezTo>
                <a:cubicBezTo>
                  <a:pt x="871212" y="3086843"/>
                  <a:pt x="846906" y="3080766"/>
                  <a:pt x="822600" y="3068613"/>
                </a:cubicBezTo>
                <a:cubicBezTo>
                  <a:pt x="786141" y="3050384"/>
                  <a:pt x="773988" y="3016965"/>
                  <a:pt x="773988" y="2977466"/>
                </a:cubicBezTo>
                <a:cubicBezTo>
                  <a:pt x="773988" y="2828594"/>
                  <a:pt x="770952" y="2682759"/>
                  <a:pt x="770952" y="2533885"/>
                </a:cubicBezTo>
                <a:cubicBezTo>
                  <a:pt x="767912" y="2464007"/>
                  <a:pt x="810447" y="2302979"/>
                  <a:pt x="813487" y="2233098"/>
                </a:cubicBezTo>
                <a:cubicBezTo>
                  <a:pt x="816524" y="2126762"/>
                  <a:pt x="783105" y="2081186"/>
                  <a:pt x="743606" y="1987003"/>
                </a:cubicBezTo>
                <a:cubicBezTo>
                  <a:pt x="731453" y="1953584"/>
                  <a:pt x="713224" y="1883703"/>
                  <a:pt x="758799" y="1853321"/>
                </a:cubicBezTo>
                <a:cubicBezTo>
                  <a:pt x="789181" y="1835091"/>
                  <a:pt x="767912" y="1807746"/>
                  <a:pt x="770952" y="1774327"/>
                </a:cubicBezTo>
                <a:cubicBezTo>
                  <a:pt x="767912" y="1771290"/>
                  <a:pt x="764875" y="1768250"/>
                  <a:pt x="761835" y="1765214"/>
                </a:cubicBezTo>
                <a:lnTo>
                  <a:pt x="746646" y="1765214"/>
                </a:lnTo>
                <a:cubicBezTo>
                  <a:pt x="746646" y="1765214"/>
                  <a:pt x="743606" y="1762174"/>
                  <a:pt x="743606" y="1762174"/>
                </a:cubicBezTo>
                <a:cubicBezTo>
                  <a:pt x="603847" y="1737868"/>
                  <a:pt x="476242" y="1689256"/>
                  <a:pt x="363829" y="1604186"/>
                </a:cubicBezTo>
                <a:cubicBezTo>
                  <a:pt x="248376" y="1516076"/>
                  <a:pt x="151153" y="1409739"/>
                  <a:pt x="90388" y="1279097"/>
                </a:cubicBezTo>
                <a:cubicBezTo>
                  <a:pt x="38736" y="1172757"/>
                  <a:pt x="2278" y="1060341"/>
                  <a:pt x="2278" y="938812"/>
                </a:cubicBezTo>
                <a:cubicBezTo>
                  <a:pt x="-759" y="902356"/>
                  <a:pt x="-759" y="865894"/>
                  <a:pt x="2278" y="832475"/>
                </a:cubicBezTo>
                <a:cubicBezTo>
                  <a:pt x="29623" y="398010"/>
                  <a:pt x="351676" y="57725"/>
                  <a:pt x="786141" y="6077"/>
                </a:cubicBezTo>
                <a:cubicBezTo>
                  <a:pt x="807410" y="0"/>
                  <a:pt x="828676" y="9113"/>
                  <a:pt x="849946" y="0"/>
                </a:cubicBezTo>
                <a:close/>
              </a:path>
            </a:pathLst>
          </a:custGeom>
          <a:solidFill>
            <a:schemeClr val="accent1"/>
          </a:solidFill>
          <a:ln w="9525" cap="flat">
            <a:noFill/>
            <a:prstDash val="solid"/>
            <a:miter/>
          </a:ln>
        </p:spPr>
        <p:txBody>
          <a:bodyPr wrap="square" rtlCol="0" anchor="ctr">
            <a:noAutofit/>
          </a:bodyPr>
          <a:lstStyle/>
          <a:p>
            <a:endParaRPr lang="en-US" dirty="0"/>
          </a:p>
        </p:txBody>
      </p:sp>
      <p:sp>
        <p:nvSpPr>
          <p:cNvPr id="78" name="Freeform: Shape 77">
            <a:extLst>
              <a:ext uri="{FF2B5EF4-FFF2-40B4-BE49-F238E27FC236}">
                <a16:creationId xmlns:a16="http://schemas.microsoft.com/office/drawing/2014/main" id="{27BC33AC-83D6-465A-AA43-C3DD2DC9F925}"/>
              </a:ext>
            </a:extLst>
          </p:cNvPr>
          <p:cNvSpPr/>
          <p:nvPr/>
        </p:nvSpPr>
        <p:spPr>
          <a:xfrm>
            <a:off x="7335014" y="3704884"/>
            <a:ext cx="320457" cy="262670"/>
          </a:xfrm>
          <a:custGeom>
            <a:avLst/>
            <a:gdLst>
              <a:gd name="connsiteX0" fmla="*/ 1169670 w 1162050"/>
              <a:gd name="connsiteY0" fmla="*/ 316230 h 952500"/>
              <a:gd name="connsiteX1" fmla="*/ 853440 w 1162050"/>
              <a:gd name="connsiteY1" fmla="*/ 0 h 952500"/>
              <a:gd name="connsiteX2" fmla="*/ 687705 w 1162050"/>
              <a:gd name="connsiteY2" fmla="*/ 46672 h 952500"/>
              <a:gd name="connsiteX3" fmla="*/ 537210 w 1162050"/>
              <a:gd name="connsiteY3" fmla="*/ 0 h 952500"/>
              <a:gd name="connsiteX4" fmla="*/ 312420 w 1162050"/>
              <a:gd name="connsiteY4" fmla="*/ 124777 h 952500"/>
              <a:gd name="connsiteX5" fmla="*/ 229552 w 1162050"/>
              <a:gd name="connsiteY5" fmla="*/ 109538 h 952500"/>
              <a:gd name="connsiteX6" fmla="*/ 0 w 1162050"/>
              <a:gd name="connsiteY6" fmla="*/ 339090 h 952500"/>
              <a:gd name="connsiteX7" fmla="*/ 229552 w 1162050"/>
              <a:gd name="connsiteY7" fmla="*/ 568643 h 952500"/>
              <a:gd name="connsiteX8" fmla="*/ 242888 w 1162050"/>
              <a:gd name="connsiteY8" fmla="*/ 568643 h 952500"/>
              <a:gd name="connsiteX9" fmla="*/ 220980 w 1162050"/>
              <a:gd name="connsiteY9" fmla="*/ 911543 h 952500"/>
              <a:gd name="connsiteX10" fmla="*/ 270510 w 1162050"/>
              <a:gd name="connsiteY10" fmla="*/ 958215 h 952500"/>
              <a:gd name="connsiteX11" fmla="*/ 699135 w 1162050"/>
              <a:gd name="connsiteY11" fmla="*/ 934403 h 952500"/>
              <a:gd name="connsiteX12" fmla="*/ 741997 w 1162050"/>
              <a:gd name="connsiteY12" fmla="*/ 937260 h 952500"/>
              <a:gd name="connsiteX13" fmla="*/ 765810 w 1162050"/>
              <a:gd name="connsiteY13" fmla="*/ 943928 h 952500"/>
              <a:gd name="connsiteX14" fmla="*/ 771525 w 1162050"/>
              <a:gd name="connsiteY14" fmla="*/ 943928 h 952500"/>
              <a:gd name="connsiteX15" fmla="*/ 849630 w 1162050"/>
              <a:gd name="connsiteY15" fmla="*/ 959168 h 952500"/>
              <a:gd name="connsiteX16" fmla="*/ 898207 w 1162050"/>
              <a:gd name="connsiteY16" fmla="*/ 911543 h 952500"/>
              <a:gd name="connsiteX17" fmla="*/ 878205 w 1162050"/>
              <a:gd name="connsiteY17" fmla="*/ 632460 h 952500"/>
              <a:gd name="connsiteX18" fmla="*/ 1169670 w 1162050"/>
              <a:gd name="connsiteY18" fmla="*/ 316230 h 952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62050" h="952500">
                <a:moveTo>
                  <a:pt x="1169670" y="316230"/>
                </a:moveTo>
                <a:cubicBezTo>
                  <a:pt x="1169670" y="141922"/>
                  <a:pt x="1027747" y="0"/>
                  <a:pt x="853440" y="0"/>
                </a:cubicBezTo>
                <a:cubicBezTo>
                  <a:pt x="792480" y="0"/>
                  <a:pt x="736282" y="17145"/>
                  <a:pt x="687705" y="46672"/>
                </a:cubicBezTo>
                <a:cubicBezTo>
                  <a:pt x="644843" y="17145"/>
                  <a:pt x="593407" y="0"/>
                  <a:pt x="537210" y="0"/>
                </a:cubicBezTo>
                <a:cubicBezTo>
                  <a:pt x="442913" y="0"/>
                  <a:pt x="360045" y="49530"/>
                  <a:pt x="312420" y="124777"/>
                </a:cubicBezTo>
                <a:cubicBezTo>
                  <a:pt x="286702" y="114300"/>
                  <a:pt x="258127" y="109538"/>
                  <a:pt x="229552" y="109538"/>
                </a:cubicBezTo>
                <a:cubicBezTo>
                  <a:pt x="102870" y="109538"/>
                  <a:pt x="0" y="212408"/>
                  <a:pt x="0" y="339090"/>
                </a:cubicBezTo>
                <a:cubicBezTo>
                  <a:pt x="0" y="465773"/>
                  <a:pt x="102870" y="568643"/>
                  <a:pt x="229552" y="568643"/>
                </a:cubicBezTo>
                <a:cubicBezTo>
                  <a:pt x="234315" y="568643"/>
                  <a:pt x="238125" y="568643"/>
                  <a:pt x="242888" y="568643"/>
                </a:cubicBezTo>
                <a:cubicBezTo>
                  <a:pt x="234315" y="682943"/>
                  <a:pt x="227647" y="797243"/>
                  <a:pt x="220980" y="911543"/>
                </a:cubicBezTo>
                <a:cubicBezTo>
                  <a:pt x="218122" y="958215"/>
                  <a:pt x="226695" y="965835"/>
                  <a:pt x="270510" y="958215"/>
                </a:cubicBezTo>
                <a:cubicBezTo>
                  <a:pt x="412432" y="933450"/>
                  <a:pt x="555307" y="915353"/>
                  <a:pt x="699135" y="934403"/>
                </a:cubicBezTo>
                <a:cubicBezTo>
                  <a:pt x="713422" y="933450"/>
                  <a:pt x="727710" y="934403"/>
                  <a:pt x="741997" y="937260"/>
                </a:cubicBezTo>
                <a:cubicBezTo>
                  <a:pt x="750570" y="939165"/>
                  <a:pt x="759142" y="941070"/>
                  <a:pt x="765810" y="943928"/>
                </a:cubicBezTo>
                <a:cubicBezTo>
                  <a:pt x="767715" y="943928"/>
                  <a:pt x="769620" y="943928"/>
                  <a:pt x="771525" y="943928"/>
                </a:cubicBezTo>
                <a:cubicBezTo>
                  <a:pt x="797242" y="950595"/>
                  <a:pt x="822960" y="957262"/>
                  <a:pt x="849630" y="959168"/>
                </a:cubicBezTo>
                <a:cubicBezTo>
                  <a:pt x="893445" y="962025"/>
                  <a:pt x="901065" y="958215"/>
                  <a:pt x="898207" y="911543"/>
                </a:cubicBezTo>
                <a:cubicBezTo>
                  <a:pt x="891540" y="818198"/>
                  <a:pt x="885825" y="725805"/>
                  <a:pt x="878205" y="632460"/>
                </a:cubicBezTo>
                <a:cubicBezTo>
                  <a:pt x="1041082" y="618173"/>
                  <a:pt x="1169670" y="481965"/>
                  <a:pt x="1169670" y="316230"/>
                </a:cubicBezTo>
                <a:close/>
              </a:path>
            </a:pathLst>
          </a:custGeom>
          <a:solidFill>
            <a:schemeClr val="accent1"/>
          </a:solidFill>
          <a:ln w="9525" cap="flat">
            <a:noFill/>
            <a:prstDash val="solid"/>
            <a:miter/>
          </a:ln>
        </p:spPr>
        <p:txBody>
          <a:bodyPr rtlCol="0" anchor="ctr"/>
          <a:lstStyle/>
          <a:p>
            <a:endParaRPr lang="en-US"/>
          </a:p>
        </p:txBody>
      </p:sp>
      <p:sp>
        <p:nvSpPr>
          <p:cNvPr id="79" name="Rectangle 78">
            <a:extLst>
              <a:ext uri="{FF2B5EF4-FFF2-40B4-BE49-F238E27FC236}">
                <a16:creationId xmlns:a16="http://schemas.microsoft.com/office/drawing/2014/main" id="{11EF7D5D-CEB6-4DB8-894D-8958DCFE8676}"/>
              </a:ext>
            </a:extLst>
          </p:cNvPr>
          <p:cNvSpPr/>
          <p:nvPr/>
        </p:nvSpPr>
        <p:spPr>
          <a:xfrm>
            <a:off x="5424940" y="215381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9090685"/>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Freeform 9">
            <a:extLst>
              <a:ext uri="{FF2B5EF4-FFF2-40B4-BE49-F238E27FC236}">
                <a16:creationId xmlns:a16="http://schemas.microsoft.com/office/drawing/2014/main" id="{EE9DF80F-D3E0-43B9-9E95-D59BF1DBE769}"/>
              </a:ext>
            </a:extLst>
          </p:cNvPr>
          <p:cNvSpPr>
            <a:spLocks/>
          </p:cNvSpPr>
          <p:nvPr/>
        </p:nvSpPr>
        <p:spPr bwMode="auto">
          <a:xfrm>
            <a:off x="6482153" y="1934638"/>
            <a:ext cx="1167155" cy="4164069"/>
          </a:xfrm>
          <a:custGeom>
            <a:avLst/>
            <a:gdLst>
              <a:gd name="T0" fmla="*/ 453 w 768"/>
              <a:gd name="T1" fmla="*/ 45 h 2740"/>
              <a:gd name="T2" fmla="*/ 508 w 768"/>
              <a:gd name="T3" fmla="*/ 200 h 2740"/>
              <a:gd name="T4" fmla="*/ 464 w 768"/>
              <a:gd name="T5" fmla="*/ 287 h 2740"/>
              <a:gd name="T6" fmla="*/ 479 w 768"/>
              <a:gd name="T7" fmla="*/ 389 h 2740"/>
              <a:gd name="T8" fmla="*/ 628 w 768"/>
              <a:gd name="T9" fmla="*/ 445 h 2740"/>
              <a:gd name="T10" fmla="*/ 691 w 768"/>
              <a:gd name="T11" fmla="*/ 583 h 2740"/>
              <a:gd name="T12" fmla="*/ 719 w 768"/>
              <a:gd name="T13" fmla="*/ 858 h 2740"/>
              <a:gd name="T14" fmla="*/ 748 w 768"/>
              <a:gd name="T15" fmla="*/ 1287 h 2740"/>
              <a:gd name="T16" fmla="*/ 768 w 768"/>
              <a:gd name="T17" fmla="*/ 1416 h 2740"/>
              <a:gd name="T18" fmla="*/ 713 w 768"/>
              <a:gd name="T19" fmla="*/ 1478 h 2740"/>
              <a:gd name="T20" fmla="*/ 677 w 768"/>
              <a:gd name="T21" fmla="*/ 1427 h 2740"/>
              <a:gd name="T22" fmla="*/ 691 w 768"/>
              <a:gd name="T23" fmla="*/ 1320 h 2740"/>
              <a:gd name="T24" fmla="*/ 639 w 768"/>
              <a:gd name="T25" fmla="*/ 934 h 2740"/>
              <a:gd name="T26" fmla="*/ 595 w 768"/>
              <a:gd name="T27" fmla="*/ 745 h 2740"/>
              <a:gd name="T28" fmla="*/ 555 w 768"/>
              <a:gd name="T29" fmla="*/ 792 h 2740"/>
              <a:gd name="T30" fmla="*/ 535 w 768"/>
              <a:gd name="T31" fmla="*/ 947 h 2740"/>
              <a:gd name="T32" fmla="*/ 611 w 768"/>
              <a:gd name="T33" fmla="*/ 1125 h 2740"/>
              <a:gd name="T34" fmla="*/ 639 w 768"/>
              <a:gd name="T35" fmla="*/ 1351 h 2740"/>
              <a:gd name="T36" fmla="*/ 617 w 768"/>
              <a:gd name="T37" fmla="*/ 1912 h 2740"/>
              <a:gd name="T38" fmla="*/ 544 w 768"/>
              <a:gd name="T39" fmla="*/ 2387 h 2740"/>
              <a:gd name="T40" fmla="*/ 559 w 768"/>
              <a:gd name="T41" fmla="*/ 2711 h 2740"/>
              <a:gd name="T42" fmla="*/ 455 w 768"/>
              <a:gd name="T43" fmla="*/ 2687 h 2740"/>
              <a:gd name="T44" fmla="*/ 451 w 768"/>
              <a:gd name="T45" fmla="*/ 2523 h 2740"/>
              <a:gd name="T46" fmla="*/ 468 w 768"/>
              <a:gd name="T47" fmla="*/ 2363 h 2740"/>
              <a:gd name="T48" fmla="*/ 448 w 768"/>
              <a:gd name="T49" fmla="*/ 2136 h 2740"/>
              <a:gd name="T50" fmla="*/ 455 w 768"/>
              <a:gd name="T51" fmla="*/ 1894 h 2740"/>
              <a:gd name="T52" fmla="*/ 406 w 768"/>
              <a:gd name="T53" fmla="*/ 1598 h 2740"/>
              <a:gd name="T54" fmla="*/ 351 w 768"/>
              <a:gd name="T55" fmla="*/ 1680 h 2740"/>
              <a:gd name="T56" fmla="*/ 330 w 768"/>
              <a:gd name="T57" fmla="*/ 2018 h 2740"/>
              <a:gd name="T58" fmla="*/ 310 w 768"/>
              <a:gd name="T59" fmla="*/ 2223 h 2740"/>
              <a:gd name="T60" fmla="*/ 308 w 768"/>
              <a:gd name="T61" fmla="*/ 2411 h 2740"/>
              <a:gd name="T62" fmla="*/ 324 w 768"/>
              <a:gd name="T63" fmla="*/ 2647 h 2740"/>
              <a:gd name="T64" fmla="*/ 253 w 768"/>
              <a:gd name="T65" fmla="*/ 2729 h 2740"/>
              <a:gd name="T66" fmla="*/ 217 w 768"/>
              <a:gd name="T67" fmla="*/ 2616 h 2740"/>
              <a:gd name="T68" fmla="*/ 231 w 768"/>
              <a:gd name="T69" fmla="*/ 2376 h 2740"/>
              <a:gd name="T70" fmla="*/ 180 w 768"/>
              <a:gd name="T71" fmla="*/ 2118 h 2740"/>
              <a:gd name="T72" fmla="*/ 168 w 768"/>
              <a:gd name="T73" fmla="*/ 1867 h 2740"/>
              <a:gd name="T74" fmla="*/ 175 w 768"/>
              <a:gd name="T75" fmla="*/ 1607 h 2740"/>
              <a:gd name="T76" fmla="*/ 126 w 768"/>
              <a:gd name="T77" fmla="*/ 1363 h 2740"/>
              <a:gd name="T78" fmla="*/ 166 w 768"/>
              <a:gd name="T79" fmla="*/ 1107 h 2740"/>
              <a:gd name="T80" fmla="*/ 235 w 768"/>
              <a:gd name="T81" fmla="*/ 869 h 2740"/>
              <a:gd name="T82" fmla="*/ 182 w 768"/>
              <a:gd name="T83" fmla="*/ 711 h 2740"/>
              <a:gd name="T84" fmla="*/ 128 w 768"/>
              <a:gd name="T85" fmla="*/ 931 h 2740"/>
              <a:gd name="T86" fmla="*/ 119 w 768"/>
              <a:gd name="T87" fmla="*/ 1111 h 2740"/>
              <a:gd name="T88" fmla="*/ 64 w 768"/>
              <a:gd name="T89" fmla="*/ 1311 h 2740"/>
              <a:gd name="T90" fmla="*/ 100 w 768"/>
              <a:gd name="T91" fmla="*/ 1460 h 2740"/>
              <a:gd name="T92" fmla="*/ 79 w 768"/>
              <a:gd name="T93" fmla="*/ 1481 h 2740"/>
              <a:gd name="T94" fmla="*/ 4 w 768"/>
              <a:gd name="T95" fmla="*/ 1423 h 2740"/>
              <a:gd name="T96" fmla="*/ 22 w 768"/>
              <a:gd name="T97" fmla="*/ 1251 h 2740"/>
              <a:gd name="T98" fmla="*/ 70 w 768"/>
              <a:gd name="T99" fmla="*/ 623 h 2740"/>
              <a:gd name="T100" fmla="*/ 117 w 768"/>
              <a:gd name="T101" fmla="*/ 458 h 2740"/>
              <a:gd name="T102" fmla="*/ 251 w 768"/>
              <a:gd name="T103" fmla="*/ 412 h 2740"/>
              <a:gd name="T104" fmla="*/ 320 w 768"/>
              <a:gd name="T105" fmla="*/ 325 h 2740"/>
              <a:gd name="T106" fmla="*/ 253 w 768"/>
              <a:gd name="T107" fmla="*/ 221 h 2740"/>
              <a:gd name="T108" fmla="*/ 250 w 768"/>
              <a:gd name="T109" fmla="*/ 136 h 2740"/>
              <a:gd name="T110" fmla="*/ 322 w 768"/>
              <a:gd name="T111" fmla="*/ 3 h 2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68" h="2740">
                <a:moveTo>
                  <a:pt x="339" y="0"/>
                </a:moveTo>
                <a:lnTo>
                  <a:pt x="375" y="3"/>
                </a:lnTo>
                <a:lnTo>
                  <a:pt x="406" y="12"/>
                </a:lnTo>
                <a:lnTo>
                  <a:pt x="431" y="27"/>
                </a:lnTo>
                <a:lnTo>
                  <a:pt x="453" y="45"/>
                </a:lnTo>
                <a:lnTo>
                  <a:pt x="471" y="69"/>
                </a:lnTo>
                <a:lnTo>
                  <a:pt x="486" y="94"/>
                </a:lnTo>
                <a:lnTo>
                  <a:pt x="495" y="123"/>
                </a:lnTo>
                <a:lnTo>
                  <a:pt x="495" y="183"/>
                </a:lnTo>
                <a:lnTo>
                  <a:pt x="508" y="200"/>
                </a:lnTo>
                <a:lnTo>
                  <a:pt x="502" y="221"/>
                </a:lnTo>
                <a:lnTo>
                  <a:pt x="495" y="240"/>
                </a:lnTo>
                <a:lnTo>
                  <a:pt x="484" y="256"/>
                </a:lnTo>
                <a:lnTo>
                  <a:pt x="475" y="271"/>
                </a:lnTo>
                <a:lnTo>
                  <a:pt x="464" y="287"/>
                </a:lnTo>
                <a:lnTo>
                  <a:pt x="455" y="303"/>
                </a:lnTo>
                <a:lnTo>
                  <a:pt x="451" y="323"/>
                </a:lnTo>
                <a:lnTo>
                  <a:pt x="450" y="349"/>
                </a:lnTo>
                <a:lnTo>
                  <a:pt x="455" y="380"/>
                </a:lnTo>
                <a:lnTo>
                  <a:pt x="479" y="389"/>
                </a:lnTo>
                <a:lnTo>
                  <a:pt x="508" y="400"/>
                </a:lnTo>
                <a:lnTo>
                  <a:pt x="539" y="409"/>
                </a:lnTo>
                <a:lnTo>
                  <a:pt x="570" y="420"/>
                </a:lnTo>
                <a:lnTo>
                  <a:pt x="600" y="431"/>
                </a:lnTo>
                <a:lnTo>
                  <a:pt x="628" y="445"/>
                </a:lnTo>
                <a:lnTo>
                  <a:pt x="650" y="460"/>
                </a:lnTo>
                <a:lnTo>
                  <a:pt x="668" y="480"/>
                </a:lnTo>
                <a:lnTo>
                  <a:pt x="682" y="511"/>
                </a:lnTo>
                <a:lnTo>
                  <a:pt x="690" y="545"/>
                </a:lnTo>
                <a:lnTo>
                  <a:pt x="691" y="583"/>
                </a:lnTo>
                <a:lnTo>
                  <a:pt x="693" y="623"/>
                </a:lnTo>
                <a:lnTo>
                  <a:pt x="693" y="665"/>
                </a:lnTo>
                <a:lnTo>
                  <a:pt x="699" y="707"/>
                </a:lnTo>
                <a:lnTo>
                  <a:pt x="710" y="781"/>
                </a:lnTo>
                <a:lnTo>
                  <a:pt x="719" y="858"/>
                </a:lnTo>
                <a:lnTo>
                  <a:pt x="728" y="931"/>
                </a:lnTo>
                <a:lnTo>
                  <a:pt x="739" y="1000"/>
                </a:lnTo>
                <a:lnTo>
                  <a:pt x="742" y="1183"/>
                </a:lnTo>
                <a:lnTo>
                  <a:pt x="742" y="1267"/>
                </a:lnTo>
                <a:lnTo>
                  <a:pt x="748" y="1287"/>
                </a:lnTo>
                <a:lnTo>
                  <a:pt x="753" y="1311"/>
                </a:lnTo>
                <a:lnTo>
                  <a:pt x="759" y="1336"/>
                </a:lnTo>
                <a:lnTo>
                  <a:pt x="762" y="1363"/>
                </a:lnTo>
                <a:lnTo>
                  <a:pt x="766" y="1391"/>
                </a:lnTo>
                <a:lnTo>
                  <a:pt x="768" y="1416"/>
                </a:lnTo>
                <a:lnTo>
                  <a:pt x="764" y="1440"/>
                </a:lnTo>
                <a:lnTo>
                  <a:pt x="757" y="1458"/>
                </a:lnTo>
                <a:lnTo>
                  <a:pt x="742" y="1474"/>
                </a:lnTo>
                <a:lnTo>
                  <a:pt x="722" y="1483"/>
                </a:lnTo>
                <a:lnTo>
                  <a:pt x="713" y="1478"/>
                </a:lnTo>
                <a:lnTo>
                  <a:pt x="699" y="1478"/>
                </a:lnTo>
                <a:lnTo>
                  <a:pt x="682" y="1480"/>
                </a:lnTo>
                <a:lnTo>
                  <a:pt x="668" y="1480"/>
                </a:lnTo>
                <a:lnTo>
                  <a:pt x="659" y="1443"/>
                </a:lnTo>
                <a:lnTo>
                  <a:pt x="677" y="1427"/>
                </a:lnTo>
                <a:lnTo>
                  <a:pt x="686" y="1411"/>
                </a:lnTo>
                <a:lnTo>
                  <a:pt x="688" y="1394"/>
                </a:lnTo>
                <a:lnTo>
                  <a:pt x="688" y="1372"/>
                </a:lnTo>
                <a:lnTo>
                  <a:pt x="688" y="1349"/>
                </a:lnTo>
                <a:lnTo>
                  <a:pt x="691" y="1320"/>
                </a:lnTo>
                <a:lnTo>
                  <a:pt x="695" y="1305"/>
                </a:lnTo>
                <a:lnTo>
                  <a:pt x="700" y="1287"/>
                </a:lnTo>
                <a:lnTo>
                  <a:pt x="699" y="1267"/>
                </a:lnTo>
                <a:lnTo>
                  <a:pt x="642" y="1096"/>
                </a:lnTo>
                <a:lnTo>
                  <a:pt x="639" y="934"/>
                </a:lnTo>
                <a:lnTo>
                  <a:pt x="608" y="827"/>
                </a:lnTo>
                <a:lnTo>
                  <a:pt x="604" y="809"/>
                </a:lnTo>
                <a:lnTo>
                  <a:pt x="600" y="789"/>
                </a:lnTo>
                <a:lnTo>
                  <a:pt x="599" y="767"/>
                </a:lnTo>
                <a:lnTo>
                  <a:pt x="595" y="745"/>
                </a:lnTo>
                <a:lnTo>
                  <a:pt x="588" y="727"/>
                </a:lnTo>
                <a:lnTo>
                  <a:pt x="579" y="714"/>
                </a:lnTo>
                <a:lnTo>
                  <a:pt x="573" y="741"/>
                </a:lnTo>
                <a:lnTo>
                  <a:pt x="566" y="767"/>
                </a:lnTo>
                <a:lnTo>
                  <a:pt x="555" y="792"/>
                </a:lnTo>
                <a:lnTo>
                  <a:pt x="544" y="820"/>
                </a:lnTo>
                <a:lnTo>
                  <a:pt x="535" y="849"/>
                </a:lnTo>
                <a:lnTo>
                  <a:pt x="530" y="880"/>
                </a:lnTo>
                <a:lnTo>
                  <a:pt x="530" y="912"/>
                </a:lnTo>
                <a:lnTo>
                  <a:pt x="535" y="947"/>
                </a:lnTo>
                <a:lnTo>
                  <a:pt x="546" y="983"/>
                </a:lnTo>
                <a:lnTo>
                  <a:pt x="560" y="1018"/>
                </a:lnTo>
                <a:lnTo>
                  <a:pt x="577" y="1052"/>
                </a:lnTo>
                <a:lnTo>
                  <a:pt x="595" y="1089"/>
                </a:lnTo>
                <a:lnTo>
                  <a:pt x="611" y="1125"/>
                </a:lnTo>
                <a:lnTo>
                  <a:pt x="626" y="1165"/>
                </a:lnTo>
                <a:lnTo>
                  <a:pt x="637" y="1207"/>
                </a:lnTo>
                <a:lnTo>
                  <a:pt x="644" y="1251"/>
                </a:lnTo>
                <a:lnTo>
                  <a:pt x="646" y="1300"/>
                </a:lnTo>
                <a:lnTo>
                  <a:pt x="639" y="1351"/>
                </a:lnTo>
                <a:lnTo>
                  <a:pt x="582" y="1680"/>
                </a:lnTo>
                <a:lnTo>
                  <a:pt x="590" y="1734"/>
                </a:lnTo>
                <a:lnTo>
                  <a:pt x="599" y="1792"/>
                </a:lnTo>
                <a:lnTo>
                  <a:pt x="608" y="1851"/>
                </a:lnTo>
                <a:lnTo>
                  <a:pt x="617" y="1912"/>
                </a:lnTo>
                <a:lnTo>
                  <a:pt x="617" y="1972"/>
                </a:lnTo>
                <a:lnTo>
                  <a:pt x="611" y="2034"/>
                </a:lnTo>
                <a:lnTo>
                  <a:pt x="559" y="2320"/>
                </a:lnTo>
                <a:lnTo>
                  <a:pt x="551" y="2351"/>
                </a:lnTo>
                <a:lnTo>
                  <a:pt x="544" y="2387"/>
                </a:lnTo>
                <a:lnTo>
                  <a:pt x="537" y="2425"/>
                </a:lnTo>
                <a:lnTo>
                  <a:pt x="535" y="2463"/>
                </a:lnTo>
                <a:lnTo>
                  <a:pt x="539" y="2503"/>
                </a:lnTo>
                <a:lnTo>
                  <a:pt x="582" y="2696"/>
                </a:lnTo>
                <a:lnTo>
                  <a:pt x="559" y="2711"/>
                </a:lnTo>
                <a:lnTo>
                  <a:pt x="533" y="2723"/>
                </a:lnTo>
                <a:lnTo>
                  <a:pt x="504" y="2734"/>
                </a:lnTo>
                <a:lnTo>
                  <a:pt x="471" y="2740"/>
                </a:lnTo>
                <a:lnTo>
                  <a:pt x="460" y="2714"/>
                </a:lnTo>
                <a:lnTo>
                  <a:pt x="455" y="2687"/>
                </a:lnTo>
                <a:lnTo>
                  <a:pt x="453" y="2656"/>
                </a:lnTo>
                <a:lnTo>
                  <a:pt x="455" y="2625"/>
                </a:lnTo>
                <a:lnTo>
                  <a:pt x="457" y="2591"/>
                </a:lnTo>
                <a:lnTo>
                  <a:pt x="455" y="2556"/>
                </a:lnTo>
                <a:lnTo>
                  <a:pt x="451" y="2523"/>
                </a:lnTo>
                <a:lnTo>
                  <a:pt x="448" y="2492"/>
                </a:lnTo>
                <a:lnTo>
                  <a:pt x="450" y="2461"/>
                </a:lnTo>
                <a:lnTo>
                  <a:pt x="455" y="2431"/>
                </a:lnTo>
                <a:lnTo>
                  <a:pt x="460" y="2398"/>
                </a:lnTo>
                <a:lnTo>
                  <a:pt x="468" y="2363"/>
                </a:lnTo>
                <a:lnTo>
                  <a:pt x="471" y="2327"/>
                </a:lnTo>
                <a:lnTo>
                  <a:pt x="471" y="2287"/>
                </a:lnTo>
                <a:lnTo>
                  <a:pt x="468" y="2243"/>
                </a:lnTo>
                <a:lnTo>
                  <a:pt x="457" y="2192"/>
                </a:lnTo>
                <a:lnTo>
                  <a:pt x="448" y="2136"/>
                </a:lnTo>
                <a:lnTo>
                  <a:pt x="439" y="2074"/>
                </a:lnTo>
                <a:lnTo>
                  <a:pt x="437" y="2012"/>
                </a:lnTo>
                <a:lnTo>
                  <a:pt x="442" y="1951"/>
                </a:lnTo>
                <a:lnTo>
                  <a:pt x="448" y="1925"/>
                </a:lnTo>
                <a:lnTo>
                  <a:pt x="455" y="1894"/>
                </a:lnTo>
                <a:lnTo>
                  <a:pt x="457" y="1863"/>
                </a:lnTo>
                <a:lnTo>
                  <a:pt x="455" y="1831"/>
                </a:lnTo>
                <a:lnTo>
                  <a:pt x="439" y="1754"/>
                </a:lnTo>
                <a:lnTo>
                  <a:pt x="422" y="1678"/>
                </a:lnTo>
                <a:lnTo>
                  <a:pt x="406" y="1598"/>
                </a:lnTo>
                <a:lnTo>
                  <a:pt x="395" y="1516"/>
                </a:lnTo>
                <a:lnTo>
                  <a:pt x="388" y="1431"/>
                </a:lnTo>
                <a:lnTo>
                  <a:pt x="382" y="1431"/>
                </a:lnTo>
                <a:lnTo>
                  <a:pt x="382" y="1436"/>
                </a:lnTo>
                <a:lnTo>
                  <a:pt x="351" y="1680"/>
                </a:lnTo>
                <a:lnTo>
                  <a:pt x="319" y="1807"/>
                </a:lnTo>
                <a:lnTo>
                  <a:pt x="313" y="1861"/>
                </a:lnTo>
                <a:lnTo>
                  <a:pt x="317" y="1914"/>
                </a:lnTo>
                <a:lnTo>
                  <a:pt x="322" y="1965"/>
                </a:lnTo>
                <a:lnTo>
                  <a:pt x="330" y="2018"/>
                </a:lnTo>
                <a:lnTo>
                  <a:pt x="331" y="2072"/>
                </a:lnTo>
                <a:lnTo>
                  <a:pt x="328" y="2127"/>
                </a:lnTo>
                <a:lnTo>
                  <a:pt x="322" y="2152"/>
                </a:lnTo>
                <a:lnTo>
                  <a:pt x="317" y="2185"/>
                </a:lnTo>
                <a:lnTo>
                  <a:pt x="310" y="2223"/>
                </a:lnTo>
                <a:lnTo>
                  <a:pt x="304" y="2263"/>
                </a:lnTo>
                <a:lnTo>
                  <a:pt x="300" y="2303"/>
                </a:lnTo>
                <a:lnTo>
                  <a:pt x="299" y="2343"/>
                </a:lnTo>
                <a:lnTo>
                  <a:pt x="300" y="2380"/>
                </a:lnTo>
                <a:lnTo>
                  <a:pt x="308" y="2411"/>
                </a:lnTo>
                <a:lnTo>
                  <a:pt x="339" y="2474"/>
                </a:lnTo>
                <a:lnTo>
                  <a:pt x="328" y="2511"/>
                </a:lnTo>
                <a:lnTo>
                  <a:pt x="320" y="2556"/>
                </a:lnTo>
                <a:lnTo>
                  <a:pt x="320" y="2603"/>
                </a:lnTo>
                <a:lnTo>
                  <a:pt x="324" y="2647"/>
                </a:lnTo>
                <a:lnTo>
                  <a:pt x="324" y="2689"/>
                </a:lnTo>
                <a:lnTo>
                  <a:pt x="319" y="2727"/>
                </a:lnTo>
                <a:lnTo>
                  <a:pt x="299" y="2734"/>
                </a:lnTo>
                <a:lnTo>
                  <a:pt x="275" y="2736"/>
                </a:lnTo>
                <a:lnTo>
                  <a:pt x="253" y="2729"/>
                </a:lnTo>
                <a:lnTo>
                  <a:pt x="231" y="2718"/>
                </a:lnTo>
                <a:lnTo>
                  <a:pt x="213" y="2700"/>
                </a:lnTo>
                <a:lnTo>
                  <a:pt x="202" y="2678"/>
                </a:lnTo>
                <a:lnTo>
                  <a:pt x="199" y="2651"/>
                </a:lnTo>
                <a:lnTo>
                  <a:pt x="217" y="2616"/>
                </a:lnTo>
                <a:lnTo>
                  <a:pt x="230" y="2574"/>
                </a:lnTo>
                <a:lnTo>
                  <a:pt x="235" y="2529"/>
                </a:lnTo>
                <a:lnTo>
                  <a:pt x="239" y="2480"/>
                </a:lnTo>
                <a:lnTo>
                  <a:pt x="237" y="2429"/>
                </a:lnTo>
                <a:lnTo>
                  <a:pt x="231" y="2376"/>
                </a:lnTo>
                <a:lnTo>
                  <a:pt x="222" y="2321"/>
                </a:lnTo>
                <a:lnTo>
                  <a:pt x="213" y="2267"/>
                </a:lnTo>
                <a:lnTo>
                  <a:pt x="202" y="2216"/>
                </a:lnTo>
                <a:lnTo>
                  <a:pt x="191" y="2165"/>
                </a:lnTo>
                <a:lnTo>
                  <a:pt x="180" y="2118"/>
                </a:lnTo>
                <a:lnTo>
                  <a:pt x="171" y="2074"/>
                </a:lnTo>
                <a:lnTo>
                  <a:pt x="162" y="2034"/>
                </a:lnTo>
                <a:lnTo>
                  <a:pt x="157" y="1980"/>
                </a:lnTo>
                <a:lnTo>
                  <a:pt x="160" y="1923"/>
                </a:lnTo>
                <a:lnTo>
                  <a:pt x="168" y="1867"/>
                </a:lnTo>
                <a:lnTo>
                  <a:pt x="179" y="1812"/>
                </a:lnTo>
                <a:lnTo>
                  <a:pt x="186" y="1756"/>
                </a:lnTo>
                <a:lnTo>
                  <a:pt x="190" y="1700"/>
                </a:lnTo>
                <a:lnTo>
                  <a:pt x="182" y="1643"/>
                </a:lnTo>
                <a:lnTo>
                  <a:pt x="175" y="1607"/>
                </a:lnTo>
                <a:lnTo>
                  <a:pt x="166" y="1565"/>
                </a:lnTo>
                <a:lnTo>
                  <a:pt x="155" y="1518"/>
                </a:lnTo>
                <a:lnTo>
                  <a:pt x="144" y="1467"/>
                </a:lnTo>
                <a:lnTo>
                  <a:pt x="133" y="1414"/>
                </a:lnTo>
                <a:lnTo>
                  <a:pt x="126" y="1363"/>
                </a:lnTo>
                <a:lnTo>
                  <a:pt x="122" y="1312"/>
                </a:lnTo>
                <a:lnTo>
                  <a:pt x="122" y="1265"/>
                </a:lnTo>
                <a:lnTo>
                  <a:pt x="128" y="1223"/>
                </a:lnTo>
                <a:lnTo>
                  <a:pt x="144" y="1163"/>
                </a:lnTo>
                <a:lnTo>
                  <a:pt x="166" y="1107"/>
                </a:lnTo>
                <a:lnTo>
                  <a:pt x="190" y="1051"/>
                </a:lnTo>
                <a:lnTo>
                  <a:pt x="213" y="998"/>
                </a:lnTo>
                <a:lnTo>
                  <a:pt x="231" y="943"/>
                </a:lnTo>
                <a:lnTo>
                  <a:pt x="237" y="905"/>
                </a:lnTo>
                <a:lnTo>
                  <a:pt x="235" y="869"/>
                </a:lnTo>
                <a:lnTo>
                  <a:pt x="228" y="832"/>
                </a:lnTo>
                <a:lnTo>
                  <a:pt x="215" y="800"/>
                </a:lnTo>
                <a:lnTo>
                  <a:pt x="202" y="769"/>
                </a:lnTo>
                <a:lnTo>
                  <a:pt x="191" y="740"/>
                </a:lnTo>
                <a:lnTo>
                  <a:pt x="182" y="711"/>
                </a:lnTo>
                <a:lnTo>
                  <a:pt x="179" y="711"/>
                </a:lnTo>
                <a:lnTo>
                  <a:pt x="170" y="769"/>
                </a:lnTo>
                <a:lnTo>
                  <a:pt x="157" y="825"/>
                </a:lnTo>
                <a:lnTo>
                  <a:pt x="140" y="878"/>
                </a:lnTo>
                <a:lnTo>
                  <a:pt x="128" y="931"/>
                </a:lnTo>
                <a:lnTo>
                  <a:pt x="122" y="969"/>
                </a:lnTo>
                <a:lnTo>
                  <a:pt x="122" y="1005"/>
                </a:lnTo>
                <a:lnTo>
                  <a:pt x="124" y="1041"/>
                </a:lnTo>
                <a:lnTo>
                  <a:pt x="124" y="1078"/>
                </a:lnTo>
                <a:lnTo>
                  <a:pt x="119" y="1111"/>
                </a:lnTo>
                <a:lnTo>
                  <a:pt x="110" y="1145"/>
                </a:lnTo>
                <a:lnTo>
                  <a:pt x="95" y="1181"/>
                </a:lnTo>
                <a:lnTo>
                  <a:pt x="82" y="1223"/>
                </a:lnTo>
                <a:lnTo>
                  <a:pt x="71" y="1267"/>
                </a:lnTo>
                <a:lnTo>
                  <a:pt x="64" y="1311"/>
                </a:lnTo>
                <a:lnTo>
                  <a:pt x="62" y="1358"/>
                </a:lnTo>
                <a:lnTo>
                  <a:pt x="71" y="1403"/>
                </a:lnTo>
                <a:lnTo>
                  <a:pt x="108" y="1451"/>
                </a:lnTo>
                <a:lnTo>
                  <a:pt x="104" y="1456"/>
                </a:lnTo>
                <a:lnTo>
                  <a:pt x="100" y="1460"/>
                </a:lnTo>
                <a:lnTo>
                  <a:pt x="100" y="1463"/>
                </a:lnTo>
                <a:lnTo>
                  <a:pt x="100" y="1469"/>
                </a:lnTo>
                <a:lnTo>
                  <a:pt x="99" y="1472"/>
                </a:lnTo>
                <a:lnTo>
                  <a:pt x="99" y="1480"/>
                </a:lnTo>
                <a:lnTo>
                  <a:pt x="79" y="1481"/>
                </a:lnTo>
                <a:lnTo>
                  <a:pt x="62" y="1481"/>
                </a:lnTo>
                <a:lnTo>
                  <a:pt x="48" y="1481"/>
                </a:lnTo>
                <a:lnTo>
                  <a:pt x="31" y="1483"/>
                </a:lnTo>
                <a:lnTo>
                  <a:pt x="13" y="1452"/>
                </a:lnTo>
                <a:lnTo>
                  <a:pt x="4" y="1423"/>
                </a:lnTo>
                <a:lnTo>
                  <a:pt x="0" y="1392"/>
                </a:lnTo>
                <a:lnTo>
                  <a:pt x="2" y="1361"/>
                </a:lnTo>
                <a:lnTo>
                  <a:pt x="8" y="1327"/>
                </a:lnTo>
                <a:lnTo>
                  <a:pt x="15" y="1291"/>
                </a:lnTo>
                <a:lnTo>
                  <a:pt x="22" y="1251"/>
                </a:lnTo>
                <a:lnTo>
                  <a:pt x="22" y="1036"/>
                </a:lnTo>
                <a:lnTo>
                  <a:pt x="62" y="751"/>
                </a:lnTo>
                <a:lnTo>
                  <a:pt x="68" y="709"/>
                </a:lnTo>
                <a:lnTo>
                  <a:pt x="70" y="665"/>
                </a:lnTo>
                <a:lnTo>
                  <a:pt x="70" y="623"/>
                </a:lnTo>
                <a:lnTo>
                  <a:pt x="71" y="581"/>
                </a:lnTo>
                <a:lnTo>
                  <a:pt x="75" y="541"/>
                </a:lnTo>
                <a:lnTo>
                  <a:pt x="84" y="507"/>
                </a:lnTo>
                <a:lnTo>
                  <a:pt x="99" y="476"/>
                </a:lnTo>
                <a:lnTo>
                  <a:pt x="117" y="458"/>
                </a:lnTo>
                <a:lnTo>
                  <a:pt x="139" y="445"/>
                </a:lnTo>
                <a:lnTo>
                  <a:pt x="164" y="436"/>
                </a:lnTo>
                <a:lnTo>
                  <a:pt x="193" y="429"/>
                </a:lnTo>
                <a:lnTo>
                  <a:pt x="222" y="421"/>
                </a:lnTo>
                <a:lnTo>
                  <a:pt x="251" y="412"/>
                </a:lnTo>
                <a:lnTo>
                  <a:pt x="275" y="403"/>
                </a:lnTo>
                <a:lnTo>
                  <a:pt x="297" y="389"/>
                </a:lnTo>
                <a:lnTo>
                  <a:pt x="311" y="371"/>
                </a:lnTo>
                <a:lnTo>
                  <a:pt x="322" y="347"/>
                </a:lnTo>
                <a:lnTo>
                  <a:pt x="320" y="325"/>
                </a:lnTo>
                <a:lnTo>
                  <a:pt x="313" y="303"/>
                </a:lnTo>
                <a:lnTo>
                  <a:pt x="299" y="281"/>
                </a:lnTo>
                <a:lnTo>
                  <a:pt x="282" y="261"/>
                </a:lnTo>
                <a:lnTo>
                  <a:pt x="266" y="241"/>
                </a:lnTo>
                <a:lnTo>
                  <a:pt x="253" y="221"/>
                </a:lnTo>
                <a:lnTo>
                  <a:pt x="248" y="203"/>
                </a:lnTo>
                <a:lnTo>
                  <a:pt x="253" y="191"/>
                </a:lnTo>
                <a:lnTo>
                  <a:pt x="253" y="174"/>
                </a:lnTo>
                <a:lnTo>
                  <a:pt x="250" y="154"/>
                </a:lnTo>
                <a:lnTo>
                  <a:pt x="250" y="136"/>
                </a:lnTo>
                <a:lnTo>
                  <a:pt x="251" y="116"/>
                </a:lnTo>
                <a:lnTo>
                  <a:pt x="262" y="83"/>
                </a:lnTo>
                <a:lnTo>
                  <a:pt x="280" y="54"/>
                </a:lnTo>
                <a:lnTo>
                  <a:pt x="302" y="27"/>
                </a:lnTo>
                <a:lnTo>
                  <a:pt x="322" y="3"/>
                </a:lnTo>
                <a:lnTo>
                  <a:pt x="33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ko-KR" altLang="en-US" sz="2701"/>
          </a:p>
        </p:txBody>
      </p:sp>
      <p:sp>
        <p:nvSpPr>
          <p:cNvPr id="4" name="Freeform 18">
            <a:extLst>
              <a:ext uri="{FF2B5EF4-FFF2-40B4-BE49-F238E27FC236}">
                <a16:creationId xmlns:a16="http://schemas.microsoft.com/office/drawing/2014/main" id="{6E3BE8D2-56B5-438A-9ADC-512EF8057C8D}"/>
              </a:ext>
            </a:extLst>
          </p:cNvPr>
          <p:cNvSpPr>
            <a:spLocks/>
          </p:cNvSpPr>
          <p:nvPr/>
        </p:nvSpPr>
        <p:spPr bwMode="auto">
          <a:xfrm>
            <a:off x="4554416" y="1777406"/>
            <a:ext cx="1241045" cy="4316301"/>
          </a:xfrm>
          <a:custGeom>
            <a:avLst/>
            <a:gdLst>
              <a:gd name="T0" fmla="*/ 564 w 862"/>
              <a:gd name="T1" fmla="*/ 78 h 2998"/>
              <a:gd name="T2" fmla="*/ 579 w 862"/>
              <a:gd name="T3" fmla="*/ 156 h 2998"/>
              <a:gd name="T4" fmla="*/ 570 w 862"/>
              <a:gd name="T5" fmla="*/ 282 h 2998"/>
              <a:gd name="T6" fmla="*/ 531 w 862"/>
              <a:gd name="T7" fmla="*/ 420 h 2998"/>
              <a:gd name="T8" fmla="*/ 675 w 862"/>
              <a:gd name="T9" fmla="*/ 489 h 2998"/>
              <a:gd name="T10" fmla="*/ 819 w 862"/>
              <a:gd name="T11" fmla="*/ 589 h 2998"/>
              <a:gd name="T12" fmla="*/ 851 w 862"/>
              <a:gd name="T13" fmla="*/ 876 h 2998"/>
              <a:gd name="T14" fmla="*/ 846 w 862"/>
              <a:gd name="T15" fmla="*/ 1427 h 2998"/>
              <a:gd name="T16" fmla="*/ 817 w 862"/>
              <a:gd name="T17" fmla="*/ 1724 h 2998"/>
              <a:gd name="T18" fmla="*/ 739 w 862"/>
              <a:gd name="T19" fmla="*/ 1745 h 2998"/>
              <a:gd name="T20" fmla="*/ 753 w 862"/>
              <a:gd name="T21" fmla="*/ 1714 h 2998"/>
              <a:gd name="T22" fmla="*/ 750 w 862"/>
              <a:gd name="T23" fmla="*/ 1698 h 2998"/>
              <a:gd name="T24" fmla="*/ 790 w 862"/>
              <a:gd name="T25" fmla="*/ 1658 h 2998"/>
              <a:gd name="T26" fmla="*/ 788 w 862"/>
              <a:gd name="T27" fmla="*/ 1607 h 2998"/>
              <a:gd name="T28" fmla="*/ 742 w 862"/>
              <a:gd name="T29" fmla="*/ 1660 h 2998"/>
              <a:gd name="T30" fmla="*/ 751 w 862"/>
              <a:gd name="T31" fmla="*/ 1380 h 2998"/>
              <a:gd name="T32" fmla="*/ 702 w 862"/>
              <a:gd name="T33" fmla="*/ 1000 h 2998"/>
              <a:gd name="T34" fmla="*/ 684 w 862"/>
              <a:gd name="T35" fmla="*/ 831 h 2998"/>
              <a:gd name="T36" fmla="*/ 642 w 862"/>
              <a:gd name="T37" fmla="*/ 1014 h 2998"/>
              <a:gd name="T38" fmla="*/ 730 w 862"/>
              <a:gd name="T39" fmla="*/ 1656 h 2998"/>
              <a:gd name="T40" fmla="*/ 708 w 862"/>
              <a:gd name="T41" fmla="*/ 1924 h 2998"/>
              <a:gd name="T42" fmla="*/ 753 w 862"/>
              <a:gd name="T43" fmla="*/ 2256 h 2998"/>
              <a:gd name="T44" fmla="*/ 671 w 862"/>
              <a:gd name="T45" fmla="*/ 2687 h 2998"/>
              <a:gd name="T46" fmla="*/ 722 w 862"/>
              <a:gd name="T47" fmla="*/ 2894 h 2998"/>
              <a:gd name="T48" fmla="*/ 568 w 862"/>
              <a:gd name="T49" fmla="*/ 2989 h 2998"/>
              <a:gd name="T50" fmla="*/ 551 w 862"/>
              <a:gd name="T51" fmla="*/ 2773 h 2998"/>
              <a:gd name="T52" fmla="*/ 570 w 862"/>
              <a:gd name="T53" fmla="*/ 2627 h 2998"/>
              <a:gd name="T54" fmla="*/ 539 w 862"/>
              <a:gd name="T55" fmla="*/ 2349 h 2998"/>
              <a:gd name="T56" fmla="*/ 515 w 862"/>
              <a:gd name="T57" fmla="*/ 1994 h 2998"/>
              <a:gd name="T58" fmla="*/ 422 w 862"/>
              <a:gd name="T59" fmla="*/ 1576 h 2998"/>
              <a:gd name="T60" fmla="*/ 386 w 862"/>
              <a:gd name="T61" fmla="*/ 1833 h 2998"/>
              <a:gd name="T62" fmla="*/ 319 w 862"/>
              <a:gd name="T63" fmla="*/ 2120 h 2998"/>
              <a:gd name="T64" fmla="*/ 311 w 862"/>
              <a:gd name="T65" fmla="*/ 2525 h 2998"/>
              <a:gd name="T66" fmla="*/ 339 w 862"/>
              <a:gd name="T67" fmla="*/ 2773 h 2998"/>
              <a:gd name="T68" fmla="*/ 331 w 862"/>
              <a:gd name="T69" fmla="*/ 2984 h 2998"/>
              <a:gd name="T70" fmla="*/ 210 w 862"/>
              <a:gd name="T71" fmla="*/ 2989 h 2998"/>
              <a:gd name="T72" fmla="*/ 195 w 862"/>
              <a:gd name="T73" fmla="*/ 2838 h 2998"/>
              <a:gd name="T74" fmla="*/ 191 w 862"/>
              <a:gd name="T75" fmla="*/ 2504 h 2998"/>
              <a:gd name="T76" fmla="*/ 130 w 862"/>
              <a:gd name="T77" fmla="*/ 2254 h 2998"/>
              <a:gd name="T78" fmla="*/ 171 w 862"/>
              <a:gd name="T79" fmla="*/ 1971 h 2998"/>
              <a:gd name="T80" fmla="*/ 148 w 862"/>
              <a:gd name="T81" fmla="*/ 1718 h 2998"/>
              <a:gd name="T82" fmla="*/ 204 w 862"/>
              <a:gd name="T83" fmla="*/ 1189 h 2998"/>
              <a:gd name="T84" fmla="*/ 195 w 862"/>
              <a:gd name="T85" fmla="*/ 809 h 2998"/>
              <a:gd name="T86" fmla="*/ 168 w 862"/>
              <a:gd name="T87" fmla="*/ 962 h 2998"/>
              <a:gd name="T88" fmla="*/ 144 w 862"/>
              <a:gd name="T89" fmla="*/ 1229 h 2998"/>
              <a:gd name="T90" fmla="*/ 110 w 862"/>
              <a:gd name="T91" fmla="*/ 1402 h 2998"/>
              <a:gd name="T92" fmla="*/ 122 w 862"/>
              <a:gd name="T93" fmla="*/ 1656 h 2998"/>
              <a:gd name="T94" fmla="*/ 82 w 862"/>
              <a:gd name="T95" fmla="*/ 1656 h 2998"/>
              <a:gd name="T96" fmla="*/ 110 w 862"/>
              <a:gd name="T97" fmla="*/ 1704 h 2998"/>
              <a:gd name="T98" fmla="*/ 124 w 862"/>
              <a:gd name="T99" fmla="*/ 1729 h 2998"/>
              <a:gd name="T100" fmla="*/ 95 w 862"/>
              <a:gd name="T101" fmla="*/ 1751 h 2998"/>
              <a:gd name="T102" fmla="*/ 2 w 862"/>
              <a:gd name="T103" fmla="*/ 1640 h 2998"/>
              <a:gd name="T104" fmla="*/ 2 w 862"/>
              <a:gd name="T105" fmla="*/ 1140 h 2998"/>
              <a:gd name="T106" fmla="*/ 11 w 862"/>
              <a:gd name="T107" fmla="*/ 933 h 2998"/>
              <a:gd name="T108" fmla="*/ 22 w 862"/>
              <a:gd name="T109" fmla="*/ 693 h 2998"/>
              <a:gd name="T110" fmla="*/ 99 w 862"/>
              <a:gd name="T111" fmla="*/ 524 h 2998"/>
              <a:gd name="T112" fmla="*/ 288 w 862"/>
              <a:gd name="T113" fmla="*/ 453 h 2998"/>
              <a:gd name="T114" fmla="*/ 339 w 862"/>
              <a:gd name="T115" fmla="*/ 311 h 2998"/>
              <a:gd name="T116" fmla="*/ 299 w 862"/>
              <a:gd name="T117" fmla="*/ 224 h 2998"/>
              <a:gd name="T118" fmla="*/ 313 w 862"/>
              <a:gd name="T119" fmla="*/ 104 h 2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62" h="2998">
                <a:moveTo>
                  <a:pt x="439" y="0"/>
                </a:moveTo>
                <a:lnTo>
                  <a:pt x="522" y="27"/>
                </a:lnTo>
                <a:lnTo>
                  <a:pt x="551" y="73"/>
                </a:lnTo>
                <a:lnTo>
                  <a:pt x="555" y="76"/>
                </a:lnTo>
                <a:lnTo>
                  <a:pt x="560" y="78"/>
                </a:lnTo>
                <a:lnTo>
                  <a:pt x="564" y="78"/>
                </a:lnTo>
                <a:lnTo>
                  <a:pt x="568" y="80"/>
                </a:lnTo>
                <a:lnTo>
                  <a:pt x="570" y="80"/>
                </a:lnTo>
                <a:lnTo>
                  <a:pt x="573" y="84"/>
                </a:lnTo>
                <a:lnTo>
                  <a:pt x="575" y="87"/>
                </a:lnTo>
                <a:lnTo>
                  <a:pt x="579" y="93"/>
                </a:lnTo>
                <a:lnTo>
                  <a:pt x="579" y="156"/>
                </a:lnTo>
                <a:lnTo>
                  <a:pt x="580" y="180"/>
                </a:lnTo>
                <a:lnTo>
                  <a:pt x="584" y="202"/>
                </a:lnTo>
                <a:lnTo>
                  <a:pt x="588" y="222"/>
                </a:lnTo>
                <a:lnTo>
                  <a:pt x="588" y="240"/>
                </a:lnTo>
                <a:lnTo>
                  <a:pt x="580" y="262"/>
                </a:lnTo>
                <a:lnTo>
                  <a:pt x="570" y="282"/>
                </a:lnTo>
                <a:lnTo>
                  <a:pt x="557" y="302"/>
                </a:lnTo>
                <a:lnTo>
                  <a:pt x="544" y="324"/>
                </a:lnTo>
                <a:lnTo>
                  <a:pt x="533" y="344"/>
                </a:lnTo>
                <a:lnTo>
                  <a:pt x="526" y="367"/>
                </a:lnTo>
                <a:lnTo>
                  <a:pt x="524" y="393"/>
                </a:lnTo>
                <a:lnTo>
                  <a:pt x="531" y="420"/>
                </a:lnTo>
                <a:lnTo>
                  <a:pt x="544" y="438"/>
                </a:lnTo>
                <a:lnTo>
                  <a:pt x="562" y="453"/>
                </a:lnTo>
                <a:lnTo>
                  <a:pt x="586" y="464"/>
                </a:lnTo>
                <a:lnTo>
                  <a:pt x="613" y="473"/>
                </a:lnTo>
                <a:lnTo>
                  <a:pt x="644" y="482"/>
                </a:lnTo>
                <a:lnTo>
                  <a:pt x="675" y="489"/>
                </a:lnTo>
                <a:lnTo>
                  <a:pt x="706" y="498"/>
                </a:lnTo>
                <a:lnTo>
                  <a:pt x="737" y="507"/>
                </a:lnTo>
                <a:lnTo>
                  <a:pt x="762" y="520"/>
                </a:lnTo>
                <a:lnTo>
                  <a:pt x="786" y="536"/>
                </a:lnTo>
                <a:lnTo>
                  <a:pt x="802" y="556"/>
                </a:lnTo>
                <a:lnTo>
                  <a:pt x="819" y="589"/>
                </a:lnTo>
                <a:lnTo>
                  <a:pt x="831" y="629"/>
                </a:lnTo>
                <a:lnTo>
                  <a:pt x="840" y="674"/>
                </a:lnTo>
                <a:lnTo>
                  <a:pt x="846" y="722"/>
                </a:lnTo>
                <a:lnTo>
                  <a:pt x="850" y="774"/>
                </a:lnTo>
                <a:lnTo>
                  <a:pt x="851" y="825"/>
                </a:lnTo>
                <a:lnTo>
                  <a:pt x="851" y="876"/>
                </a:lnTo>
                <a:lnTo>
                  <a:pt x="851" y="925"/>
                </a:lnTo>
                <a:lnTo>
                  <a:pt x="851" y="973"/>
                </a:lnTo>
                <a:lnTo>
                  <a:pt x="862" y="1127"/>
                </a:lnTo>
                <a:lnTo>
                  <a:pt x="850" y="1227"/>
                </a:lnTo>
                <a:lnTo>
                  <a:pt x="844" y="1329"/>
                </a:lnTo>
                <a:lnTo>
                  <a:pt x="846" y="1427"/>
                </a:lnTo>
                <a:lnTo>
                  <a:pt x="853" y="1524"/>
                </a:lnTo>
                <a:lnTo>
                  <a:pt x="862" y="1616"/>
                </a:lnTo>
                <a:lnTo>
                  <a:pt x="862" y="1649"/>
                </a:lnTo>
                <a:lnTo>
                  <a:pt x="853" y="1676"/>
                </a:lnTo>
                <a:lnTo>
                  <a:pt x="839" y="1702"/>
                </a:lnTo>
                <a:lnTo>
                  <a:pt x="817" y="1724"/>
                </a:lnTo>
                <a:lnTo>
                  <a:pt x="793" y="1742"/>
                </a:lnTo>
                <a:lnTo>
                  <a:pt x="768" y="1754"/>
                </a:lnTo>
                <a:lnTo>
                  <a:pt x="742" y="1764"/>
                </a:lnTo>
                <a:lnTo>
                  <a:pt x="742" y="1756"/>
                </a:lnTo>
                <a:lnTo>
                  <a:pt x="740" y="1751"/>
                </a:lnTo>
                <a:lnTo>
                  <a:pt x="739" y="1745"/>
                </a:lnTo>
                <a:lnTo>
                  <a:pt x="739" y="1742"/>
                </a:lnTo>
                <a:lnTo>
                  <a:pt x="739" y="1736"/>
                </a:lnTo>
                <a:lnTo>
                  <a:pt x="739" y="1729"/>
                </a:lnTo>
                <a:lnTo>
                  <a:pt x="744" y="1724"/>
                </a:lnTo>
                <a:lnTo>
                  <a:pt x="750" y="1720"/>
                </a:lnTo>
                <a:lnTo>
                  <a:pt x="753" y="1714"/>
                </a:lnTo>
                <a:lnTo>
                  <a:pt x="757" y="1707"/>
                </a:lnTo>
                <a:lnTo>
                  <a:pt x="759" y="1700"/>
                </a:lnTo>
                <a:lnTo>
                  <a:pt x="755" y="1698"/>
                </a:lnTo>
                <a:lnTo>
                  <a:pt x="751" y="1698"/>
                </a:lnTo>
                <a:lnTo>
                  <a:pt x="750" y="1698"/>
                </a:lnTo>
                <a:lnTo>
                  <a:pt x="750" y="1698"/>
                </a:lnTo>
                <a:lnTo>
                  <a:pt x="750" y="1696"/>
                </a:lnTo>
                <a:lnTo>
                  <a:pt x="750" y="1694"/>
                </a:lnTo>
                <a:lnTo>
                  <a:pt x="748" y="1693"/>
                </a:lnTo>
                <a:lnTo>
                  <a:pt x="748" y="1687"/>
                </a:lnTo>
                <a:lnTo>
                  <a:pt x="770" y="1674"/>
                </a:lnTo>
                <a:lnTo>
                  <a:pt x="790" y="1658"/>
                </a:lnTo>
                <a:lnTo>
                  <a:pt x="808" y="1640"/>
                </a:lnTo>
                <a:lnTo>
                  <a:pt x="806" y="1631"/>
                </a:lnTo>
                <a:lnTo>
                  <a:pt x="804" y="1624"/>
                </a:lnTo>
                <a:lnTo>
                  <a:pt x="802" y="1618"/>
                </a:lnTo>
                <a:lnTo>
                  <a:pt x="799" y="1613"/>
                </a:lnTo>
                <a:lnTo>
                  <a:pt x="788" y="1607"/>
                </a:lnTo>
                <a:lnTo>
                  <a:pt x="779" y="1613"/>
                </a:lnTo>
                <a:lnTo>
                  <a:pt x="775" y="1625"/>
                </a:lnTo>
                <a:lnTo>
                  <a:pt x="771" y="1638"/>
                </a:lnTo>
                <a:lnTo>
                  <a:pt x="766" y="1647"/>
                </a:lnTo>
                <a:lnTo>
                  <a:pt x="757" y="1656"/>
                </a:lnTo>
                <a:lnTo>
                  <a:pt x="742" y="1660"/>
                </a:lnTo>
                <a:lnTo>
                  <a:pt x="735" y="1547"/>
                </a:lnTo>
                <a:lnTo>
                  <a:pt x="768" y="1493"/>
                </a:lnTo>
                <a:lnTo>
                  <a:pt x="768" y="1469"/>
                </a:lnTo>
                <a:lnTo>
                  <a:pt x="766" y="1442"/>
                </a:lnTo>
                <a:lnTo>
                  <a:pt x="759" y="1413"/>
                </a:lnTo>
                <a:lnTo>
                  <a:pt x="751" y="1380"/>
                </a:lnTo>
                <a:lnTo>
                  <a:pt x="742" y="1349"/>
                </a:lnTo>
                <a:lnTo>
                  <a:pt x="733" y="1318"/>
                </a:lnTo>
                <a:lnTo>
                  <a:pt x="724" y="1291"/>
                </a:lnTo>
                <a:lnTo>
                  <a:pt x="719" y="1267"/>
                </a:lnTo>
                <a:lnTo>
                  <a:pt x="722" y="1056"/>
                </a:lnTo>
                <a:lnTo>
                  <a:pt x="702" y="1000"/>
                </a:lnTo>
                <a:lnTo>
                  <a:pt x="699" y="974"/>
                </a:lnTo>
                <a:lnTo>
                  <a:pt x="697" y="945"/>
                </a:lnTo>
                <a:lnTo>
                  <a:pt x="695" y="914"/>
                </a:lnTo>
                <a:lnTo>
                  <a:pt x="695" y="884"/>
                </a:lnTo>
                <a:lnTo>
                  <a:pt x="691" y="854"/>
                </a:lnTo>
                <a:lnTo>
                  <a:pt x="684" y="831"/>
                </a:lnTo>
                <a:lnTo>
                  <a:pt x="671" y="813"/>
                </a:lnTo>
                <a:lnTo>
                  <a:pt x="668" y="809"/>
                </a:lnTo>
                <a:lnTo>
                  <a:pt x="668" y="889"/>
                </a:lnTo>
                <a:lnTo>
                  <a:pt x="653" y="927"/>
                </a:lnTo>
                <a:lnTo>
                  <a:pt x="644" y="969"/>
                </a:lnTo>
                <a:lnTo>
                  <a:pt x="642" y="1014"/>
                </a:lnTo>
                <a:lnTo>
                  <a:pt x="642" y="1060"/>
                </a:lnTo>
                <a:lnTo>
                  <a:pt x="648" y="1105"/>
                </a:lnTo>
                <a:lnTo>
                  <a:pt x="655" y="1149"/>
                </a:lnTo>
                <a:lnTo>
                  <a:pt x="662" y="1187"/>
                </a:lnTo>
                <a:lnTo>
                  <a:pt x="728" y="1620"/>
                </a:lnTo>
                <a:lnTo>
                  <a:pt x="730" y="1656"/>
                </a:lnTo>
                <a:lnTo>
                  <a:pt x="728" y="1698"/>
                </a:lnTo>
                <a:lnTo>
                  <a:pt x="722" y="1744"/>
                </a:lnTo>
                <a:lnTo>
                  <a:pt x="717" y="1789"/>
                </a:lnTo>
                <a:lnTo>
                  <a:pt x="710" y="1836"/>
                </a:lnTo>
                <a:lnTo>
                  <a:pt x="708" y="1882"/>
                </a:lnTo>
                <a:lnTo>
                  <a:pt x="708" y="1924"/>
                </a:lnTo>
                <a:lnTo>
                  <a:pt x="713" y="1974"/>
                </a:lnTo>
                <a:lnTo>
                  <a:pt x="722" y="2027"/>
                </a:lnTo>
                <a:lnTo>
                  <a:pt x="733" y="2082"/>
                </a:lnTo>
                <a:lnTo>
                  <a:pt x="744" y="2140"/>
                </a:lnTo>
                <a:lnTo>
                  <a:pt x="751" y="2198"/>
                </a:lnTo>
                <a:lnTo>
                  <a:pt x="753" y="2256"/>
                </a:lnTo>
                <a:lnTo>
                  <a:pt x="748" y="2313"/>
                </a:lnTo>
                <a:lnTo>
                  <a:pt x="731" y="2387"/>
                </a:lnTo>
                <a:lnTo>
                  <a:pt x="715" y="2458"/>
                </a:lnTo>
                <a:lnTo>
                  <a:pt x="699" y="2531"/>
                </a:lnTo>
                <a:lnTo>
                  <a:pt x="684" y="2607"/>
                </a:lnTo>
                <a:lnTo>
                  <a:pt x="671" y="2687"/>
                </a:lnTo>
                <a:lnTo>
                  <a:pt x="670" y="2727"/>
                </a:lnTo>
                <a:lnTo>
                  <a:pt x="675" y="2762"/>
                </a:lnTo>
                <a:lnTo>
                  <a:pt x="684" y="2796"/>
                </a:lnTo>
                <a:lnTo>
                  <a:pt x="697" y="2829"/>
                </a:lnTo>
                <a:lnTo>
                  <a:pt x="710" y="2862"/>
                </a:lnTo>
                <a:lnTo>
                  <a:pt x="722" y="2894"/>
                </a:lnTo>
                <a:lnTo>
                  <a:pt x="731" y="2927"/>
                </a:lnTo>
                <a:lnTo>
                  <a:pt x="735" y="2964"/>
                </a:lnTo>
                <a:lnTo>
                  <a:pt x="699" y="2980"/>
                </a:lnTo>
                <a:lnTo>
                  <a:pt x="659" y="2989"/>
                </a:lnTo>
                <a:lnTo>
                  <a:pt x="615" y="2991"/>
                </a:lnTo>
                <a:lnTo>
                  <a:pt x="568" y="2989"/>
                </a:lnTo>
                <a:lnTo>
                  <a:pt x="559" y="2962"/>
                </a:lnTo>
                <a:lnTo>
                  <a:pt x="551" y="2929"/>
                </a:lnTo>
                <a:lnTo>
                  <a:pt x="548" y="2894"/>
                </a:lnTo>
                <a:lnTo>
                  <a:pt x="551" y="2856"/>
                </a:lnTo>
                <a:lnTo>
                  <a:pt x="555" y="2784"/>
                </a:lnTo>
                <a:lnTo>
                  <a:pt x="551" y="2773"/>
                </a:lnTo>
                <a:lnTo>
                  <a:pt x="546" y="2760"/>
                </a:lnTo>
                <a:lnTo>
                  <a:pt x="542" y="2745"/>
                </a:lnTo>
                <a:lnTo>
                  <a:pt x="542" y="2727"/>
                </a:lnTo>
                <a:lnTo>
                  <a:pt x="551" y="2696"/>
                </a:lnTo>
                <a:lnTo>
                  <a:pt x="560" y="2664"/>
                </a:lnTo>
                <a:lnTo>
                  <a:pt x="570" y="2627"/>
                </a:lnTo>
                <a:lnTo>
                  <a:pt x="575" y="2589"/>
                </a:lnTo>
                <a:lnTo>
                  <a:pt x="577" y="2545"/>
                </a:lnTo>
                <a:lnTo>
                  <a:pt x="571" y="2500"/>
                </a:lnTo>
                <a:lnTo>
                  <a:pt x="560" y="2453"/>
                </a:lnTo>
                <a:lnTo>
                  <a:pt x="550" y="2402"/>
                </a:lnTo>
                <a:lnTo>
                  <a:pt x="539" y="2349"/>
                </a:lnTo>
                <a:lnTo>
                  <a:pt x="535" y="2294"/>
                </a:lnTo>
                <a:lnTo>
                  <a:pt x="539" y="2240"/>
                </a:lnTo>
                <a:lnTo>
                  <a:pt x="559" y="2116"/>
                </a:lnTo>
                <a:lnTo>
                  <a:pt x="548" y="2076"/>
                </a:lnTo>
                <a:lnTo>
                  <a:pt x="531" y="2036"/>
                </a:lnTo>
                <a:lnTo>
                  <a:pt x="515" y="1994"/>
                </a:lnTo>
                <a:lnTo>
                  <a:pt x="502" y="1953"/>
                </a:lnTo>
                <a:lnTo>
                  <a:pt x="491" y="1784"/>
                </a:lnTo>
                <a:lnTo>
                  <a:pt x="439" y="1540"/>
                </a:lnTo>
                <a:lnTo>
                  <a:pt x="431" y="1540"/>
                </a:lnTo>
                <a:lnTo>
                  <a:pt x="426" y="1556"/>
                </a:lnTo>
                <a:lnTo>
                  <a:pt x="422" y="1576"/>
                </a:lnTo>
                <a:lnTo>
                  <a:pt x="422" y="1600"/>
                </a:lnTo>
                <a:lnTo>
                  <a:pt x="406" y="1642"/>
                </a:lnTo>
                <a:lnTo>
                  <a:pt x="397" y="1685"/>
                </a:lnTo>
                <a:lnTo>
                  <a:pt x="391" y="1733"/>
                </a:lnTo>
                <a:lnTo>
                  <a:pt x="390" y="1782"/>
                </a:lnTo>
                <a:lnTo>
                  <a:pt x="386" y="1833"/>
                </a:lnTo>
                <a:lnTo>
                  <a:pt x="382" y="1885"/>
                </a:lnTo>
                <a:lnTo>
                  <a:pt x="375" y="1936"/>
                </a:lnTo>
                <a:lnTo>
                  <a:pt x="362" y="1985"/>
                </a:lnTo>
                <a:lnTo>
                  <a:pt x="346" y="2031"/>
                </a:lnTo>
                <a:lnTo>
                  <a:pt x="330" y="2076"/>
                </a:lnTo>
                <a:lnTo>
                  <a:pt x="319" y="2120"/>
                </a:lnTo>
                <a:lnTo>
                  <a:pt x="339" y="2209"/>
                </a:lnTo>
                <a:lnTo>
                  <a:pt x="339" y="2364"/>
                </a:lnTo>
                <a:lnTo>
                  <a:pt x="331" y="2400"/>
                </a:lnTo>
                <a:lnTo>
                  <a:pt x="322" y="2438"/>
                </a:lnTo>
                <a:lnTo>
                  <a:pt x="315" y="2482"/>
                </a:lnTo>
                <a:lnTo>
                  <a:pt x="311" y="2525"/>
                </a:lnTo>
                <a:lnTo>
                  <a:pt x="315" y="2569"/>
                </a:lnTo>
                <a:lnTo>
                  <a:pt x="319" y="2664"/>
                </a:lnTo>
                <a:lnTo>
                  <a:pt x="348" y="2727"/>
                </a:lnTo>
                <a:lnTo>
                  <a:pt x="348" y="2744"/>
                </a:lnTo>
                <a:lnTo>
                  <a:pt x="344" y="2758"/>
                </a:lnTo>
                <a:lnTo>
                  <a:pt x="339" y="2773"/>
                </a:lnTo>
                <a:lnTo>
                  <a:pt x="335" y="2784"/>
                </a:lnTo>
                <a:lnTo>
                  <a:pt x="331" y="2822"/>
                </a:lnTo>
                <a:lnTo>
                  <a:pt x="333" y="2862"/>
                </a:lnTo>
                <a:lnTo>
                  <a:pt x="335" y="2902"/>
                </a:lnTo>
                <a:lnTo>
                  <a:pt x="337" y="2944"/>
                </a:lnTo>
                <a:lnTo>
                  <a:pt x="331" y="2984"/>
                </a:lnTo>
                <a:lnTo>
                  <a:pt x="322" y="2984"/>
                </a:lnTo>
                <a:lnTo>
                  <a:pt x="304" y="2993"/>
                </a:lnTo>
                <a:lnTo>
                  <a:pt x="280" y="2998"/>
                </a:lnTo>
                <a:lnTo>
                  <a:pt x="257" y="2998"/>
                </a:lnTo>
                <a:lnTo>
                  <a:pt x="233" y="2996"/>
                </a:lnTo>
                <a:lnTo>
                  <a:pt x="210" y="2989"/>
                </a:lnTo>
                <a:lnTo>
                  <a:pt x="190" y="2980"/>
                </a:lnTo>
                <a:lnTo>
                  <a:pt x="173" y="2965"/>
                </a:lnTo>
                <a:lnTo>
                  <a:pt x="162" y="2949"/>
                </a:lnTo>
                <a:lnTo>
                  <a:pt x="159" y="2929"/>
                </a:lnTo>
                <a:lnTo>
                  <a:pt x="179" y="2885"/>
                </a:lnTo>
                <a:lnTo>
                  <a:pt x="195" y="2838"/>
                </a:lnTo>
                <a:lnTo>
                  <a:pt x="206" y="2784"/>
                </a:lnTo>
                <a:lnTo>
                  <a:pt x="211" y="2727"/>
                </a:lnTo>
                <a:lnTo>
                  <a:pt x="213" y="2671"/>
                </a:lnTo>
                <a:lnTo>
                  <a:pt x="210" y="2613"/>
                </a:lnTo>
                <a:lnTo>
                  <a:pt x="202" y="2556"/>
                </a:lnTo>
                <a:lnTo>
                  <a:pt x="191" y="2504"/>
                </a:lnTo>
                <a:lnTo>
                  <a:pt x="179" y="2467"/>
                </a:lnTo>
                <a:lnTo>
                  <a:pt x="166" y="2431"/>
                </a:lnTo>
                <a:lnTo>
                  <a:pt x="153" y="2389"/>
                </a:lnTo>
                <a:lnTo>
                  <a:pt x="140" y="2347"/>
                </a:lnTo>
                <a:lnTo>
                  <a:pt x="133" y="2302"/>
                </a:lnTo>
                <a:lnTo>
                  <a:pt x="130" y="2254"/>
                </a:lnTo>
                <a:lnTo>
                  <a:pt x="135" y="2204"/>
                </a:lnTo>
                <a:lnTo>
                  <a:pt x="142" y="2165"/>
                </a:lnTo>
                <a:lnTo>
                  <a:pt x="151" y="2120"/>
                </a:lnTo>
                <a:lnTo>
                  <a:pt x="159" y="2071"/>
                </a:lnTo>
                <a:lnTo>
                  <a:pt x="166" y="2022"/>
                </a:lnTo>
                <a:lnTo>
                  <a:pt x="171" y="1971"/>
                </a:lnTo>
                <a:lnTo>
                  <a:pt x="171" y="1924"/>
                </a:lnTo>
                <a:lnTo>
                  <a:pt x="168" y="1880"/>
                </a:lnTo>
                <a:lnTo>
                  <a:pt x="162" y="1847"/>
                </a:lnTo>
                <a:lnTo>
                  <a:pt x="157" y="1809"/>
                </a:lnTo>
                <a:lnTo>
                  <a:pt x="151" y="1765"/>
                </a:lnTo>
                <a:lnTo>
                  <a:pt x="148" y="1718"/>
                </a:lnTo>
                <a:lnTo>
                  <a:pt x="144" y="1673"/>
                </a:lnTo>
                <a:lnTo>
                  <a:pt x="142" y="1629"/>
                </a:lnTo>
                <a:lnTo>
                  <a:pt x="144" y="1591"/>
                </a:lnTo>
                <a:lnTo>
                  <a:pt x="148" y="1560"/>
                </a:lnTo>
                <a:lnTo>
                  <a:pt x="195" y="1224"/>
                </a:lnTo>
                <a:lnTo>
                  <a:pt x="204" y="1189"/>
                </a:lnTo>
                <a:lnTo>
                  <a:pt x="213" y="1153"/>
                </a:lnTo>
                <a:lnTo>
                  <a:pt x="222" y="1113"/>
                </a:lnTo>
                <a:lnTo>
                  <a:pt x="226" y="1071"/>
                </a:lnTo>
                <a:lnTo>
                  <a:pt x="222" y="1029"/>
                </a:lnTo>
                <a:lnTo>
                  <a:pt x="199" y="904"/>
                </a:lnTo>
                <a:lnTo>
                  <a:pt x="195" y="809"/>
                </a:lnTo>
                <a:lnTo>
                  <a:pt x="191" y="813"/>
                </a:lnTo>
                <a:lnTo>
                  <a:pt x="180" y="836"/>
                </a:lnTo>
                <a:lnTo>
                  <a:pt x="175" y="865"/>
                </a:lnTo>
                <a:lnTo>
                  <a:pt x="171" y="896"/>
                </a:lnTo>
                <a:lnTo>
                  <a:pt x="171" y="929"/>
                </a:lnTo>
                <a:lnTo>
                  <a:pt x="168" y="962"/>
                </a:lnTo>
                <a:lnTo>
                  <a:pt x="162" y="993"/>
                </a:lnTo>
                <a:lnTo>
                  <a:pt x="139" y="1067"/>
                </a:lnTo>
                <a:lnTo>
                  <a:pt x="135" y="1107"/>
                </a:lnTo>
                <a:lnTo>
                  <a:pt x="135" y="1147"/>
                </a:lnTo>
                <a:lnTo>
                  <a:pt x="140" y="1189"/>
                </a:lnTo>
                <a:lnTo>
                  <a:pt x="144" y="1229"/>
                </a:lnTo>
                <a:lnTo>
                  <a:pt x="144" y="1269"/>
                </a:lnTo>
                <a:lnTo>
                  <a:pt x="139" y="1309"/>
                </a:lnTo>
                <a:lnTo>
                  <a:pt x="135" y="1325"/>
                </a:lnTo>
                <a:lnTo>
                  <a:pt x="128" y="1347"/>
                </a:lnTo>
                <a:lnTo>
                  <a:pt x="119" y="1373"/>
                </a:lnTo>
                <a:lnTo>
                  <a:pt x="110" y="1402"/>
                </a:lnTo>
                <a:lnTo>
                  <a:pt x="102" y="1429"/>
                </a:lnTo>
                <a:lnTo>
                  <a:pt x="99" y="1456"/>
                </a:lnTo>
                <a:lnTo>
                  <a:pt x="97" y="1480"/>
                </a:lnTo>
                <a:lnTo>
                  <a:pt x="99" y="1500"/>
                </a:lnTo>
                <a:lnTo>
                  <a:pt x="128" y="1544"/>
                </a:lnTo>
                <a:lnTo>
                  <a:pt x="122" y="1656"/>
                </a:lnTo>
                <a:lnTo>
                  <a:pt x="108" y="1660"/>
                </a:lnTo>
                <a:lnTo>
                  <a:pt x="99" y="1640"/>
                </a:lnTo>
                <a:lnTo>
                  <a:pt x="91" y="1616"/>
                </a:lnTo>
                <a:lnTo>
                  <a:pt x="68" y="1607"/>
                </a:lnTo>
                <a:lnTo>
                  <a:pt x="62" y="1636"/>
                </a:lnTo>
                <a:lnTo>
                  <a:pt x="82" y="1656"/>
                </a:lnTo>
                <a:lnTo>
                  <a:pt x="104" y="1678"/>
                </a:lnTo>
                <a:lnTo>
                  <a:pt x="119" y="1700"/>
                </a:lnTo>
                <a:lnTo>
                  <a:pt x="115" y="1702"/>
                </a:lnTo>
                <a:lnTo>
                  <a:pt x="111" y="1702"/>
                </a:lnTo>
                <a:lnTo>
                  <a:pt x="110" y="1702"/>
                </a:lnTo>
                <a:lnTo>
                  <a:pt x="110" y="1704"/>
                </a:lnTo>
                <a:lnTo>
                  <a:pt x="110" y="1704"/>
                </a:lnTo>
                <a:lnTo>
                  <a:pt x="110" y="1705"/>
                </a:lnTo>
                <a:lnTo>
                  <a:pt x="108" y="1707"/>
                </a:lnTo>
                <a:lnTo>
                  <a:pt x="108" y="1713"/>
                </a:lnTo>
                <a:lnTo>
                  <a:pt x="119" y="1718"/>
                </a:lnTo>
                <a:lnTo>
                  <a:pt x="124" y="1729"/>
                </a:lnTo>
                <a:lnTo>
                  <a:pt x="128" y="1744"/>
                </a:lnTo>
                <a:lnTo>
                  <a:pt x="124" y="1749"/>
                </a:lnTo>
                <a:lnTo>
                  <a:pt x="122" y="1754"/>
                </a:lnTo>
                <a:lnTo>
                  <a:pt x="119" y="1760"/>
                </a:lnTo>
                <a:lnTo>
                  <a:pt x="115" y="1764"/>
                </a:lnTo>
                <a:lnTo>
                  <a:pt x="95" y="1751"/>
                </a:lnTo>
                <a:lnTo>
                  <a:pt x="75" y="1740"/>
                </a:lnTo>
                <a:lnTo>
                  <a:pt x="57" y="1729"/>
                </a:lnTo>
                <a:lnTo>
                  <a:pt x="39" y="1714"/>
                </a:lnTo>
                <a:lnTo>
                  <a:pt x="24" y="1696"/>
                </a:lnTo>
                <a:lnTo>
                  <a:pt x="11" y="1673"/>
                </a:lnTo>
                <a:lnTo>
                  <a:pt x="2" y="1640"/>
                </a:lnTo>
                <a:lnTo>
                  <a:pt x="2" y="1607"/>
                </a:lnTo>
                <a:lnTo>
                  <a:pt x="6" y="1574"/>
                </a:lnTo>
                <a:lnTo>
                  <a:pt x="11" y="1540"/>
                </a:lnTo>
                <a:lnTo>
                  <a:pt x="17" y="1505"/>
                </a:lnTo>
                <a:lnTo>
                  <a:pt x="19" y="1473"/>
                </a:lnTo>
                <a:lnTo>
                  <a:pt x="2" y="1140"/>
                </a:lnTo>
                <a:lnTo>
                  <a:pt x="0" y="1105"/>
                </a:lnTo>
                <a:lnTo>
                  <a:pt x="2" y="1071"/>
                </a:lnTo>
                <a:lnTo>
                  <a:pt x="8" y="1038"/>
                </a:lnTo>
                <a:lnTo>
                  <a:pt x="13" y="1005"/>
                </a:lnTo>
                <a:lnTo>
                  <a:pt x="15" y="969"/>
                </a:lnTo>
                <a:lnTo>
                  <a:pt x="11" y="933"/>
                </a:lnTo>
                <a:lnTo>
                  <a:pt x="8" y="904"/>
                </a:lnTo>
                <a:lnTo>
                  <a:pt x="6" y="867"/>
                </a:lnTo>
                <a:lnTo>
                  <a:pt x="8" y="825"/>
                </a:lnTo>
                <a:lnTo>
                  <a:pt x="11" y="782"/>
                </a:lnTo>
                <a:lnTo>
                  <a:pt x="17" y="736"/>
                </a:lnTo>
                <a:lnTo>
                  <a:pt x="22" y="693"/>
                </a:lnTo>
                <a:lnTo>
                  <a:pt x="30" y="653"/>
                </a:lnTo>
                <a:lnTo>
                  <a:pt x="39" y="616"/>
                </a:lnTo>
                <a:lnTo>
                  <a:pt x="46" y="587"/>
                </a:lnTo>
                <a:lnTo>
                  <a:pt x="55" y="567"/>
                </a:lnTo>
                <a:lnTo>
                  <a:pt x="75" y="544"/>
                </a:lnTo>
                <a:lnTo>
                  <a:pt x="99" y="524"/>
                </a:lnTo>
                <a:lnTo>
                  <a:pt x="128" y="509"/>
                </a:lnTo>
                <a:lnTo>
                  <a:pt x="159" y="496"/>
                </a:lnTo>
                <a:lnTo>
                  <a:pt x="191" y="485"/>
                </a:lnTo>
                <a:lnTo>
                  <a:pt x="224" y="476"/>
                </a:lnTo>
                <a:lnTo>
                  <a:pt x="257" y="465"/>
                </a:lnTo>
                <a:lnTo>
                  <a:pt x="288" y="453"/>
                </a:lnTo>
                <a:lnTo>
                  <a:pt x="315" y="436"/>
                </a:lnTo>
                <a:lnTo>
                  <a:pt x="339" y="416"/>
                </a:lnTo>
                <a:lnTo>
                  <a:pt x="339" y="391"/>
                </a:lnTo>
                <a:lnTo>
                  <a:pt x="340" y="364"/>
                </a:lnTo>
                <a:lnTo>
                  <a:pt x="340" y="336"/>
                </a:lnTo>
                <a:lnTo>
                  <a:pt x="339" y="311"/>
                </a:lnTo>
                <a:lnTo>
                  <a:pt x="331" y="293"/>
                </a:lnTo>
                <a:lnTo>
                  <a:pt x="322" y="280"/>
                </a:lnTo>
                <a:lnTo>
                  <a:pt x="313" y="269"/>
                </a:lnTo>
                <a:lnTo>
                  <a:pt x="304" y="254"/>
                </a:lnTo>
                <a:lnTo>
                  <a:pt x="299" y="236"/>
                </a:lnTo>
                <a:lnTo>
                  <a:pt x="299" y="224"/>
                </a:lnTo>
                <a:lnTo>
                  <a:pt x="302" y="214"/>
                </a:lnTo>
                <a:lnTo>
                  <a:pt x="306" y="207"/>
                </a:lnTo>
                <a:lnTo>
                  <a:pt x="311" y="200"/>
                </a:lnTo>
                <a:lnTo>
                  <a:pt x="315" y="193"/>
                </a:lnTo>
                <a:lnTo>
                  <a:pt x="302" y="133"/>
                </a:lnTo>
                <a:lnTo>
                  <a:pt x="313" y="104"/>
                </a:lnTo>
                <a:lnTo>
                  <a:pt x="330" y="74"/>
                </a:lnTo>
                <a:lnTo>
                  <a:pt x="353" y="47"/>
                </a:lnTo>
                <a:lnTo>
                  <a:pt x="380" y="25"/>
                </a:lnTo>
                <a:lnTo>
                  <a:pt x="410" y="9"/>
                </a:lnTo>
                <a:lnTo>
                  <a:pt x="439"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ko-KR" altLang="en-US" sz="2701"/>
          </a:p>
        </p:txBody>
      </p:sp>
      <p:graphicFrame>
        <p:nvGraphicFramePr>
          <p:cNvPr id="5" name="Chart 4">
            <a:extLst>
              <a:ext uri="{FF2B5EF4-FFF2-40B4-BE49-F238E27FC236}">
                <a16:creationId xmlns:a16="http://schemas.microsoft.com/office/drawing/2014/main" id="{3B9F9F9B-5F37-4E60-8D37-F4316A681518}"/>
              </a:ext>
            </a:extLst>
          </p:cNvPr>
          <p:cNvGraphicFramePr/>
          <p:nvPr>
            <p:extLst>
              <p:ext uri="{D42A27DB-BD31-4B8C-83A1-F6EECF244321}">
                <p14:modId xmlns:p14="http://schemas.microsoft.com/office/powerpoint/2010/main" val="1883693291"/>
              </p:ext>
            </p:extLst>
          </p:nvPr>
        </p:nvGraphicFramePr>
        <p:xfrm>
          <a:off x="1421725" y="3746246"/>
          <a:ext cx="2096285" cy="2016224"/>
        </p:xfrm>
        <a:graphic>
          <a:graphicData uri="http://schemas.openxmlformats.org/drawingml/2006/chart">
            <c:chart xmlns:c="http://schemas.openxmlformats.org/drawingml/2006/chart" xmlns:r="http://schemas.openxmlformats.org/officeDocument/2006/relationships" r:id="rId2"/>
          </a:graphicData>
        </a:graphic>
      </p:graphicFrame>
      <p:sp>
        <p:nvSpPr>
          <p:cNvPr id="6" name="Heart 3">
            <a:extLst>
              <a:ext uri="{FF2B5EF4-FFF2-40B4-BE49-F238E27FC236}">
                <a16:creationId xmlns:a16="http://schemas.microsoft.com/office/drawing/2014/main" id="{08A20916-98DA-47F1-BD2E-FDFDB8051648}"/>
              </a:ext>
            </a:extLst>
          </p:cNvPr>
          <p:cNvSpPr/>
          <p:nvPr/>
        </p:nvSpPr>
        <p:spPr>
          <a:xfrm>
            <a:off x="2013792" y="4355951"/>
            <a:ext cx="912149" cy="825480"/>
          </a:xfrm>
          <a:custGeom>
            <a:avLst/>
            <a:gdLst/>
            <a:ahLst/>
            <a:cxnLst/>
            <a:rect l="l" t="t" r="r" b="b"/>
            <a:pathLst>
              <a:path w="3971393" h="3594045">
                <a:moveTo>
                  <a:pt x="2284446" y="942229"/>
                </a:moveTo>
                <a:cubicBezTo>
                  <a:pt x="2231718" y="946666"/>
                  <a:pt x="2184212" y="981897"/>
                  <a:pt x="2166723" y="1035351"/>
                </a:cubicBezTo>
                <a:lnTo>
                  <a:pt x="1818705" y="2099054"/>
                </a:lnTo>
                <a:lnTo>
                  <a:pt x="1630896" y="1461099"/>
                </a:lnTo>
                <a:cubicBezTo>
                  <a:pt x="1625536" y="1442893"/>
                  <a:pt x="1616698" y="1426659"/>
                  <a:pt x="1605222" y="1412988"/>
                </a:cubicBezTo>
                <a:cubicBezTo>
                  <a:pt x="1592838" y="1372092"/>
                  <a:pt x="1559535" y="1339590"/>
                  <a:pt x="1515200" y="1327710"/>
                </a:cubicBezTo>
                <a:cubicBezTo>
                  <a:pt x="1442764" y="1308302"/>
                  <a:pt x="1368310" y="1351289"/>
                  <a:pt x="1348901" y="1423723"/>
                </a:cubicBezTo>
                <a:lnTo>
                  <a:pt x="1175574" y="2070589"/>
                </a:lnTo>
                <a:lnTo>
                  <a:pt x="887391" y="2070589"/>
                </a:lnTo>
                <a:cubicBezTo>
                  <a:pt x="812401" y="2070589"/>
                  <a:pt x="751610" y="2131382"/>
                  <a:pt x="751610" y="2206372"/>
                </a:cubicBezTo>
                <a:cubicBezTo>
                  <a:pt x="751609" y="2281361"/>
                  <a:pt x="812402" y="2342153"/>
                  <a:pt x="887391" y="2342154"/>
                </a:cubicBezTo>
                <a:lnTo>
                  <a:pt x="1266160" y="2342154"/>
                </a:lnTo>
                <a:cubicBezTo>
                  <a:pt x="1309243" y="2342153"/>
                  <a:pt x="1347639" y="2322088"/>
                  <a:pt x="1370869" y="2289485"/>
                </a:cubicBezTo>
                <a:cubicBezTo>
                  <a:pt x="1392914" y="2274134"/>
                  <a:pt x="1408463" y="2250677"/>
                  <a:pt x="1415910" y="2222885"/>
                </a:cubicBezTo>
                <a:lnTo>
                  <a:pt x="1490320" y="1945186"/>
                </a:lnTo>
                <a:lnTo>
                  <a:pt x="1661817" y="2527729"/>
                </a:lnTo>
                <a:cubicBezTo>
                  <a:pt x="1680716" y="2591927"/>
                  <a:pt x="1742866" y="2631605"/>
                  <a:pt x="1806849" y="2621696"/>
                </a:cubicBezTo>
                <a:cubicBezTo>
                  <a:pt x="1873057" y="2637495"/>
                  <a:pt x="1940784" y="2599243"/>
                  <a:pt x="1962449" y="2533025"/>
                </a:cubicBezTo>
                <a:lnTo>
                  <a:pt x="2291633" y="1526890"/>
                </a:lnTo>
                <a:lnTo>
                  <a:pt x="2478124" y="2222886"/>
                </a:lnTo>
                <a:cubicBezTo>
                  <a:pt x="2491725" y="2273643"/>
                  <a:pt x="2532355" y="2309941"/>
                  <a:pt x="2580723" y="2318869"/>
                </a:cubicBezTo>
                <a:cubicBezTo>
                  <a:pt x="2600453" y="2334375"/>
                  <a:pt x="2625460" y="2342152"/>
                  <a:pt x="2652283" y="2342153"/>
                </a:cubicBezTo>
                <a:lnTo>
                  <a:pt x="3058108" y="2342153"/>
                </a:lnTo>
                <a:cubicBezTo>
                  <a:pt x="3133099" y="2342153"/>
                  <a:pt x="3193891" y="2281360"/>
                  <a:pt x="3193891" y="2206371"/>
                </a:cubicBezTo>
                <a:cubicBezTo>
                  <a:pt x="3193890" y="2131381"/>
                  <a:pt x="3133099" y="2070589"/>
                  <a:pt x="3058108" y="2070588"/>
                </a:cubicBezTo>
                <a:lnTo>
                  <a:pt x="2718460" y="2070589"/>
                </a:lnTo>
                <a:lnTo>
                  <a:pt x="2455970" y="1090961"/>
                </a:lnTo>
                <a:cubicBezTo>
                  <a:pt x="2449895" y="1068289"/>
                  <a:pt x="2438427" y="1048501"/>
                  <a:pt x="2421928" y="1033927"/>
                </a:cubicBezTo>
                <a:cubicBezTo>
                  <a:pt x="2410672" y="994460"/>
                  <a:pt x="2379946" y="962248"/>
                  <a:pt x="2337996" y="948523"/>
                </a:cubicBezTo>
                <a:cubicBezTo>
                  <a:pt x="2320178" y="942693"/>
                  <a:pt x="2302022" y="940751"/>
                  <a:pt x="2284446" y="942229"/>
                </a:cubicBezTo>
                <a:close/>
                <a:moveTo>
                  <a:pt x="941190" y="119"/>
                </a:moveTo>
                <a:cubicBezTo>
                  <a:pt x="1335246" y="6449"/>
                  <a:pt x="1754682" y="267656"/>
                  <a:pt x="1985697" y="864700"/>
                </a:cubicBezTo>
                <a:cubicBezTo>
                  <a:pt x="2807082" y="-1258124"/>
                  <a:pt x="6010484" y="864700"/>
                  <a:pt x="1985697" y="3594045"/>
                </a:cubicBezTo>
                <a:cubicBezTo>
                  <a:pt x="-907119" y="1632328"/>
                  <a:pt x="-65842" y="-16059"/>
                  <a:pt x="941190" y="11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sp>
        <p:nvSpPr>
          <p:cNvPr id="7" name="Heart 3">
            <a:extLst>
              <a:ext uri="{FF2B5EF4-FFF2-40B4-BE49-F238E27FC236}">
                <a16:creationId xmlns:a16="http://schemas.microsoft.com/office/drawing/2014/main" id="{0C2E4CE9-5E1E-44F7-98B8-BAE4FE1E4A8E}"/>
              </a:ext>
            </a:extLst>
          </p:cNvPr>
          <p:cNvSpPr/>
          <p:nvPr/>
        </p:nvSpPr>
        <p:spPr>
          <a:xfrm>
            <a:off x="9239688" y="4355951"/>
            <a:ext cx="912149" cy="825480"/>
          </a:xfrm>
          <a:custGeom>
            <a:avLst/>
            <a:gdLst/>
            <a:ahLst/>
            <a:cxnLst/>
            <a:rect l="l" t="t" r="r" b="b"/>
            <a:pathLst>
              <a:path w="3971393" h="3594045">
                <a:moveTo>
                  <a:pt x="2284446" y="942229"/>
                </a:moveTo>
                <a:cubicBezTo>
                  <a:pt x="2231718" y="946666"/>
                  <a:pt x="2184212" y="981897"/>
                  <a:pt x="2166723" y="1035351"/>
                </a:cubicBezTo>
                <a:lnTo>
                  <a:pt x="1818705" y="2099054"/>
                </a:lnTo>
                <a:lnTo>
                  <a:pt x="1630896" y="1461099"/>
                </a:lnTo>
                <a:cubicBezTo>
                  <a:pt x="1625536" y="1442893"/>
                  <a:pt x="1616698" y="1426659"/>
                  <a:pt x="1605222" y="1412988"/>
                </a:cubicBezTo>
                <a:cubicBezTo>
                  <a:pt x="1592838" y="1372092"/>
                  <a:pt x="1559535" y="1339590"/>
                  <a:pt x="1515200" y="1327710"/>
                </a:cubicBezTo>
                <a:cubicBezTo>
                  <a:pt x="1442764" y="1308302"/>
                  <a:pt x="1368310" y="1351289"/>
                  <a:pt x="1348901" y="1423723"/>
                </a:cubicBezTo>
                <a:lnTo>
                  <a:pt x="1175574" y="2070589"/>
                </a:lnTo>
                <a:lnTo>
                  <a:pt x="887391" y="2070589"/>
                </a:lnTo>
                <a:cubicBezTo>
                  <a:pt x="812401" y="2070589"/>
                  <a:pt x="751610" y="2131382"/>
                  <a:pt x="751610" y="2206372"/>
                </a:cubicBezTo>
                <a:cubicBezTo>
                  <a:pt x="751609" y="2281361"/>
                  <a:pt x="812402" y="2342153"/>
                  <a:pt x="887391" y="2342154"/>
                </a:cubicBezTo>
                <a:lnTo>
                  <a:pt x="1266160" y="2342154"/>
                </a:lnTo>
                <a:cubicBezTo>
                  <a:pt x="1309243" y="2342153"/>
                  <a:pt x="1347639" y="2322088"/>
                  <a:pt x="1370869" y="2289485"/>
                </a:cubicBezTo>
                <a:cubicBezTo>
                  <a:pt x="1392914" y="2274134"/>
                  <a:pt x="1408463" y="2250677"/>
                  <a:pt x="1415910" y="2222885"/>
                </a:cubicBezTo>
                <a:lnTo>
                  <a:pt x="1490320" y="1945186"/>
                </a:lnTo>
                <a:lnTo>
                  <a:pt x="1661817" y="2527729"/>
                </a:lnTo>
                <a:cubicBezTo>
                  <a:pt x="1680716" y="2591927"/>
                  <a:pt x="1742866" y="2631605"/>
                  <a:pt x="1806849" y="2621696"/>
                </a:cubicBezTo>
                <a:cubicBezTo>
                  <a:pt x="1873057" y="2637495"/>
                  <a:pt x="1940784" y="2599243"/>
                  <a:pt x="1962449" y="2533025"/>
                </a:cubicBezTo>
                <a:lnTo>
                  <a:pt x="2291633" y="1526890"/>
                </a:lnTo>
                <a:lnTo>
                  <a:pt x="2478124" y="2222886"/>
                </a:lnTo>
                <a:cubicBezTo>
                  <a:pt x="2491725" y="2273643"/>
                  <a:pt x="2532355" y="2309941"/>
                  <a:pt x="2580723" y="2318869"/>
                </a:cubicBezTo>
                <a:cubicBezTo>
                  <a:pt x="2600453" y="2334375"/>
                  <a:pt x="2625460" y="2342152"/>
                  <a:pt x="2652283" y="2342153"/>
                </a:cubicBezTo>
                <a:lnTo>
                  <a:pt x="3058108" y="2342153"/>
                </a:lnTo>
                <a:cubicBezTo>
                  <a:pt x="3133099" y="2342153"/>
                  <a:pt x="3193891" y="2281360"/>
                  <a:pt x="3193891" y="2206371"/>
                </a:cubicBezTo>
                <a:cubicBezTo>
                  <a:pt x="3193890" y="2131381"/>
                  <a:pt x="3133099" y="2070589"/>
                  <a:pt x="3058108" y="2070588"/>
                </a:cubicBezTo>
                <a:lnTo>
                  <a:pt x="2718460" y="2070589"/>
                </a:lnTo>
                <a:lnTo>
                  <a:pt x="2455970" y="1090961"/>
                </a:lnTo>
                <a:cubicBezTo>
                  <a:pt x="2449895" y="1068289"/>
                  <a:pt x="2438427" y="1048501"/>
                  <a:pt x="2421928" y="1033927"/>
                </a:cubicBezTo>
                <a:cubicBezTo>
                  <a:pt x="2410672" y="994460"/>
                  <a:pt x="2379946" y="962248"/>
                  <a:pt x="2337996" y="948523"/>
                </a:cubicBezTo>
                <a:cubicBezTo>
                  <a:pt x="2320178" y="942693"/>
                  <a:pt x="2302022" y="940751"/>
                  <a:pt x="2284446" y="942229"/>
                </a:cubicBezTo>
                <a:close/>
                <a:moveTo>
                  <a:pt x="941190" y="119"/>
                </a:moveTo>
                <a:cubicBezTo>
                  <a:pt x="1335246" y="6449"/>
                  <a:pt x="1754682" y="267656"/>
                  <a:pt x="1985697" y="864700"/>
                </a:cubicBezTo>
                <a:cubicBezTo>
                  <a:pt x="2807082" y="-1258124"/>
                  <a:pt x="6010484" y="864700"/>
                  <a:pt x="1985697" y="3594045"/>
                </a:cubicBezTo>
                <a:cubicBezTo>
                  <a:pt x="-907119" y="1632328"/>
                  <a:pt x="-65842" y="-16059"/>
                  <a:pt x="941190" y="11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2701"/>
          </a:p>
        </p:txBody>
      </p:sp>
      <p:grpSp>
        <p:nvGrpSpPr>
          <p:cNvPr id="8" name="Group 7">
            <a:extLst>
              <a:ext uri="{FF2B5EF4-FFF2-40B4-BE49-F238E27FC236}">
                <a16:creationId xmlns:a16="http://schemas.microsoft.com/office/drawing/2014/main" id="{1CA5AEC0-3520-43D1-8614-0BCA7A15F813}"/>
              </a:ext>
            </a:extLst>
          </p:cNvPr>
          <p:cNvGrpSpPr/>
          <p:nvPr/>
        </p:nvGrpSpPr>
        <p:grpSpPr>
          <a:xfrm>
            <a:off x="843134" y="2230788"/>
            <a:ext cx="3301597" cy="1262995"/>
            <a:chOff x="4830996" y="1683047"/>
            <a:chExt cx="1574762" cy="1262995"/>
          </a:xfrm>
        </p:grpSpPr>
        <p:sp>
          <p:nvSpPr>
            <p:cNvPr id="9" name="Rectangle 8">
              <a:extLst>
                <a:ext uri="{FF2B5EF4-FFF2-40B4-BE49-F238E27FC236}">
                  <a16:creationId xmlns:a16="http://schemas.microsoft.com/office/drawing/2014/main" id="{E8E0FA5A-A633-4FE5-9243-28C922211A51}"/>
                </a:ext>
              </a:extLst>
            </p:cNvPr>
            <p:cNvSpPr/>
            <p:nvPr/>
          </p:nvSpPr>
          <p:spPr>
            <a:xfrm>
              <a:off x="4830996" y="1930379"/>
              <a:ext cx="1574762" cy="1015663"/>
            </a:xfrm>
            <a:prstGeom prst="rect">
              <a:avLst/>
            </a:prstGeom>
          </p:spPr>
          <p:txBody>
            <a:bodyPr wrap="square">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Easy to change colors, photos and Text.</a:t>
              </a:r>
              <a:endParaRPr lang="ko-KR" altLang="en-US" sz="1200" dirty="0">
                <a:solidFill>
                  <a:schemeClr val="tx1">
                    <a:lumMod val="75000"/>
                    <a:lumOff val="25000"/>
                  </a:schemeClr>
                </a:solidFill>
                <a:cs typeface="Arial" pitchFamily="34" charset="0"/>
              </a:endParaRPr>
            </a:p>
          </p:txBody>
        </p:sp>
        <p:sp>
          <p:nvSpPr>
            <p:cNvPr id="10" name="TextBox 9">
              <a:extLst>
                <a:ext uri="{FF2B5EF4-FFF2-40B4-BE49-F238E27FC236}">
                  <a16:creationId xmlns:a16="http://schemas.microsoft.com/office/drawing/2014/main" id="{1089782B-4002-46AB-BC64-5FF507F11B92}"/>
                </a:ext>
              </a:extLst>
            </p:cNvPr>
            <p:cNvSpPr txBox="1"/>
            <p:nvPr/>
          </p:nvSpPr>
          <p:spPr>
            <a:xfrm>
              <a:off x="4830996" y="1683047"/>
              <a:ext cx="1574762" cy="276999"/>
            </a:xfrm>
            <a:prstGeom prst="rect">
              <a:avLst/>
            </a:prstGeom>
            <a:noFill/>
          </p:spPr>
          <p:txBody>
            <a:bodyPr wrap="square" rtlCol="0" anchor="ctr">
              <a:spAutoFit/>
            </a:bodyPr>
            <a:lstStyle/>
            <a:p>
              <a:pPr algn="ctr"/>
              <a:r>
                <a:rPr lang="en-US" altLang="ko-KR" sz="1200" b="1" dirty="0">
                  <a:solidFill>
                    <a:schemeClr val="accent3"/>
                  </a:solidFill>
                  <a:cs typeface="Arial" pitchFamily="34" charset="0"/>
                </a:rPr>
                <a:t>Content  Here</a:t>
              </a:r>
              <a:endParaRPr lang="ko-KR" altLang="en-US" sz="1200" b="1" dirty="0">
                <a:solidFill>
                  <a:schemeClr val="accent3"/>
                </a:solidFill>
                <a:cs typeface="Arial" pitchFamily="34" charset="0"/>
              </a:endParaRPr>
            </a:p>
          </p:txBody>
        </p:sp>
      </p:grpSp>
      <p:grpSp>
        <p:nvGrpSpPr>
          <p:cNvPr id="11" name="Group 10">
            <a:extLst>
              <a:ext uri="{FF2B5EF4-FFF2-40B4-BE49-F238E27FC236}">
                <a16:creationId xmlns:a16="http://schemas.microsoft.com/office/drawing/2014/main" id="{E4C60E03-27D9-4C78-8FA7-F6306FF562A7}"/>
              </a:ext>
            </a:extLst>
          </p:cNvPr>
          <p:cNvGrpSpPr/>
          <p:nvPr/>
        </p:nvGrpSpPr>
        <p:grpSpPr>
          <a:xfrm>
            <a:off x="8044962" y="2230788"/>
            <a:ext cx="3301597" cy="1262995"/>
            <a:chOff x="4830996" y="1683047"/>
            <a:chExt cx="1574762" cy="1262995"/>
          </a:xfrm>
        </p:grpSpPr>
        <p:sp>
          <p:nvSpPr>
            <p:cNvPr id="12" name="Rectangle 11">
              <a:extLst>
                <a:ext uri="{FF2B5EF4-FFF2-40B4-BE49-F238E27FC236}">
                  <a16:creationId xmlns:a16="http://schemas.microsoft.com/office/drawing/2014/main" id="{133CB380-3E66-43BF-AB90-13445C3E1918}"/>
                </a:ext>
              </a:extLst>
            </p:cNvPr>
            <p:cNvSpPr/>
            <p:nvPr/>
          </p:nvSpPr>
          <p:spPr>
            <a:xfrm>
              <a:off x="4830996" y="1930379"/>
              <a:ext cx="1574762" cy="1015663"/>
            </a:xfrm>
            <a:prstGeom prst="rect">
              <a:avLst/>
            </a:prstGeom>
          </p:spPr>
          <p:txBody>
            <a:bodyPr wrap="square">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Easy to change colors, photos and Text.</a:t>
              </a:r>
              <a:endParaRPr lang="ko-KR" altLang="en-US" sz="1200" dirty="0">
                <a:solidFill>
                  <a:schemeClr val="tx1">
                    <a:lumMod val="75000"/>
                    <a:lumOff val="25000"/>
                  </a:schemeClr>
                </a:solidFill>
                <a:cs typeface="Arial" pitchFamily="34" charset="0"/>
              </a:endParaRPr>
            </a:p>
          </p:txBody>
        </p:sp>
        <p:sp>
          <p:nvSpPr>
            <p:cNvPr id="13" name="TextBox 12">
              <a:extLst>
                <a:ext uri="{FF2B5EF4-FFF2-40B4-BE49-F238E27FC236}">
                  <a16:creationId xmlns:a16="http://schemas.microsoft.com/office/drawing/2014/main" id="{9E6AC73E-8F20-486C-9FDD-63B2CDDB9156}"/>
                </a:ext>
              </a:extLst>
            </p:cNvPr>
            <p:cNvSpPr txBox="1"/>
            <p:nvPr/>
          </p:nvSpPr>
          <p:spPr>
            <a:xfrm>
              <a:off x="4830996" y="1683047"/>
              <a:ext cx="1574762" cy="276999"/>
            </a:xfrm>
            <a:prstGeom prst="rect">
              <a:avLst/>
            </a:prstGeom>
            <a:noFill/>
          </p:spPr>
          <p:txBody>
            <a:bodyPr wrap="square" rtlCol="0" anchor="ctr">
              <a:spAutoFit/>
            </a:bodyPr>
            <a:lstStyle/>
            <a:p>
              <a:pPr algn="ctr"/>
              <a:r>
                <a:rPr lang="en-US" altLang="ko-KR" sz="1200" b="1" dirty="0">
                  <a:solidFill>
                    <a:schemeClr val="accent2"/>
                  </a:solidFill>
                  <a:cs typeface="Arial" pitchFamily="34" charset="0"/>
                </a:rPr>
                <a:t>Content  Here</a:t>
              </a:r>
              <a:endParaRPr lang="ko-KR" altLang="en-US" sz="1200" b="1" dirty="0">
                <a:solidFill>
                  <a:schemeClr val="accent2"/>
                </a:solidFill>
                <a:cs typeface="Arial" pitchFamily="34" charset="0"/>
              </a:endParaRPr>
            </a:p>
          </p:txBody>
        </p:sp>
      </p:grpSp>
      <p:graphicFrame>
        <p:nvGraphicFramePr>
          <p:cNvPr id="14" name="Chart 2">
            <a:extLst>
              <a:ext uri="{FF2B5EF4-FFF2-40B4-BE49-F238E27FC236}">
                <a16:creationId xmlns:a16="http://schemas.microsoft.com/office/drawing/2014/main" id="{84E810B7-1D52-4A7E-ADC6-543E631FF106}"/>
              </a:ext>
            </a:extLst>
          </p:cNvPr>
          <p:cNvGraphicFramePr/>
          <p:nvPr>
            <p:extLst>
              <p:ext uri="{D42A27DB-BD31-4B8C-83A1-F6EECF244321}">
                <p14:modId xmlns:p14="http://schemas.microsoft.com/office/powerpoint/2010/main" val="2911713494"/>
              </p:ext>
            </p:extLst>
          </p:nvPr>
        </p:nvGraphicFramePr>
        <p:xfrm>
          <a:off x="8643596" y="3746246"/>
          <a:ext cx="2096285" cy="201622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7806628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15E07EF-2F4A-40C5-98FE-E8C15493A7D7}"/>
              </a:ext>
            </a:extLst>
          </p:cNvPr>
          <p:cNvSpPr/>
          <p:nvPr/>
        </p:nvSpPr>
        <p:spPr>
          <a:xfrm>
            <a:off x="5555730" y="679269"/>
            <a:ext cx="1306286" cy="54988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rame 4">
            <a:extLst>
              <a:ext uri="{FF2B5EF4-FFF2-40B4-BE49-F238E27FC236}">
                <a16:creationId xmlns:a16="http://schemas.microsoft.com/office/drawing/2014/main" id="{EE09CDD6-B7AA-4CE1-9639-6A79ABDBD9A0}"/>
              </a:ext>
            </a:extLst>
          </p:cNvPr>
          <p:cNvSpPr/>
          <p:nvPr/>
        </p:nvSpPr>
        <p:spPr>
          <a:xfrm>
            <a:off x="5488186" y="609602"/>
            <a:ext cx="1443499" cy="5638797"/>
          </a:xfrm>
          <a:prstGeom prst="frame">
            <a:avLst>
              <a:gd name="adj1" fmla="val 2595"/>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6" name="Group 5">
            <a:extLst>
              <a:ext uri="{FF2B5EF4-FFF2-40B4-BE49-F238E27FC236}">
                <a16:creationId xmlns:a16="http://schemas.microsoft.com/office/drawing/2014/main" id="{50BDC231-9CF9-490D-94C0-DF92563CBB79}"/>
              </a:ext>
            </a:extLst>
          </p:cNvPr>
          <p:cNvGrpSpPr/>
          <p:nvPr/>
        </p:nvGrpSpPr>
        <p:grpSpPr>
          <a:xfrm>
            <a:off x="5555731" y="1192756"/>
            <a:ext cx="1320026" cy="986571"/>
            <a:chOff x="5399315" y="1192756"/>
            <a:chExt cx="1320026" cy="986571"/>
          </a:xfrm>
        </p:grpSpPr>
        <p:grpSp>
          <p:nvGrpSpPr>
            <p:cNvPr id="7" name="Group 6">
              <a:extLst>
                <a:ext uri="{FF2B5EF4-FFF2-40B4-BE49-F238E27FC236}">
                  <a16:creationId xmlns:a16="http://schemas.microsoft.com/office/drawing/2014/main" id="{A8030DA8-7A4A-4480-A473-39A28DD8996A}"/>
                </a:ext>
              </a:extLst>
            </p:cNvPr>
            <p:cNvGrpSpPr/>
            <p:nvPr userDrawn="1"/>
          </p:nvGrpSpPr>
          <p:grpSpPr>
            <a:xfrm>
              <a:off x="5815043" y="1192756"/>
              <a:ext cx="488568" cy="585942"/>
              <a:chOff x="6761163" y="2984500"/>
              <a:chExt cx="915988" cy="1098550"/>
            </a:xfrm>
            <a:noFill/>
          </p:grpSpPr>
          <p:sp>
            <p:nvSpPr>
              <p:cNvPr id="9" name="Freeform 14">
                <a:extLst>
                  <a:ext uri="{FF2B5EF4-FFF2-40B4-BE49-F238E27FC236}">
                    <a16:creationId xmlns:a16="http://schemas.microsoft.com/office/drawing/2014/main" id="{4F3FB4EC-E081-473F-9DE9-67587E3862B2}"/>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solidFill>
                  <a:schemeClr val="bg1"/>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0" name="Freeform 15">
                <a:extLst>
                  <a:ext uri="{FF2B5EF4-FFF2-40B4-BE49-F238E27FC236}">
                    <a16:creationId xmlns:a16="http://schemas.microsoft.com/office/drawing/2014/main" id="{B8384EC4-C388-43F6-ACE5-3F559A460CFB}"/>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solidFill>
                  <a:schemeClr val="bg1"/>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grpSp>
        <p:sp>
          <p:nvSpPr>
            <p:cNvPr id="8" name="TextBox 7">
              <a:extLst>
                <a:ext uri="{FF2B5EF4-FFF2-40B4-BE49-F238E27FC236}">
                  <a16:creationId xmlns:a16="http://schemas.microsoft.com/office/drawing/2014/main" id="{AC803C87-9113-44E6-BD2D-3049881BDF9C}"/>
                </a:ext>
              </a:extLst>
            </p:cNvPr>
            <p:cNvSpPr txBox="1"/>
            <p:nvPr userDrawn="1"/>
          </p:nvSpPr>
          <p:spPr>
            <a:xfrm>
              <a:off x="5399315" y="1902328"/>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grpSp>
      <p:grpSp>
        <p:nvGrpSpPr>
          <p:cNvPr id="11" name="Group 10">
            <a:extLst>
              <a:ext uri="{FF2B5EF4-FFF2-40B4-BE49-F238E27FC236}">
                <a16:creationId xmlns:a16="http://schemas.microsoft.com/office/drawing/2014/main" id="{010385A4-8920-4DDF-8882-5BDA8BBE79D6}"/>
              </a:ext>
            </a:extLst>
          </p:cNvPr>
          <p:cNvGrpSpPr/>
          <p:nvPr/>
        </p:nvGrpSpPr>
        <p:grpSpPr>
          <a:xfrm>
            <a:off x="5937582" y="3049615"/>
            <a:ext cx="556323" cy="469987"/>
            <a:chOff x="1960454" y="5041163"/>
            <a:chExt cx="1743075" cy="1472566"/>
          </a:xfrm>
          <a:noFill/>
        </p:grpSpPr>
        <p:sp>
          <p:nvSpPr>
            <p:cNvPr id="12" name="Freeform: Shape 11">
              <a:extLst>
                <a:ext uri="{FF2B5EF4-FFF2-40B4-BE49-F238E27FC236}">
                  <a16:creationId xmlns:a16="http://schemas.microsoft.com/office/drawing/2014/main" id="{0D10FC23-46EA-4AD8-B812-27BE96E4295F}"/>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solidFill>
                <a:schemeClr val="bg1"/>
              </a:solid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36A36AC-9E9E-43C8-A2B7-EC12888A10C6}"/>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C95BEF25-D6DB-488E-ACDC-063916F59CD4}"/>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A222207-1A2B-41F3-8567-2761E530E2C2}"/>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bg1"/>
              </a:solid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23DF0F0D-E6F4-4271-9AED-7C858DFEE9C7}"/>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78599227-D661-4BD2-970A-2E2216AC2C3F}"/>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solidFill>
                <a:schemeClr val="bg1"/>
              </a:solid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009F2634-4C83-426E-AD39-D40FD949B121}"/>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solidFill>
                <a:schemeClr val="bg1"/>
              </a:solidFill>
              <a:prstDash val="solid"/>
              <a:miter/>
            </a:ln>
          </p:spPr>
          <p:txBody>
            <a:bodyPr rtlCol="0" anchor="ctr"/>
            <a:lstStyle/>
            <a:p>
              <a:endParaRPr lang="en-US"/>
            </a:p>
          </p:txBody>
        </p:sp>
      </p:grpSp>
      <p:sp>
        <p:nvSpPr>
          <p:cNvPr id="19" name="TextBox 18">
            <a:extLst>
              <a:ext uri="{FF2B5EF4-FFF2-40B4-BE49-F238E27FC236}">
                <a16:creationId xmlns:a16="http://schemas.microsoft.com/office/drawing/2014/main" id="{6EB6F0A6-3F12-4DD9-BC9C-84694E35CD54}"/>
              </a:ext>
            </a:extLst>
          </p:cNvPr>
          <p:cNvSpPr txBox="1"/>
          <p:nvPr/>
        </p:nvSpPr>
        <p:spPr>
          <a:xfrm>
            <a:off x="5555731" y="3644602"/>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sp>
        <p:nvSpPr>
          <p:cNvPr id="20" name="Freeform: Shape 19">
            <a:extLst>
              <a:ext uri="{FF2B5EF4-FFF2-40B4-BE49-F238E27FC236}">
                <a16:creationId xmlns:a16="http://schemas.microsoft.com/office/drawing/2014/main" id="{35C2DE33-C0B9-48AB-A4FB-DDC61FD678C4}"/>
              </a:ext>
            </a:extLst>
          </p:cNvPr>
          <p:cNvSpPr/>
          <p:nvPr/>
        </p:nvSpPr>
        <p:spPr>
          <a:xfrm>
            <a:off x="6055554" y="4791889"/>
            <a:ext cx="320378" cy="463996"/>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noFill/>
          <a:ln w="15875" cap="flat">
            <a:solidFill>
              <a:schemeClr val="bg1"/>
            </a:solidFill>
            <a:prstDash val="solid"/>
            <a:miter/>
          </a:ln>
        </p:spPr>
        <p:txBody>
          <a:bodyPr rtlCol="0" anchor="ctr"/>
          <a:lstStyle/>
          <a:p>
            <a:endParaRPr lang="en-US"/>
          </a:p>
        </p:txBody>
      </p:sp>
      <p:sp>
        <p:nvSpPr>
          <p:cNvPr id="21" name="TextBox 20">
            <a:extLst>
              <a:ext uri="{FF2B5EF4-FFF2-40B4-BE49-F238E27FC236}">
                <a16:creationId xmlns:a16="http://schemas.microsoft.com/office/drawing/2014/main" id="{C96BD282-39D4-475C-9354-5ED48A75487B}"/>
              </a:ext>
            </a:extLst>
          </p:cNvPr>
          <p:cNvSpPr txBox="1"/>
          <p:nvPr/>
        </p:nvSpPr>
        <p:spPr>
          <a:xfrm>
            <a:off x="5555731" y="5388246"/>
            <a:ext cx="1320026" cy="276999"/>
          </a:xfrm>
          <a:prstGeom prst="rect">
            <a:avLst/>
          </a:prstGeom>
          <a:noFill/>
        </p:spPr>
        <p:txBody>
          <a:bodyPr wrap="square" rtlCol="0" anchor="ctr">
            <a:spAutoFit/>
          </a:bodyPr>
          <a:lstStyle/>
          <a:p>
            <a:pPr algn="ctr"/>
            <a:r>
              <a:rPr lang="en-US" altLang="ko-KR" sz="1200" b="1" dirty="0">
                <a:solidFill>
                  <a:schemeClr val="bg1"/>
                </a:solidFill>
                <a:cs typeface="Arial" pitchFamily="34" charset="0"/>
              </a:rPr>
              <a:t>Content  Here</a:t>
            </a:r>
            <a:endParaRPr lang="ko-KR" altLang="en-US" sz="1200" b="1" dirty="0">
              <a:solidFill>
                <a:schemeClr val="bg1"/>
              </a:solidFill>
              <a:cs typeface="Arial" pitchFamily="34" charset="0"/>
            </a:endParaRPr>
          </a:p>
        </p:txBody>
      </p:sp>
      <p:grpSp>
        <p:nvGrpSpPr>
          <p:cNvPr id="22" name="Group 21">
            <a:extLst>
              <a:ext uri="{FF2B5EF4-FFF2-40B4-BE49-F238E27FC236}">
                <a16:creationId xmlns:a16="http://schemas.microsoft.com/office/drawing/2014/main" id="{47064BF9-473E-4CFB-91C6-5A7C33DC22FC}"/>
              </a:ext>
            </a:extLst>
          </p:cNvPr>
          <p:cNvGrpSpPr/>
          <p:nvPr/>
        </p:nvGrpSpPr>
        <p:grpSpPr>
          <a:xfrm>
            <a:off x="7453420" y="1047457"/>
            <a:ext cx="4301439" cy="1238026"/>
            <a:chOff x="7343410" y="887353"/>
            <a:chExt cx="4334783" cy="1238026"/>
          </a:xfrm>
        </p:grpSpPr>
        <p:sp>
          <p:nvSpPr>
            <p:cNvPr id="23" name="TextBox 22">
              <a:extLst>
                <a:ext uri="{FF2B5EF4-FFF2-40B4-BE49-F238E27FC236}">
                  <a16:creationId xmlns:a16="http://schemas.microsoft.com/office/drawing/2014/main" id="{6205B118-751C-41E0-87E4-57C82F7931AD}"/>
                </a:ext>
              </a:extLst>
            </p:cNvPr>
            <p:cNvSpPr txBox="1"/>
            <p:nvPr userDrawn="1"/>
          </p:nvSpPr>
          <p:spPr>
            <a:xfrm>
              <a:off x="7343411" y="887353"/>
              <a:ext cx="1482549" cy="553998"/>
            </a:xfrm>
            <a:prstGeom prst="rect">
              <a:avLst/>
            </a:prstGeom>
            <a:noFill/>
          </p:spPr>
          <p:txBody>
            <a:bodyPr wrap="square" lIns="48000" tIns="0" rIns="24000" bIns="0" rtlCol="0">
              <a:spAutoFit/>
            </a:bodyPr>
            <a:lstStyle/>
            <a:p>
              <a:r>
                <a:rPr lang="en-US" altLang="ko-KR" sz="3600" b="1" dirty="0">
                  <a:solidFill>
                    <a:schemeClr val="accent2"/>
                  </a:solidFill>
                  <a:cs typeface="Arial" pitchFamily="34" charset="0"/>
                </a:rPr>
                <a:t>25%</a:t>
              </a:r>
              <a:endParaRPr lang="ko-KR" altLang="en-US" sz="3600" b="1" dirty="0">
                <a:solidFill>
                  <a:schemeClr val="accent2"/>
                </a:solidFill>
                <a:cs typeface="Arial" pitchFamily="34" charset="0"/>
              </a:endParaRPr>
            </a:p>
          </p:txBody>
        </p:sp>
        <p:grpSp>
          <p:nvGrpSpPr>
            <p:cNvPr id="24" name="Group 64">
              <a:extLst>
                <a:ext uri="{FF2B5EF4-FFF2-40B4-BE49-F238E27FC236}">
                  <a16:creationId xmlns:a16="http://schemas.microsoft.com/office/drawing/2014/main" id="{9AE7EB3F-A0FA-4724-A7B2-90DDF32B3C80}"/>
                </a:ext>
              </a:extLst>
            </p:cNvPr>
            <p:cNvGrpSpPr/>
            <p:nvPr userDrawn="1"/>
          </p:nvGrpSpPr>
          <p:grpSpPr>
            <a:xfrm>
              <a:off x="7343410" y="1441351"/>
              <a:ext cx="4334783" cy="684028"/>
              <a:chOff x="910640" y="2975795"/>
              <a:chExt cx="1527408" cy="1710865"/>
            </a:xfrm>
          </p:grpSpPr>
          <p:sp>
            <p:nvSpPr>
              <p:cNvPr id="25" name="TextBox 24">
                <a:extLst>
                  <a:ext uri="{FF2B5EF4-FFF2-40B4-BE49-F238E27FC236}">
                    <a16:creationId xmlns:a16="http://schemas.microsoft.com/office/drawing/2014/main" id="{85498358-2AB1-4A7C-A860-44B32949FCF1}"/>
                  </a:ext>
                </a:extLst>
              </p:cNvPr>
              <p:cNvSpPr txBox="1"/>
              <p:nvPr/>
            </p:nvSpPr>
            <p:spPr>
              <a:xfrm>
                <a:off x="910640" y="2975795"/>
                <a:ext cx="1527408" cy="769801"/>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5AE2C995-E973-433F-A2BB-5996FC5D7973}"/>
                  </a:ext>
                </a:extLst>
              </p:cNvPr>
              <p:cNvSpPr txBox="1"/>
              <p:nvPr/>
            </p:nvSpPr>
            <p:spPr>
              <a:xfrm>
                <a:off x="910640" y="3531961"/>
                <a:ext cx="1527408" cy="11546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grpSp>
        <p:nvGrpSpPr>
          <p:cNvPr id="27" name="Group 26">
            <a:extLst>
              <a:ext uri="{FF2B5EF4-FFF2-40B4-BE49-F238E27FC236}">
                <a16:creationId xmlns:a16="http://schemas.microsoft.com/office/drawing/2014/main" id="{22687949-11E9-406B-94D1-596F0D70FC3B}"/>
              </a:ext>
            </a:extLst>
          </p:cNvPr>
          <p:cNvGrpSpPr/>
          <p:nvPr/>
        </p:nvGrpSpPr>
        <p:grpSpPr>
          <a:xfrm>
            <a:off x="7453420" y="2842165"/>
            <a:ext cx="4301439" cy="1238026"/>
            <a:chOff x="7343410" y="887353"/>
            <a:chExt cx="4334783" cy="1238026"/>
          </a:xfrm>
        </p:grpSpPr>
        <p:sp>
          <p:nvSpPr>
            <p:cNvPr id="28" name="TextBox 27">
              <a:extLst>
                <a:ext uri="{FF2B5EF4-FFF2-40B4-BE49-F238E27FC236}">
                  <a16:creationId xmlns:a16="http://schemas.microsoft.com/office/drawing/2014/main" id="{731AD03A-C081-433B-BC30-3061E94B1BDC}"/>
                </a:ext>
              </a:extLst>
            </p:cNvPr>
            <p:cNvSpPr txBox="1"/>
            <p:nvPr userDrawn="1"/>
          </p:nvSpPr>
          <p:spPr>
            <a:xfrm>
              <a:off x="7343411" y="887353"/>
              <a:ext cx="1482549" cy="553998"/>
            </a:xfrm>
            <a:prstGeom prst="rect">
              <a:avLst/>
            </a:prstGeom>
            <a:noFill/>
          </p:spPr>
          <p:txBody>
            <a:bodyPr wrap="square" lIns="48000" tIns="0" rIns="24000" bIns="0" rtlCol="0">
              <a:spAutoFit/>
            </a:bodyPr>
            <a:lstStyle/>
            <a:p>
              <a:r>
                <a:rPr lang="en-US" altLang="ko-KR" sz="3600" b="1" dirty="0">
                  <a:solidFill>
                    <a:schemeClr val="accent2"/>
                  </a:solidFill>
                  <a:cs typeface="Arial" pitchFamily="34" charset="0"/>
                </a:rPr>
                <a:t>28%</a:t>
              </a:r>
              <a:endParaRPr lang="ko-KR" altLang="en-US" sz="3600" b="1" dirty="0">
                <a:solidFill>
                  <a:schemeClr val="accent2"/>
                </a:solidFill>
                <a:cs typeface="Arial" pitchFamily="34" charset="0"/>
              </a:endParaRPr>
            </a:p>
          </p:txBody>
        </p:sp>
        <p:grpSp>
          <p:nvGrpSpPr>
            <p:cNvPr id="29" name="Group 64">
              <a:extLst>
                <a:ext uri="{FF2B5EF4-FFF2-40B4-BE49-F238E27FC236}">
                  <a16:creationId xmlns:a16="http://schemas.microsoft.com/office/drawing/2014/main" id="{A531832B-DACC-4824-842E-7C3DDD54372A}"/>
                </a:ext>
              </a:extLst>
            </p:cNvPr>
            <p:cNvGrpSpPr/>
            <p:nvPr userDrawn="1"/>
          </p:nvGrpSpPr>
          <p:grpSpPr>
            <a:xfrm>
              <a:off x="7343410" y="1441351"/>
              <a:ext cx="4334783" cy="684028"/>
              <a:chOff x="910640" y="2975795"/>
              <a:chExt cx="1527408" cy="1710865"/>
            </a:xfrm>
          </p:grpSpPr>
          <p:sp>
            <p:nvSpPr>
              <p:cNvPr id="30" name="TextBox 29">
                <a:extLst>
                  <a:ext uri="{FF2B5EF4-FFF2-40B4-BE49-F238E27FC236}">
                    <a16:creationId xmlns:a16="http://schemas.microsoft.com/office/drawing/2014/main" id="{3E6FB47C-29DA-4A83-9261-B9043EF9917F}"/>
                  </a:ext>
                </a:extLst>
              </p:cNvPr>
              <p:cNvSpPr txBox="1"/>
              <p:nvPr/>
            </p:nvSpPr>
            <p:spPr>
              <a:xfrm>
                <a:off x="910640" y="2975795"/>
                <a:ext cx="1527408" cy="769801"/>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31" name="TextBox 30">
                <a:extLst>
                  <a:ext uri="{FF2B5EF4-FFF2-40B4-BE49-F238E27FC236}">
                    <a16:creationId xmlns:a16="http://schemas.microsoft.com/office/drawing/2014/main" id="{4E8F38CF-747A-4124-B9D8-954B4654ECB2}"/>
                  </a:ext>
                </a:extLst>
              </p:cNvPr>
              <p:cNvSpPr txBox="1"/>
              <p:nvPr/>
            </p:nvSpPr>
            <p:spPr>
              <a:xfrm>
                <a:off x="910640" y="3531961"/>
                <a:ext cx="1527408" cy="11546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grpSp>
        <p:nvGrpSpPr>
          <p:cNvPr id="32" name="Group 31">
            <a:extLst>
              <a:ext uri="{FF2B5EF4-FFF2-40B4-BE49-F238E27FC236}">
                <a16:creationId xmlns:a16="http://schemas.microsoft.com/office/drawing/2014/main" id="{E272738B-CC62-4C68-A17F-8705883570C2}"/>
              </a:ext>
            </a:extLst>
          </p:cNvPr>
          <p:cNvGrpSpPr/>
          <p:nvPr/>
        </p:nvGrpSpPr>
        <p:grpSpPr>
          <a:xfrm>
            <a:off x="7453420" y="4636872"/>
            <a:ext cx="4301439" cy="1238026"/>
            <a:chOff x="7343410" y="887353"/>
            <a:chExt cx="4334783" cy="1238026"/>
          </a:xfrm>
        </p:grpSpPr>
        <p:sp>
          <p:nvSpPr>
            <p:cNvPr id="33" name="TextBox 32">
              <a:extLst>
                <a:ext uri="{FF2B5EF4-FFF2-40B4-BE49-F238E27FC236}">
                  <a16:creationId xmlns:a16="http://schemas.microsoft.com/office/drawing/2014/main" id="{CFE670E8-43AE-413E-B993-8FDBE540F1BB}"/>
                </a:ext>
              </a:extLst>
            </p:cNvPr>
            <p:cNvSpPr txBox="1"/>
            <p:nvPr userDrawn="1"/>
          </p:nvSpPr>
          <p:spPr>
            <a:xfrm>
              <a:off x="7343411" y="887353"/>
              <a:ext cx="1482549" cy="553998"/>
            </a:xfrm>
            <a:prstGeom prst="rect">
              <a:avLst/>
            </a:prstGeom>
            <a:noFill/>
          </p:spPr>
          <p:txBody>
            <a:bodyPr wrap="square" lIns="48000" tIns="0" rIns="24000" bIns="0" rtlCol="0">
              <a:spAutoFit/>
            </a:bodyPr>
            <a:lstStyle/>
            <a:p>
              <a:r>
                <a:rPr lang="en-US" altLang="ko-KR" sz="3600" b="1" dirty="0">
                  <a:solidFill>
                    <a:schemeClr val="accent2"/>
                  </a:solidFill>
                  <a:cs typeface="Arial" pitchFamily="34" charset="0"/>
                </a:rPr>
                <a:t>36%</a:t>
              </a:r>
              <a:endParaRPr lang="ko-KR" altLang="en-US" sz="3600" b="1" dirty="0">
                <a:solidFill>
                  <a:schemeClr val="accent2"/>
                </a:solidFill>
                <a:cs typeface="Arial" pitchFamily="34" charset="0"/>
              </a:endParaRPr>
            </a:p>
          </p:txBody>
        </p:sp>
        <p:grpSp>
          <p:nvGrpSpPr>
            <p:cNvPr id="34" name="Group 64">
              <a:extLst>
                <a:ext uri="{FF2B5EF4-FFF2-40B4-BE49-F238E27FC236}">
                  <a16:creationId xmlns:a16="http://schemas.microsoft.com/office/drawing/2014/main" id="{6A5830EE-508B-4C69-B10F-F9D9AA072FAB}"/>
                </a:ext>
              </a:extLst>
            </p:cNvPr>
            <p:cNvGrpSpPr/>
            <p:nvPr userDrawn="1"/>
          </p:nvGrpSpPr>
          <p:grpSpPr>
            <a:xfrm>
              <a:off x="7343410" y="1441351"/>
              <a:ext cx="4334783" cy="684028"/>
              <a:chOff x="910640" y="2975795"/>
              <a:chExt cx="1527408" cy="1710865"/>
            </a:xfrm>
          </p:grpSpPr>
          <p:sp>
            <p:nvSpPr>
              <p:cNvPr id="35" name="TextBox 34">
                <a:extLst>
                  <a:ext uri="{FF2B5EF4-FFF2-40B4-BE49-F238E27FC236}">
                    <a16:creationId xmlns:a16="http://schemas.microsoft.com/office/drawing/2014/main" id="{DFA6EE07-90B7-4491-A9AE-786BC8442062}"/>
                  </a:ext>
                </a:extLst>
              </p:cNvPr>
              <p:cNvSpPr txBox="1"/>
              <p:nvPr/>
            </p:nvSpPr>
            <p:spPr>
              <a:xfrm>
                <a:off x="910640" y="2975795"/>
                <a:ext cx="1527408" cy="769801"/>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0459CA14-13AE-4BAB-9099-AAD88AB44299}"/>
                  </a:ext>
                </a:extLst>
              </p:cNvPr>
              <p:cNvSpPr txBox="1"/>
              <p:nvPr/>
            </p:nvSpPr>
            <p:spPr>
              <a:xfrm>
                <a:off x="910640" y="3531961"/>
                <a:ext cx="1527408" cy="115469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sp>
        <p:nvSpPr>
          <p:cNvPr id="46" name="Frame 45">
            <a:extLst>
              <a:ext uri="{FF2B5EF4-FFF2-40B4-BE49-F238E27FC236}">
                <a16:creationId xmlns:a16="http://schemas.microsoft.com/office/drawing/2014/main" id="{C6E3A4AC-9AEF-4C97-AFD2-6EBE325542DF}"/>
              </a:ext>
            </a:extLst>
          </p:cNvPr>
          <p:cNvSpPr/>
          <p:nvPr/>
        </p:nvSpPr>
        <p:spPr>
          <a:xfrm>
            <a:off x="911049" y="841741"/>
            <a:ext cx="3904285" cy="5186079"/>
          </a:xfrm>
          <a:prstGeom prst="frame">
            <a:avLst>
              <a:gd name="adj1" fmla="val 140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7" name="Picture Placeholder 36">
            <a:extLst>
              <a:ext uri="{FF2B5EF4-FFF2-40B4-BE49-F238E27FC236}">
                <a16:creationId xmlns:a16="http://schemas.microsoft.com/office/drawing/2014/main" id="{7199A21E-5ABB-4369-BA23-86A53F30A97E}"/>
              </a:ext>
            </a:extLst>
          </p:cNvPr>
          <p:cNvPicPr>
            <a:picLocks noGrp="1" noChangeAspect="1" noChangeArrowheads="1"/>
          </p:cNvPicPr>
          <p:nvPr>
            <p:ph type="pic" sz="quarter" idx="14"/>
          </p:nvPr>
        </p:nvPicPr>
        <p:blipFill rotWithShape="1">
          <a:blip r:embed="rId2" cstate="print">
            <a:extLst>
              <a:ext uri="{28A0092B-C50C-407E-A947-70E740481C1C}">
                <a14:useLocalDpi xmlns:a14="http://schemas.microsoft.com/office/drawing/2010/main" val="0"/>
              </a:ext>
            </a:extLst>
          </a:blip>
          <a:srcRect l="-21237" r="-20847" b="388"/>
          <a:stretch/>
        </p:blipFill>
        <p:spPr>
          <a:xfrm>
            <a:off x="693283" y="0"/>
            <a:ext cx="4357687" cy="6858000"/>
          </a:xfrm>
          <a:prstGeom prst="rect">
            <a:avLst/>
          </a:prstGeom>
          <a:noFill/>
          <a:ln>
            <a:noFill/>
          </a:ln>
        </p:spPr>
      </p:pic>
    </p:spTree>
    <p:extLst>
      <p:ext uri="{BB962C8B-B14F-4D97-AF65-F5344CB8AC3E}">
        <p14:creationId xmlns:p14="http://schemas.microsoft.com/office/powerpoint/2010/main" val="2747396534"/>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76D254A1-C998-4885-BBAF-9C0221F11CD5}"/>
              </a:ext>
            </a:extLst>
          </p:cNvPr>
          <p:cNvGrpSpPr/>
          <p:nvPr/>
        </p:nvGrpSpPr>
        <p:grpSpPr>
          <a:xfrm>
            <a:off x="10279" y="2793680"/>
            <a:ext cx="10779026" cy="1016320"/>
            <a:chOff x="-3475307" y="2023474"/>
            <a:chExt cx="14906937" cy="1405526"/>
          </a:xfrm>
          <a:solidFill>
            <a:schemeClr val="accent1"/>
          </a:solidFill>
        </p:grpSpPr>
        <p:sp>
          <p:nvSpPr>
            <p:cNvPr id="4" name="Rectangle 3">
              <a:extLst>
                <a:ext uri="{FF2B5EF4-FFF2-40B4-BE49-F238E27FC236}">
                  <a16:creationId xmlns:a16="http://schemas.microsoft.com/office/drawing/2014/main" id="{5FDB9BB6-B378-476C-927F-2CE26A45A1F0}"/>
                </a:ext>
              </a:extLst>
            </p:cNvPr>
            <p:cNvSpPr/>
            <p:nvPr userDrawn="1"/>
          </p:nvSpPr>
          <p:spPr>
            <a:xfrm rot="10800000">
              <a:off x="-3475307" y="3200400"/>
              <a:ext cx="9610782"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4BD17887-021B-47D0-BADF-B81032D6BFA7}"/>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reeform: Shape 5">
              <a:extLst>
                <a:ext uri="{FF2B5EF4-FFF2-40B4-BE49-F238E27FC236}">
                  <a16:creationId xmlns:a16="http://schemas.microsoft.com/office/drawing/2014/main" id="{841D2CC8-75D8-4047-AF9E-EE52C3BC5485}"/>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2CAA4ECA-FF20-4BC1-8B56-1F8C34E0C1F1}"/>
              </a:ext>
            </a:extLst>
          </p:cNvPr>
          <p:cNvGrpSpPr/>
          <p:nvPr/>
        </p:nvGrpSpPr>
        <p:grpSpPr>
          <a:xfrm rot="10800000">
            <a:off x="6442853" y="3936901"/>
            <a:ext cx="5758672" cy="1019976"/>
            <a:chOff x="3467638" y="2023474"/>
            <a:chExt cx="7963992" cy="1410582"/>
          </a:xfrm>
          <a:solidFill>
            <a:schemeClr val="accent1"/>
          </a:solidFill>
        </p:grpSpPr>
        <p:sp>
          <p:nvSpPr>
            <p:cNvPr id="8" name="Rectangle 7">
              <a:extLst>
                <a:ext uri="{FF2B5EF4-FFF2-40B4-BE49-F238E27FC236}">
                  <a16:creationId xmlns:a16="http://schemas.microsoft.com/office/drawing/2014/main" id="{32928498-32CF-4458-BF81-21152C4D5959}"/>
                </a:ext>
              </a:extLst>
            </p:cNvPr>
            <p:cNvSpPr/>
            <p:nvPr userDrawn="1"/>
          </p:nvSpPr>
          <p:spPr>
            <a:xfrm rot="10800000">
              <a:off x="3467638" y="3205456"/>
              <a:ext cx="2655608" cy="2286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4BB95DF6-457E-4A39-9937-C5A4FCA71ECB}"/>
                </a:ext>
              </a:extLst>
            </p:cNvPr>
            <p:cNvSpPr/>
            <p:nvPr userDrawn="1"/>
          </p:nvSpPr>
          <p:spPr>
            <a:xfrm rot="2727637">
              <a:off x="7154945" y="448707"/>
              <a:ext cx="228600" cy="341351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05FD0B31-E21B-4CDE-A3CD-7541A6632118}"/>
                </a:ext>
              </a:extLst>
            </p:cNvPr>
            <p:cNvSpPr/>
            <p:nvPr userDrawn="1"/>
          </p:nvSpPr>
          <p:spPr>
            <a:xfrm rot="18872363" flipH="1">
              <a:off x="9542351" y="362795"/>
              <a:ext cx="228600" cy="3549958"/>
            </a:xfrm>
            <a:custGeom>
              <a:avLst/>
              <a:gdLst>
                <a:gd name="connsiteX0" fmla="*/ 0 w 228600"/>
                <a:gd name="connsiteY0" fmla="*/ 0 h 3549958"/>
                <a:gd name="connsiteX1" fmla="*/ 0 w 228600"/>
                <a:gd name="connsiteY1" fmla="*/ 3549958 h 3549958"/>
                <a:gd name="connsiteX2" fmla="*/ 10901 w 228600"/>
                <a:gd name="connsiteY2" fmla="*/ 3549958 h 3549958"/>
                <a:gd name="connsiteX3" fmla="*/ 228600 w 228600"/>
                <a:gd name="connsiteY3" fmla="*/ 3328731 h 3549958"/>
                <a:gd name="connsiteX4" fmla="*/ 228600 w 228600"/>
                <a:gd name="connsiteY4" fmla="*/ 0 h 3549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 h="3549958">
                  <a:moveTo>
                    <a:pt x="0" y="0"/>
                  </a:moveTo>
                  <a:lnTo>
                    <a:pt x="0" y="3549958"/>
                  </a:lnTo>
                  <a:lnTo>
                    <a:pt x="10901" y="3549958"/>
                  </a:lnTo>
                  <a:lnTo>
                    <a:pt x="228600" y="3328731"/>
                  </a:lnTo>
                  <a:lnTo>
                    <a:pt x="228600" y="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id="{E43CAF06-A9D2-424D-AFD0-DB9CBC62D18C}"/>
              </a:ext>
            </a:extLst>
          </p:cNvPr>
          <p:cNvGrpSpPr/>
          <p:nvPr/>
        </p:nvGrpSpPr>
        <p:grpSpPr>
          <a:xfrm>
            <a:off x="7736578" y="3234245"/>
            <a:ext cx="1753617" cy="1206212"/>
            <a:chOff x="5327019" y="1709568"/>
            <a:chExt cx="2893768" cy="1990456"/>
          </a:xfrm>
        </p:grpSpPr>
        <p:sp>
          <p:nvSpPr>
            <p:cNvPr id="12" name="Freeform: Shape 11">
              <a:extLst>
                <a:ext uri="{FF2B5EF4-FFF2-40B4-BE49-F238E27FC236}">
                  <a16:creationId xmlns:a16="http://schemas.microsoft.com/office/drawing/2014/main" id="{8CF9FC8D-D572-4008-B7F9-13BB9D9D2DBE}"/>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13" name="Freeform: Shape 12">
              <a:extLst>
                <a:ext uri="{FF2B5EF4-FFF2-40B4-BE49-F238E27FC236}">
                  <a16:creationId xmlns:a16="http://schemas.microsoft.com/office/drawing/2014/main" id="{58E1CA7B-F97A-4EA7-B710-79ECC3436FD0}"/>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15" name="Group 14">
            <a:extLst>
              <a:ext uri="{FF2B5EF4-FFF2-40B4-BE49-F238E27FC236}">
                <a16:creationId xmlns:a16="http://schemas.microsoft.com/office/drawing/2014/main" id="{C1CED79E-22D0-4871-B879-4FBD4058B2A4}"/>
              </a:ext>
            </a:extLst>
          </p:cNvPr>
          <p:cNvGrpSpPr/>
          <p:nvPr userDrawn="1"/>
        </p:nvGrpSpPr>
        <p:grpSpPr>
          <a:xfrm>
            <a:off x="1360666" y="4179462"/>
            <a:ext cx="488568" cy="585942"/>
            <a:chOff x="6761163" y="2984500"/>
            <a:chExt cx="915988" cy="1098550"/>
          </a:xfrm>
          <a:noFill/>
        </p:grpSpPr>
        <p:sp>
          <p:nvSpPr>
            <p:cNvPr id="17" name="Freeform 14">
              <a:extLst>
                <a:ext uri="{FF2B5EF4-FFF2-40B4-BE49-F238E27FC236}">
                  <a16:creationId xmlns:a16="http://schemas.microsoft.com/office/drawing/2014/main" id="{F8C57031-B3E1-45DE-A5D1-515FC023C3E1}"/>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18" name="Freeform 15">
              <a:extLst>
                <a:ext uri="{FF2B5EF4-FFF2-40B4-BE49-F238E27FC236}">
                  <a16:creationId xmlns:a16="http://schemas.microsoft.com/office/drawing/2014/main" id="{44AB9B19-651F-463B-9518-8D74C972BD76}"/>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solidFill>
                <a:schemeClr val="accent2"/>
              </a:solidFill>
              <a:round/>
              <a:headEnd/>
              <a:tailEnd/>
            </a:ln>
          </p:spPr>
          <p:txBody>
            <a:bodyPr vert="horz" wrap="square" lIns="91440" tIns="45720" rIns="91440" bIns="45720" numCol="1" anchor="t" anchorCtr="0" compatLnSpc="1">
              <a:prstTxWarp prst="textNoShape">
                <a:avLst/>
              </a:prstTxWarp>
            </a:bodyPr>
            <a:lstStyle/>
            <a:p>
              <a:endParaRPr lang="ko-KR" altLang="en-US"/>
            </a:p>
          </p:txBody>
        </p:sp>
      </p:grpSp>
      <p:grpSp>
        <p:nvGrpSpPr>
          <p:cNvPr id="19" name="Group 18">
            <a:extLst>
              <a:ext uri="{FF2B5EF4-FFF2-40B4-BE49-F238E27FC236}">
                <a16:creationId xmlns:a16="http://schemas.microsoft.com/office/drawing/2014/main" id="{717FE94B-A9B1-4CBD-ACD4-3C095484835D}"/>
              </a:ext>
            </a:extLst>
          </p:cNvPr>
          <p:cNvGrpSpPr/>
          <p:nvPr/>
        </p:nvGrpSpPr>
        <p:grpSpPr>
          <a:xfrm>
            <a:off x="3519012" y="4294047"/>
            <a:ext cx="556323" cy="469987"/>
            <a:chOff x="1960454" y="5041163"/>
            <a:chExt cx="1743075" cy="1472566"/>
          </a:xfrm>
          <a:noFill/>
        </p:grpSpPr>
        <p:sp>
          <p:nvSpPr>
            <p:cNvPr id="20" name="Freeform: Shape 19">
              <a:extLst>
                <a:ext uri="{FF2B5EF4-FFF2-40B4-BE49-F238E27FC236}">
                  <a16:creationId xmlns:a16="http://schemas.microsoft.com/office/drawing/2014/main" id="{2F243990-1405-4106-960C-B68341214427}"/>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solidFill>
                <a:schemeClr val="accent2"/>
              </a:solid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4A62F8F7-7A64-406E-98C0-7F09BAC87521}"/>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accent2"/>
              </a:solid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995F44B4-EF00-494F-BBCE-EF9A6D1C4C11}"/>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solidFill>
                <a:schemeClr val="accent2"/>
              </a:solid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7C66A4D1-E8CB-4073-88BE-4D76EE28539B}"/>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solidFill>
                <a:schemeClr val="accent2"/>
              </a:solid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9CBA01F-A245-49D3-83FD-C43A8811CD8B}"/>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solidFill>
                <a:schemeClr val="accent2"/>
              </a:solid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0558DB6B-B36B-4CF7-B42A-8399F435D88C}"/>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solidFill>
                <a:schemeClr val="accent2"/>
              </a:solid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91DF11F-E6FB-4395-934F-4A2EBEBF358B}"/>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solidFill>
                <a:schemeClr val="accent2"/>
              </a:solidFill>
              <a:prstDash val="solid"/>
              <a:miter/>
            </a:ln>
          </p:spPr>
          <p:txBody>
            <a:bodyPr rtlCol="0" anchor="ctr"/>
            <a:lstStyle/>
            <a:p>
              <a:endParaRPr lang="en-US"/>
            </a:p>
          </p:txBody>
        </p:sp>
      </p:grpSp>
      <p:sp>
        <p:nvSpPr>
          <p:cNvPr id="28" name="Freeform: Shape 27">
            <a:extLst>
              <a:ext uri="{FF2B5EF4-FFF2-40B4-BE49-F238E27FC236}">
                <a16:creationId xmlns:a16="http://schemas.microsoft.com/office/drawing/2014/main" id="{4EC37573-C624-4109-A2E4-A16B807CBCC7}"/>
              </a:ext>
            </a:extLst>
          </p:cNvPr>
          <p:cNvSpPr/>
          <p:nvPr/>
        </p:nvSpPr>
        <p:spPr>
          <a:xfrm>
            <a:off x="5829207" y="4292677"/>
            <a:ext cx="320378" cy="463996"/>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noFill/>
          <a:ln w="15875" cap="flat">
            <a:solidFill>
              <a:schemeClr val="accent2"/>
            </a:solidFill>
            <a:prstDash val="solid"/>
            <a:miter/>
          </a:ln>
        </p:spPr>
        <p:txBody>
          <a:bodyPr rtlCol="0" anchor="ctr"/>
          <a:lstStyle/>
          <a:p>
            <a:endParaRPr lang="en-US"/>
          </a:p>
        </p:txBody>
      </p:sp>
      <p:grpSp>
        <p:nvGrpSpPr>
          <p:cNvPr id="37" name="Group 36">
            <a:extLst>
              <a:ext uri="{FF2B5EF4-FFF2-40B4-BE49-F238E27FC236}">
                <a16:creationId xmlns:a16="http://schemas.microsoft.com/office/drawing/2014/main" id="{3C378A42-7C76-46E9-A63B-297C8F981CDC}"/>
              </a:ext>
            </a:extLst>
          </p:cNvPr>
          <p:cNvGrpSpPr/>
          <p:nvPr/>
        </p:nvGrpSpPr>
        <p:grpSpPr>
          <a:xfrm>
            <a:off x="668191" y="4889034"/>
            <a:ext cx="1873519" cy="1107996"/>
            <a:chOff x="668191" y="4889034"/>
            <a:chExt cx="1873519" cy="1107996"/>
          </a:xfrm>
        </p:grpSpPr>
        <p:sp>
          <p:nvSpPr>
            <p:cNvPr id="16" name="TextBox 15">
              <a:extLst>
                <a:ext uri="{FF2B5EF4-FFF2-40B4-BE49-F238E27FC236}">
                  <a16:creationId xmlns:a16="http://schemas.microsoft.com/office/drawing/2014/main" id="{AF28A9E3-6021-4EE1-8CA7-094B3D003143}"/>
                </a:ext>
              </a:extLst>
            </p:cNvPr>
            <p:cNvSpPr txBox="1"/>
            <p:nvPr userDrawn="1"/>
          </p:nvSpPr>
          <p:spPr>
            <a:xfrm>
              <a:off x="668191" y="4889034"/>
              <a:ext cx="1873518" cy="276999"/>
            </a:xfrm>
            <a:prstGeom prst="rect">
              <a:avLst/>
            </a:prstGeom>
            <a:noFill/>
          </p:spPr>
          <p:txBody>
            <a:bodyPr wrap="square" rtlCol="0" anchor="ctr">
              <a:spAutoFit/>
            </a:bodyPr>
            <a:lstStyle/>
            <a:p>
              <a:pPr algn="ctr"/>
              <a:r>
                <a:rPr lang="en-US" altLang="ko-KR" sz="1200" b="1" dirty="0">
                  <a:cs typeface="Arial" pitchFamily="34" charset="0"/>
                </a:rPr>
                <a:t>Content  Here</a:t>
              </a:r>
              <a:endParaRPr lang="ko-KR" altLang="en-US" sz="1200" b="1" dirty="0">
                <a:cs typeface="Arial" pitchFamily="34" charset="0"/>
              </a:endParaRPr>
            </a:p>
          </p:txBody>
        </p:sp>
        <p:sp>
          <p:nvSpPr>
            <p:cNvPr id="32" name="TextBox 31">
              <a:extLst>
                <a:ext uri="{FF2B5EF4-FFF2-40B4-BE49-F238E27FC236}">
                  <a16:creationId xmlns:a16="http://schemas.microsoft.com/office/drawing/2014/main" id="{B72E80B6-C8DF-4EFA-93CC-FA7935AD8A46}"/>
                </a:ext>
              </a:extLst>
            </p:cNvPr>
            <p:cNvSpPr txBox="1"/>
            <p:nvPr/>
          </p:nvSpPr>
          <p:spPr>
            <a:xfrm>
              <a:off x="668191" y="5166033"/>
              <a:ext cx="1873519"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nvGrpSpPr>
          <p:cNvPr id="38" name="Group 37">
            <a:extLst>
              <a:ext uri="{FF2B5EF4-FFF2-40B4-BE49-F238E27FC236}">
                <a16:creationId xmlns:a16="http://schemas.microsoft.com/office/drawing/2014/main" id="{6FBA6E5E-CA1A-452A-8CE9-9FD9BCC212E9}"/>
              </a:ext>
            </a:extLst>
          </p:cNvPr>
          <p:cNvGrpSpPr/>
          <p:nvPr/>
        </p:nvGrpSpPr>
        <p:grpSpPr>
          <a:xfrm>
            <a:off x="2860414" y="4889034"/>
            <a:ext cx="1873519" cy="1107996"/>
            <a:chOff x="2860414" y="4889034"/>
            <a:chExt cx="1873519" cy="1107996"/>
          </a:xfrm>
        </p:grpSpPr>
        <p:sp>
          <p:nvSpPr>
            <p:cNvPr id="27" name="TextBox 26">
              <a:extLst>
                <a:ext uri="{FF2B5EF4-FFF2-40B4-BE49-F238E27FC236}">
                  <a16:creationId xmlns:a16="http://schemas.microsoft.com/office/drawing/2014/main" id="{8A32E50F-9728-4861-B069-5393074C564E}"/>
                </a:ext>
              </a:extLst>
            </p:cNvPr>
            <p:cNvSpPr txBox="1"/>
            <p:nvPr/>
          </p:nvSpPr>
          <p:spPr>
            <a:xfrm>
              <a:off x="2860414" y="4889034"/>
              <a:ext cx="1873518" cy="276999"/>
            </a:xfrm>
            <a:prstGeom prst="rect">
              <a:avLst/>
            </a:prstGeom>
            <a:noFill/>
          </p:spPr>
          <p:txBody>
            <a:bodyPr wrap="square" rtlCol="0" anchor="ctr">
              <a:spAutoFit/>
            </a:bodyPr>
            <a:lstStyle/>
            <a:p>
              <a:pPr algn="ctr"/>
              <a:r>
                <a:rPr lang="en-US" altLang="ko-KR" sz="1200" b="1" dirty="0">
                  <a:cs typeface="Arial" pitchFamily="34" charset="0"/>
                </a:rPr>
                <a:t>Content  Here</a:t>
              </a:r>
              <a:endParaRPr lang="ko-KR" altLang="en-US" sz="1200" b="1" dirty="0">
                <a:cs typeface="Arial" pitchFamily="34" charset="0"/>
              </a:endParaRPr>
            </a:p>
          </p:txBody>
        </p:sp>
        <p:sp>
          <p:nvSpPr>
            <p:cNvPr id="33" name="TextBox 32">
              <a:extLst>
                <a:ext uri="{FF2B5EF4-FFF2-40B4-BE49-F238E27FC236}">
                  <a16:creationId xmlns:a16="http://schemas.microsoft.com/office/drawing/2014/main" id="{BE44C497-D8B7-402A-B19E-CD64B583BD46}"/>
                </a:ext>
              </a:extLst>
            </p:cNvPr>
            <p:cNvSpPr txBox="1"/>
            <p:nvPr/>
          </p:nvSpPr>
          <p:spPr>
            <a:xfrm>
              <a:off x="2860414" y="5166033"/>
              <a:ext cx="1873519"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nvGrpSpPr>
          <p:cNvPr id="39" name="Group 38">
            <a:extLst>
              <a:ext uri="{FF2B5EF4-FFF2-40B4-BE49-F238E27FC236}">
                <a16:creationId xmlns:a16="http://schemas.microsoft.com/office/drawing/2014/main" id="{0981867E-5239-4203-9874-5272B71F6429}"/>
              </a:ext>
            </a:extLst>
          </p:cNvPr>
          <p:cNvGrpSpPr/>
          <p:nvPr/>
        </p:nvGrpSpPr>
        <p:grpSpPr>
          <a:xfrm>
            <a:off x="5052637" y="4889034"/>
            <a:ext cx="1873519" cy="1107996"/>
            <a:chOff x="5052637" y="4889034"/>
            <a:chExt cx="1873519" cy="1107996"/>
          </a:xfrm>
        </p:grpSpPr>
        <p:sp>
          <p:nvSpPr>
            <p:cNvPr id="29" name="TextBox 28">
              <a:extLst>
                <a:ext uri="{FF2B5EF4-FFF2-40B4-BE49-F238E27FC236}">
                  <a16:creationId xmlns:a16="http://schemas.microsoft.com/office/drawing/2014/main" id="{35444B19-CDFC-4D69-9C07-C0C34BEE6B2B}"/>
                </a:ext>
              </a:extLst>
            </p:cNvPr>
            <p:cNvSpPr txBox="1"/>
            <p:nvPr/>
          </p:nvSpPr>
          <p:spPr>
            <a:xfrm>
              <a:off x="5052637" y="4889034"/>
              <a:ext cx="1873518" cy="276999"/>
            </a:xfrm>
            <a:prstGeom prst="rect">
              <a:avLst/>
            </a:prstGeom>
            <a:noFill/>
          </p:spPr>
          <p:txBody>
            <a:bodyPr wrap="square" rtlCol="0" anchor="ctr">
              <a:spAutoFit/>
            </a:bodyPr>
            <a:lstStyle/>
            <a:p>
              <a:pPr algn="ctr"/>
              <a:r>
                <a:rPr lang="en-US" altLang="ko-KR" sz="1200" b="1" dirty="0">
                  <a:cs typeface="Arial" pitchFamily="34" charset="0"/>
                </a:rPr>
                <a:t>Content  Here</a:t>
              </a:r>
              <a:endParaRPr lang="ko-KR" altLang="en-US" sz="1200" b="1" dirty="0">
                <a:cs typeface="Arial" pitchFamily="34" charset="0"/>
              </a:endParaRPr>
            </a:p>
          </p:txBody>
        </p:sp>
        <p:sp>
          <p:nvSpPr>
            <p:cNvPr id="34" name="TextBox 33">
              <a:extLst>
                <a:ext uri="{FF2B5EF4-FFF2-40B4-BE49-F238E27FC236}">
                  <a16:creationId xmlns:a16="http://schemas.microsoft.com/office/drawing/2014/main" id="{7AF37522-DA37-4B02-825C-283A3B11C787}"/>
                </a:ext>
              </a:extLst>
            </p:cNvPr>
            <p:cNvSpPr txBox="1"/>
            <p:nvPr/>
          </p:nvSpPr>
          <p:spPr>
            <a:xfrm>
              <a:off x="5052637" y="5166033"/>
              <a:ext cx="1873519"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sp>
        <p:nvSpPr>
          <p:cNvPr id="35" name="TextBox 34">
            <a:extLst>
              <a:ext uri="{FF2B5EF4-FFF2-40B4-BE49-F238E27FC236}">
                <a16:creationId xmlns:a16="http://schemas.microsoft.com/office/drawing/2014/main" id="{218AD73F-3896-4559-B2CB-645B5F888D66}"/>
              </a:ext>
            </a:extLst>
          </p:cNvPr>
          <p:cNvSpPr txBox="1"/>
          <p:nvPr/>
        </p:nvSpPr>
        <p:spPr>
          <a:xfrm>
            <a:off x="668191" y="2608757"/>
            <a:ext cx="5891688" cy="738664"/>
          </a:xfrm>
          <a:prstGeom prst="rect">
            <a:avLst/>
          </a:prstGeom>
          <a:noFill/>
        </p:spPr>
        <p:txBody>
          <a:bodyPr wrap="square" rtlCol="0">
            <a:spAutoFit/>
          </a:bodyPr>
          <a:lstStyle/>
          <a:p>
            <a:r>
              <a:rPr lang="en-US" altLang="ko-KR" sz="1400" dirty="0">
                <a:solidFill>
                  <a:schemeClr val="tx1">
                    <a:lumMod val="75000"/>
                    <a:lumOff val="25000"/>
                  </a:schemeClr>
                </a:solidFill>
                <a:cs typeface="Arial" pitchFamily="34" charset="0"/>
              </a:rPr>
              <a:t>You can simply impress your audience and add a unique zing and appeal to your Presentations. I hope and I believe that this Template will your Time, Money and Reputation. </a:t>
            </a:r>
          </a:p>
        </p:txBody>
      </p:sp>
      <p:sp>
        <p:nvSpPr>
          <p:cNvPr id="36" name="TextBox 35">
            <a:extLst>
              <a:ext uri="{FF2B5EF4-FFF2-40B4-BE49-F238E27FC236}">
                <a16:creationId xmlns:a16="http://schemas.microsoft.com/office/drawing/2014/main" id="{294AFC09-03C3-4E82-9A4D-9D83F15BB613}"/>
              </a:ext>
            </a:extLst>
          </p:cNvPr>
          <p:cNvSpPr txBox="1"/>
          <p:nvPr/>
        </p:nvSpPr>
        <p:spPr>
          <a:xfrm>
            <a:off x="668191" y="1675849"/>
            <a:ext cx="5214511" cy="861774"/>
          </a:xfrm>
          <a:prstGeom prst="rect">
            <a:avLst/>
          </a:prstGeom>
          <a:noFill/>
        </p:spPr>
        <p:txBody>
          <a:bodyPr wrap="square" lIns="36000" tIns="0" rIns="36000" bIns="0" rtlCol="0" anchor="ctr">
            <a:spAutoFit/>
          </a:bodyPr>
          <a:lstStyle/>
          <a:p>
            <a:r>
              <a:rPr lang="en-US" altLang="ko-KR" sz="2800" dirty="0">
                <a:solidFill>
                  <a:schemeClr val="accent1"/>
                </a:solidFill>
              </a:rPr>
              <a:t>We Create Quality </a:t>
            </a:r>
          </a:p>
          <a:p>
            <a:r>
              <a:rPr lang="en-US" altLang="ko-KR" sz="2800" dirty="0">
                <a:solidFill>
                  <a:schemeClr val="accent1"/>
                </a:solidFill>
              </a:rPr>
              <a:t>Professional PPT Presentation</a:t>
            </a:r>
            <a:endParaRPr lang="ko-KR" altLang="en-US" sz="2800" dirty="0">
              <a:solidFill>
                <a:schemeClr val="accent1"/>
              </a:solidFill>
            </a:endParaRPr>
          </a:p>
        </p:txBody>
      </p:sp>
    </p:spTree>
    <p:extLst>
      <p:ext uri="{BB962C8B-B14F-4D97-AF65-F5344CB8AC3E}">
        <p14:creationId xmlns:p14="http://schemas.microsoft.com/office/powerpoint/2010/main" val="3086685074"/>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그룹 4">
            <a:extLst>
              <a:ext uri="{FF2B5EF4-FFF2-40B4-BE49-F238E27FC236}">
                <a16:creationId xmlns:a16="http://schemas.microsoft.com/office/drawing/2014/main" id="{D4F0F944-7436-49BC-A9FF-DBA6AE1D6B46}"/>
              </a:ext>
            </a:extLst>
          </p:cNvPr>
          <p:cNvGrpSpPr/>
          <p:nvPr/>
        </p:nvGrpSpPr>
        <p:grpSpPr>
          <a:xfrm>
            <a:off x="1206957" y="1864401"/>
            <a:ext cx="9649093" cy="4157023"/>
            <a:chOff x="1341524" y="1864400"/>
            <a:chExt cx="9649093" cy="4157023"/>
          </a:xfrm>
        </p:grpSpPr>
        <p:sp>
          <p:nvSpPr>
            <p:cNvPr id="4" name="Oval 6">
              <a:extLst>
                <a:ext uri="{FF2B5EF4-FFF2-40B4-BE49-F238E27FC236}">
                  <a16:creationId xmlns:a16="http://schemas.microsoft.com/office/drawing/2014/main" id="{B715BE10-24F5-4659-A88E-81134A7A3118}"/>
                </a:ext>
              </a:extLst>
            </p:cNvPr>
            <p:cNvSpPr/>
            <p:nvPr/>
          </p:nvSpPr>
          <p:spPr>
            <a:xfrm>
              <a:off x="9610582" y="311286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5" name="Oval 6">
              <a:extLst>
                <a:ext uri="{FF2B5EF4-FFF2-40B4-BE49-F238E27FC236}">
                  <a16:creationId xmlns:a16="http://schemas.microsoft.com/office/drawing/2014/main" id="{A12CAF87-AA5F-4B2D-A092-BDA5F81A4D2E}"/>
                </a:ext>
              </a:extLst>
            </p:cNvPr>
            <p:cNvSpPr/>
            <p:nvPr/>
          </p:nvSpPr>
          <p:spPr>
            <a:xfrm rot="16200000">
              <a:off x="8267958" y="190582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6" name="Oval 6">
              <a:extLst>
                <a:ext uri="{FF2B5EF4-FFF2-40B4-BE49-F238E27FC236}">
                  <a16:creationId xmlns:a16="http://schemas.microsoft.com/office/drawing/2014/main" id="{4C088147-B7AE-4A7B-A009-1AD17DBE72F9}"/>
                </a:ext>
              </a:extLst>
            </p:cNvPr>
            <p:cNvSpPr/>
            <p:nvPr/>
          </p:nvSpPr>
          <p:spPr>
            <a:xfrm rot="16200000">
              <a:off x="5640470" y="190582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7" name="Oval 6">
              <a:extLst>
                <a:ext uri="{FF2B5EF4-FFF2-40B4-BE49-F238E27FC236}">
                  <a16:creationId xmlns:a16="http://schemas.microsoft.com/office/drawing/2014/main" id="{DB7DB391-5A87-4FCD-9C0F-82DE718DA547}"/>
                </a:ext>
              </a:extLst>
            </p:cNvPr>
            <p:cNvSpPr/>
            <p:nvPr/>
          </p:nvSpPr>
          <p:spPr>
            <a:xfrm rot="16200000">
              <a:off x="3012983" y="1905826"/>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8" name="Oval 6">
              <a:extLst>
                <a:ext uri="{FF2B5EF4-FFF2-40B4-BE49-F238E27FC236}">
                  <a16:creationId xmlns:a16="http://schemas.microsoft.com/office/drawing/2014/main" id="{BA2F835D-7271-4CA7-8421-0670299315CD}"/>
                </a:ext>
              </a:extLst>
            </p:cNvPr>
            <p:cNvSpPr/>
            <p:nvPr/>
          </p:nvSpPr>
          <p:spPr>
            <a:xfrm>
              <a:off x="1699239" y="3114393"/>
              <a:ext cx="1024460" cy="1657038"/>
            </a:xfrm>
            <a:custGeom>
              <a:avLst/>
              <a:gdLst/>
              <a:ahLst/>
              <a:cxnLst/>
              <a:rect l="l" t="t" r="r" b="b"/>
              <a:pathLst>
                <a:path w="890376" h="1440160">
                  <a:moveTo>
                    <a:pt x="445188" y="0"/>
                  </a:moveTo>
                  <a:cubicBezTo>
                    <a:pt x="614149" y="0"/>
                    <a:pt x="769519" y="58193"/>
                    <a:pt x="890376" y="158114"/>
                  </a:cubicBezTo>
                  <a:cubicBezTo>
                    <a:pt x="722128" y="287532"/>
                    <a:pt x="615484" y="491352"/>
                    <a:pt x="615484" y="720080"/>
                  </a:cubicBezTo>
                  <a:cubicBezTo>
                    <a:pt x="615484" y="948808"/>
                    <a:pt x="722128" y="1152628"/>
                    <a:pt x="890376" y="1282046"/>
                  </a:cubicBezTo>
                  <a:cubicBezTo>
                    <a:pt x="769519" y="1381967"/>
                    <a:pt x="614149" y="1440160"/>
                    <a:pt x="445188" y="1440160"/>
                  </a:cubicBezTo>
                  <a:cubicBezTo>
                    <a:pt x="276227" y="1440160"/>
                    <a:pt x="120857" y="1381967"/>
                    <a:pt x="0" y="1282046"/>
                  </a:cubicBezTo>
                  <a:cubicBezTo>
                    <a:pt x="168248" y="1152628"/>
                    <a:pt x="274891" y="948808"/>
                    <a:pt x="274891" y="720080"/>
                  </a:cubicBezTo>
                  <a:cubicBezTo>
                    <a:pt x="274891" y="491352"/>
                    <a:pt x="168248" y="287532"/>
                    <a:pt x="0" y="158114"/>
                  </a:cubicBezTo>
                  <a:cubicBezTo>
                    <a:pt x="120857" y="58193"/>
                    <a:pt x="276227" y="0"/>
                    <a:pt x="445188" y="0"/>
                  </a:cubicBezTo>
                  <a:close/>
                </a:path>
              </a:pathLst>
            </a:cu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9" name="Group 8">
              <a:extLst>
                <a:ext uri="{FF2B5EF4-FFF2-40B4-BE49-F238E27FC236}">
                  <a16:creationId xmlns:a16="http://schemas.microsoft.com/office/drawing/2014/main" id="{A45C750A-EEE2-4184-BD47-F81DD0D729D4}"/>
                </a:ext>
              </a:extLst>
            </p:cNvPr>
            <p:cNvGrpSpPr/>
            <p:nvPr/>
          </p:nvGrpSpPr>
          <p:grpSpPr>
            <a:xfrm>
              <a:off x="1341524" y="1864400"/>
              <a:ext cx="1739890" cy="1739890"/>
              <a:chOff x="1763688" y="2492896"/>
              <a:chExt cx="1512168" cy="1512168"/>
            </a:xfrm>
          </p:grpSpPr>
          <p:sp>
            <p:nvSpPr>
              <p:cNvPr id="25" name="Oval 24">
                <a:extLst>
                  <a:ext uri="{FF2B5EF4-FFF2-40B4-BE49-F238E27FC236}">
                    <a16:creationId xmlns:a16="http://schemas.microsoft.com/office/drawing/2014/main" id="{19FFA819-E300-455B-8896-4500158326F3}"/>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6" name="Oval 3">
                <a:extLst>
                  <a:ext uri="{FF2B5EF4-FFF2-40B4-BE49-F238E27FC236}">
                    <a16:creationId xmlns:a16="http://schemas.microsoft.com/office/drawing/2014/main" id="{9DFECC8D-8B1A-4E05-A94E-39C078163F4A}"/>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6"/>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0" name="Group 9">
              <a:extLst>
                <a:ext uri="{FF2B5EF4-FFF2-40B4-BE49-F238E27FC236}">
                  <a16:creationId xmlns:a16="http://schemas.microsoft.com/office/drawing/2014/main" id="{94186C0E-1D85-4DD2-96F2-45D0DCE728C6}"/>
                </a:ext>
              </a:extLst>
            </p:cNvPr>
            <p:cNvGrpSpPr/>
            <p:nvPr/>
          </p:nvGrpSpPr>
          <p:grpSpPr>
            <a:xfrm>
              <a:off x="1341524" y="4281533"/>
              <a:ext cx="1739890" cy="1739890"/>
              <a:chOff x="1763688" y="2492896"/>
              <a:chExt cx="1512168" cy="1512168"/>
            </a:xfrm>
          </p:grpSpPr>
          <p:sp>
            <p:nvSpPr>
              <p:cNvPr id="23" name="Oval 22">
                <a:extLst>
                  <a:ext uri="{FF2B5EF4-FFF2-40B4-BE49-F238E27FC236}">
                    <a16:creationId xmlns:a16="http://schemas.microsoft.com/office/drawing/2014/main" id="{9FDA29D9-9DA2-4800-8620-7794D7A70313}"/>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4" name="Oval 3">
                <a:extLst>
                  <a:ext uri="{FF2B5EF4-FFF2-40B4-BE49-F238E27FC236}">
                    <a16:creationId xmlns:a16="http://schemas.microsoft.com/office/drawing/2014/main" id="{5E99A8EE-8804-405D-9BEB-DAA541C5F2D1}"/>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3"/>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1" name="Group 10">
              <a:extLst>
                <a:ext uri="{FF2B5EF4-FFF2-40B4-BE49-F238E27FC236}">
                  <a16:creationId xmlns:a16="http://schemas.microsoft.com/office/drawing/2014/main" id="{63124B66-6018-4FB3-9EE0-D6F92ACB7E1F}"/>
                </a:ext>
              </a:extLst>
            </p:cNvPr>
            <p:cNvGrpSpPr/>
            <p:nvPr/>
          </p:nvGrpSpPr>
          <p:grpSpPr>
            <a:xfrm>
              <a:off x="3969012" y="1864400"/>
              <a:ext cx="1739890" cy="1739890"/>
              <a:chOff x="1763688" y="2492896"/>
              <a:chExt cx="1512168" cy="1512168"/>
            </a:xfrm>
          </p:grpSpPr>
          <p:sp>
            <p:nvSpPr>
              <p:cNvPr id="21" name="Oval 20">
                <a:extLst>
                  <a:ext uri="{FF2B5EF4-FFF2-40B4-BE49-F238E27FC236}">
                    <a16:creationId xmlns:a16="http://schemas.microsoft.com/office/drawing/2014/main" id="{98A91D8F-4D2B-44C0-9D8B-04EBB6A44CBE}"/>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22" name="Oval 3">
                <a:extLst>
                  <a:ext uri="{FF2B5EF4-FFF2-40B4-BE49-F238E27FC236}">
                    <a16:creationId xmlns:a16="http://schemas.microsoft.com/office/drawing/2014/main" id="{F6356BF2-9D9E-40A3-B3AB-02BAFCBEE517}"/>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5"/>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2" name="Group 11">
              <a:extLst>
                <a:ext uri="{FF2B5EF4-FFF2-40B4-BE49-F238E27FC236}">
                  <a16:creationId xmlns:a16="http://schemas.microsoft.com/office/drawing/2014/main" id="{5F6E4F20-BCBF-48D3-BC15-467B83CEF094}"/>
                </a:ext>
              </a:extLst>
            </p:cNvPr>
            <p:cNvGrpSpPr/>
            <p:nvPr/>
          </p:nvGrpSpPr>
          <p:grpSpPr>
            <a:xfrm>
              <a:off x="6596499" y="1864400"/>
              <a:ext cx="1739890" cy="1739890"/>
              <a:chOff x="1763688" y="2492896"/>
              <a:chExt cx="1512168" cy="1512168"/>
            </a:xfrm>
          </p:grpSpPr>
          <p:sp>
            <p:nvSpPr>
              <p:cNvPr id="19" name="Oval 18">
                <a:extLst>
                  <a:ext uri="{FF2B5EF4-FFF2-40B4-BE49-F238E27FC236}">
                    <a16:creationId xmlns:a16="http://schemas.microsoft.com/office/drawing/2014/main" id="{D92E4061-ECCC-4B1E-AABB-3B7BD6DA223E}"/>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0" name="Oval 3">
                <a:extLst>
                  <a:ext uri="{FF2B5EF4-FFF2-40B4-BE49-F238E27FC236}">
                    <a16:creationId xmlns:a16="http://schemas.microsoft.com/office/drawing/2014/main" id="{C3A1F984-64D4-483C-9215-082C85D07324}"/>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2"/>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3" name="Group 12">
              <a:extLst>
                <a:ext uri="{FF2B5EF4-FFF2-40B4-BE49-F238E27FC236}">
                  <a16:creationId xmlns:a16="http://schemas.microsoft.com/office/drawing/2014/main" id="{0991779B-8D9A-4E32-AE1C-FD91DFDF9B12}"/>
                </a:ext>
              </a:extLst>
            </p:cNvPr>
            <p:cNvGrpSpPr/>
            <p:nvPr/>
          </p:nvGrpSpPr>
          <p:grpSpPr>
            <a:xfrm>
              <a:off x="9223985" y="1864400"/>
              <a:ext cx="1739890" cy="1739890"/>
              <a:chOff x="1763688" y="2492896"/>
              <a:chExt cx="1512168" cy="1512168"/>
            </a:xfrm>
          </p:grpSpPr>
          <p:sp>
            <p:nvSpPr>
              <p:cNvPr id="17" name="Oval 16">
                <a:extLst>
                  <a:ext uri="{FF2B5EF4-FFF2-40B4-BE49-F238E27FC236}">
                    <a16:creationId xmlns:a16="http://schemas.microsoft.com/office/drawing/2014/main" id="{DB7C3DB7-CBCD-42F3-A9AA-CFD3F95E1C27}"/>
                  </a:ext>
                </a:extLst>
              </p:cNvPr>
              <p:cNvSpPr/>
              <p:nvPr/>
            </p:nvSpPr>
            <p:spPr>
              <a:xfrm>
                <a:off x="176368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8" name="Oval 3">
                <a:extLst>
                  <a:ext uri="{FF2B5EF4-FFF2-40B4-BE49-F238E27FC236}">
                    <a16:creationId xmlns:a16="http://schemas.microsoft.com/office/drawing/2014/main" id="{630D1DED-58E1-49FF-861B-B1A1F0E4E179}"/>
                  </a:ext>
                </a:extLst>
              </p:cNvPr>
              <p:cNvSpPr/>
              <p:nvPr/>
            </p:nvSpPr>
            <p:spPr>
              <a:xfrm>
                <a:off x="183569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1"/>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nvGrpSpPr>
            <p:cNvPr id="14" name="Group 13">
              <a:extLst>
                <a:ext uri="{FF2B5EF4-FFF2-40B4-BE49-F238E27FC236}">
                  <a16:creationId xmlns:a16="http://schemas.microsoft.com/office/drawing/2014/main" id="{F3F7C618-13CB-4F6E-9256-269EB62BD76C}"/>
                </a:ext>
              </a:extLst>
            </p:cNvPr>
            <p:cNvGrpSpPr/>
            <p:nvPr/>
          </p:nvGrpSpPr>
          <p:grpSpPr>
            <a:xfrm>
              <a:off x="9250727" y="4278479"/>
              <a:ext cx="1739890" cy="1739890"/>
              <a:chOff x="1858938" y="2492896"/>
              <a:chExt cx="1512168" cy="1512168"/>
            </a:xfrm>
          </p:grpSpPr>
          <p:sp>
            <p:nvSpPr>
              <p:cNvPr id="15" name="Oval 14">
                <a:extLst>
                  <a:ext uri="{FF2B5EF4-FFF2-40B4-BE49-F238E27FC236}">
                    <a16:creationId xmlns:a16="http://schemas.microsoft.com/office/drawing/2014/main" id="{569739D9-2ACA-4FC9-AD78-A450F3C6C0F7}"/>
                  </a:ext>
                </a:extLst>
              </p:cNvPr>
              <p:cNvSpPr/>
              <p:nvPr/>
            </p:nvSpPr>
            <p:spPr>
              <a:xfrm>
                <a:off x="1858938" y="2492896"/>
                <a:ext cx="1512168" cy="1512168"/>
              </a:xfrm>
              <a:prstGeom prst="ellipse">
                <a:avLst/>
              </a:prstGeom>
              <a:solidFill>
                <a:schemeClr val="bg1"/>
              </a:solidFill>
              <a:ln>
                <a:noFill/>
              </a:ln>
              <a:effectLst>
                <a:outerShdw blurRad="190500" sx="102000" sy="102000" algn="ctr"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16" name="Oval 3">
                <a:extLst>
                  <a:ext uri="{FF2B5EF4-FFF2-40B4-BE49-F238E27FC236}">
                    <a16:creationId xmlns:a16="http://schemas.microsoft.com/office/drawing/2014/main" id="{5EEAF3A3-1576-4DEB-BF7E-A4BADB51DFF2}"/>
                  </a:ext>
                </a:extLst>
              </p:cNvPr>
              <p:cNvSpPr/>
              <p:nvPr/>
            </p:nvSpPr>
            <p:spPr>
              <a:xfrm>
                <a:off x="1930946" y="2564904"/>
                <a:ext cx="1368152" cy="1368152"/>
              </a:xfrm>
              <a:custGeom>
                <a:avLst/>
                <a:gdLst/>
                <a:ahLst/>
                <a:cxnLst/>
                <a:rect l="l" t="t" r="r" b="b"/>
                <a:pathLst>
                  <a:path w="1368152" h="1368152">
                    <a:moveTo>
                      <a:pt x="684076" y="0"/>
                    </a:moveTo>
                    <a:cubicBezTo>
                      <a:pt x="1061881" y="0"/>
                      <a:pt x="1368152" y="306271"/>
                      <a:pt x="1368152" y="684076"/>
                    </a:cubicBezTo>
                    <a:lnTo>
                      <a:pt x="1359710" y="767824"/>
                    </a:lnTo>
                    <a:cubicBezTo>
                      <a:pt x="1086175" y="819898"/>
                      <a:pt x="877562" y="1054565"/>
                      <a:pt x="866904" y="1340297"/>
                    </a:cubicBezTo>
                    <a:cubicBezTo>
                      <a:pt x="809279" y="1359469"/>
                      <a:pt x="747692" y="1368152"/>
                      <a:pt x="684076" y="1368152"/>
                    </a:cubicBezTo>
                    <a:cubicBezTo>
                      <a:pt x="306271" y="1368152"/>
                      <a:pt x="0" y="1061881"/>
                      <a:pt x="0" y="684076"/>
                    </a:cubicBezTo>
                    <a:cubicBezTo>
                      <a:pt x="0" y="306271"/>
                      <a:pt x="306271" y="0"/>
                      <a:pt x="684076" y="0"/>
                    </a:cubicBezTo>
                    <a:close/>
                  </a:path>
                </a:pathLst>
              </a:custGeom>
              <a:solidFill>
                <a:schemeClr val="accent4"/>
              </a:solidFill>
              <a:ln>
                <a:noFill/>
              </a:ln>
              <a:effectLst>
                <a:outerShdw blurRad="25400" sx="102000" sy="102000" algn="ctr" rotWithShape="0">
                  <a:prstClr val="black">
                    <a:alpha val="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grpSp>
      <p:sp>
        <p:nvSpPr>
          <p:cNvPr id="27" name="Arc 26">
            <a:extLst>
              <a:ext uri="{FF2B5EF4-FFF2-40B4-BE49-F238E27FC236}">
                <a16:creationId xmlns:a16="http://schemas.microsoft.com/office/drawing/2014/main" id="{77EB7AA2-E377-4D5B-A795-0D5309143BE2}"/>
              </a:ext>
            </a:extLst>
          </p:cNvPr>
          <p:cNvSpPr/>
          <p:nvPr/>
        </p:nvSpPr>
        <p:spPr>
          <a:xfrm>
            <a:off x="1063233" y="1729929"/>
            <a:ext cx="1728192" cy="1728192"/>
          </a:xfrm>
          <a:prstGeom prst="arc">
            <a:avLst>
              <a:gd name="adj1" fmla="val 10898698"/>
              <a:gd name="adj2" fmla="val 16218329"/>
            </a:avLst>
          </a:prstGeom>
          <a:ln w="31750">
            <a:solidFill>
              <a:schemeClr val="accent6"/>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700"/>
          </a:p>
        </p:txBody>
      </p:sp>
      <p:sp>
        <p:nvSpPr>
          <p:cNvPr id="28" name="Arc 27">
            <a:extLst>
              <a:ext uri="{FF2B5EF4-FFF2-40B4-BE49-F238E27FC236}">
                <a16:creationId xmlns:a16="http://schemas.microsoft.com/office/drawing/2014/main" id="{B2AC57C7-44D7-418E-B5F0-D3D23FA204B3}"/>
              </a:ext>
            </a:extLst>
          </p:cNvPr>
          <p:cNvSpPr/>
          <p:nvPr/>
        </p:nvSpPr>
        <p:spPr>
          <a:xfrm>
            <a:off x="9238170" y="1729929"/>
            <a:ext cx="1728192" cy="1728192"/>
          </a:xfrm>
          <a:prstGeom prst="arc">
            <a:avLst>
              <a:gd name="adj1" fmla="val 16173263"/>
              <a:gd name="adj2" fmla="val 9121"/>
            </a:avLst>
          </a:prstGeom>
          <a:ln w="31750">
            <a:solidFill>
              <a:schemeClr val="accent6"/>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700"/>
          </a:p>
        </p:txBody>
      </p:sp>
      <p:sp>
        <p:nvSpPr>
          <p:cNvPr id="29" name="Up Arrow 32">
            <a:extLst>
              <a:ext uri="{FF2B5EF4-FFF2-40B4-BE49-F238E27FC236}">
                <a16:creationId xmlns:a16="http://schemas.microsoft.com/office/drawing/2014/main" id="{9D623BC6-3EEE-4CC2-B17D-05FEE8EB6ED3}"/>
              </a:ext>
            </a:extLst>
          </p:cNvPr>
          <p:cNvSpPr/>
          <p:nvPr/>
        </p:nvSpPr>
        <p:spPr>
          <a:xfrm>
            <a:off x="3337905" y="4767642"/>
            <a:ext cx="775643" cy="895462"/>
          </a:xfrm>
          <a:prstGeom prst="upArrow">
            <a:avLst>
              <a:gd name="adj1" fmla="val 57782"/>
              <a:gd name="adj2"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sp>
        <p:nvSpPr>
          <p:cNvPr id="30" name="Up Arrow 33">
            <a:extLst>
              <a:ext uri="{FF2B5EF4-FFF2-40B4-BE49-F238E27FC236}">
                <a16:creationId xmlns:a16="http://schemas.microsoft.com/office/drawing/2014/main" id="{E9925F54-0F56-486F-891F-47588A4EFC8E}"/>
              </a:ext>
            </a:extLst>
          </p:cNvPr>
          <p:cNvSpPr/>
          <p:nvPr/>
        </p:nvSpPr>
        <p:spPr>
          <a:xfrm rot="10800000">
            <a:off x="7984532" y="4767640"/>
            <a:ext cx="775643" cy="895462"/>
          </a:xfrm>
          <a:prstGeom prst="upArrow">
            <a:avLst>
              <a:gd name="adj1" fmla="val 57782"/>
              <a:gd name="adj2"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a:p>
        </p:txBody>
      </p:sp>
      <p:grpSp>
        <p:nvGrpSpPr>
          <p:cNvPr id="31" name="Group 30">
            <a:extLst>
              <a:ext uri="{FF2B5EF4-FFF2-40B4-BE49-F238E27FC236}">
                <a16:creationId xmlns:a16="http://schemas.microsoft.com/office/drawing/2014/main" id="{5E2AEA12-AEFE-4E56-8C26-24CBE1F7F71E}"/>
              </a:ext>
            </a:extLst>
          </p:cNvPr>
          <p:cNvGrpSpPr/>
          <p:nvPr/>
        </p:nvGrpSpPr>
        <p:grpSpPr>
          <a:xfrm>
            <a:off x="1279038" y="2184622"/>
            <a:ext cx="1410044" cy="863315"/>
            <a:chOff x="3233964" y="1954419"/>
            <a:chExt cx="1410044" cy="863315"/>
          </a:xfrm>
        </p:grpSpPr>
        <p:sp>
          <p:nvSpPr>
            <p:cNvPr id="32" name="TextBox 31">
              <a:extLst>
                <a:ext uri="{FF2B5EF4-FFF2-40B4-BE49-F238E27FC236}">
                  <a16:creationId xmlns:a16="http://schemas.microsoft.com/office/drawing/2014/main" id="{D14589ED-834A-4647-8161-82E7DE09ED88}"/>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33" name="TextBox 32">
              <a:extLst>
                <a:ext uri="{FF2B5EF4-FFF2-40B4-BE49-F238E27FC236}">
                  <a16:creationId xmlns:a16="http://schemas.microsoft.com/office/drawing/2014/main" id="{CF61644D-C458-4BED-8DF9-BB685D18A278}"/>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34" name="Group 33">
            <a:extLst>
              <a:ext uri="{FF2B5EF4-FFF2-40B4-BE49-F238E27FC236}">
                <a16:creationId xmlns:a16="http://schemas.microsoft.com/office/drawing/2014/main" id="{4AD7A85C-C61C-4ADB-BC03-A9867C48C153}"/>
              </a:ext>
            </a:extLst>
          </p:cNvPr>
          <p:cNvGrpSpPr/>
          <p:nvPr/>
        </p:nvGrpSpPr>
        <p:grpSpPr>
          <a:xfrm>
            <a:off x="1279038" y="4619896"/>
            <a:ext cx="1410044" cy="863315"/>
            <a:chOff x="3233964" y="1954419"/>
            <a:chExt cx="1410044" cy="863315"/>
          </a:xfrm>
        </p:grpSpPr>
        <p:sp>
          <p:nvSpPr>
            <p:cNvPr id="35" name="TextBox 34">
              <a:extLst>
                <a:ext uri="{FF2B5EF4-FFF2-40B4-BE49-F238E27FC236}">
                  <a16:creationId xmlns:a16="http://schemas.microsoft.com/office/drawing/2014/main" id="{DCC9FF50-AB2E-4996-A95F-67CCAEBCCBF5}"/>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36" name="TextBox 35">
              <a:extLst>
                <a:ext uri="{FF2B5EF4-FFF2-40B4-BE49-F238E27FC236}">
                  <a16:creationId xmlns:a16="http://schemas.microsoft.com/office/drawing/2014/main" id="{77867875-E671-4F59-AB53-E27E8E15FCAA}"/>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sp>
        <p:nvSpPr>
          <p:cNvPr id="37" name="TextBox 36">
            <a:extLst>
              <a:ext uri="{FF2B5EF4-FFF2-40B4-BE49-F238E27FC236}">
                <a16:creationId xmlns:a16="http://schemas.microsoft.com/office/drawing/2014/main" id="{5138B4D1-B635-43E0-8DC1-B9F3DDBD7364}"/>
              </a:ext>
            </a:extLst>
          </p:cNvPr>
          <p:cNvSpPr txBox="1"/>
          <p:nvPr/>
        </p:nvSpPr>
        <p:spPr>
          <a:xfrm>
            <a:off x="2322960"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02</a:t>
            </a:r>
            <a:endParaRPr lang="ko-KR" altLang="en-US" sz="1400" b="1" dirty="0">
              <a:solidFill>
                <a:schemeClr val="tx1">
                  <a:lumMod val="75000"/>
                  <a:lumOff val="25000"/>
                </a:schemeClr>
              </a:solidFill>
            </a:endParaRPr>
          </a:p>
        </p:txBody>
      </p:sp>
      <p:sp>
        <p:nvSpPr>
          <p:cNvPr id="38" name="TextBox 37">
            <a:extLst>
              <a:ext uri="{FF2B5EF4-FFF2-40B4-BE49-F238E27FC236}">
                <a16:creationId xmlns:a16="http://schemas.microsoft.com/office/drawing/2014/main" id="{05B68626-F56B-4737-873F-D57ACC2310E6}"/>
              </a:ext>
            </a:extLst>
          </p:cNvPr>
          <p:cNvSpPr txBox="1"/>
          <p:nvPr/>
        </p:nvSpPr>
        <p:spPr>
          <a:xfrm>
            <a:off x="2322960" y="5478768"/>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01</a:t>
            </a:r>
            <a:endParaRPr lang="ko-KR" altLang="en-US" sz="1400" b="1" dirty="0">
              <a:solidFill>
                <a:schemeClr val="tx1">
                  <a:lumMod val="75000"/>
                  <a:lumOff val="25000"/>
                </a:schemeClr>
              </a:solidFill>
            </a:endParaRPr>
          </a:p>
        </p:txBody>
      </p:sp>
      <p:sp>
        <p:nvSpPr>
          <p:cNvPr id="40" name="TextBox 39">
            <a:extLst>
              <a:ext uri="{FF2B5EF4-FFF2-40B4-BE49-F238E27FC236}">
                <a16:creationId xmlns:a16="http://schemas.microsoft.com/office/drawing/2014/main" id="{069E566D-83D0-41E6-AB1B-7CC14449015B}"/>
              </a:ext>
            </a:extLst>
          </p:cNvPr>
          <p:cNvSpPr txBox="1"/>
          <p:nvPr/>
        </p:nvSpPr>
        <p:spPr>
          <a:xfrm>
            <a:off x="4513957" y="5385249"/>
            <a:ext cx="3141411" cy="584775"/>
          </a:xfrm>
          <a:prstGeom prst="rect">
            <a:avLst/>
          </a:prstGeom>
          <a:noFill/>
        </p:spPr>
        <p:txBody>
          <a:bodyPr wrap="square" lIns="108000" rIns="108000" rtlCol="0">
            <a:spAutoFit/>
          </a:bodyPr>
          <a:lstStyle/>
          <a:p>
            <a:pPr algn="ctr"/>
            <a:r>
              <a:rPr lang="en-US" altLang="ko-KR" sz="3200" b="1" dirty="0">
                <a:solidFill>
                  <a:schemeClr val="tx1">
                    <a:lumMod val="75000"/>
                    <a:lumOff val="25000"/>
                  </a:schemeClr>
                </a:solidFill>
              </a:rPr>
              <a:t>Add Text</a:t>
            </a:r>
            <a:endParaRPr lang="ko-KR" altLang="en-US" sz="3200" b="1" dirty="0">
              <a:solidFill>
                <a:schemeClr val="tx1">
                  <a:lumMod val="75000"/>
                  <a:lumOff val="25000"/>
                </a:schemeClr>
              </a:solidFill>
            </a:endParaRPr>
          </a:p>
        </p:txBody>
      </p:sp>
      <p:grpSp>
        <p:nvGrpSpPr>
          <p:cNvPr id="42" name="Group 41">
            <a:extLst>
              <a:ext uri="{FF2B5EF4-FFF2-40B4-BE49-F238E27FC236}">
                <a16:creationId xmlns:a16="http://schemas.microsoft.com/office/drawing/2014/main" id="{6F6AADF2-4954-4221-AEAE-F598A75856D7}"/>
              </a:ext>
            </a:extLst>
          </p:cNvPr>
          <p:cNvGrpSpPr/>
          <p:nvPr/>
        </p:nvGrpSpPr>
        <p:grpSpPr>
          <a:xfrm>
            <a:off x="3911962" y="2184622"/>
            <a:ext cx="1410044" cy="863315"/>
            <a:chOff x="3233964" y="1954419"/>
            <a:chExt cx="1410044" cy="863315"/>
          </a:xfrm>
        </p:grpSpPr>
        <p:sp>
          <p:nvSpPr>
            <p:cNvPr id="43" name="TextBox 42">
              <a:extLst>
                <a:ext uri="{FF2B5EF4-FFF2-40B4-BE49-F238E27FC236}">
                  <a16:creationId xmlns:a16="http://schemas.microsoft.com/office/drawing/2014/main" id="{D0832EDD-E1E2-4631-B8A2-FCF7157A36A8}"/>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44" name="TextBox 43">
              <a:extLst>
                <a:ext uri="{FF2B5EF4-FFF2-40B4-BE49-F238E27FC236}">
                  <a16:creationId xmlns:a16="http://schemas.microsoft.com/office/drawing/2014/main" id="{01B041E4-C3D0-4B18-B037-EC59E1571469}"/>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45" name="Group 44">
            <a:extLst>
              <a:ext uri="{FF2B5EF4-FFF2-40B4-BE49-F238E27FC236}">
                <a16:creationId xmlns:a16="http://schemas.microsoft.com/office/drawing/2014/main" id="{87CD9CAB-296C-4D4F-A416-AC51FDAB9E47}"/>
              </a:ext>
            </a:extLst>
          </p:cNvPr>
          <p:cNvGrpSpPr/>
          <p:nvPr/>
        </p:nvGrpSpPr>
        <p:grpSpPr>
          <a:xfrm>
            <a:off x="6544886" y="2184622"/>
            <a:ext cx="1410044" cy="863315"/>
            <a:chOff x="3233964" y="1954419"/>
            <a:chExt cx="1410044" cy="863315"/>
          </a:xfrm>
        </p:grpSpPr>
        <p:sp>
          <p:nvSpPr>
            <p:cNvPr id="46" name="TextBox 45">
              <a:extLst>
                <a:ext uri="{FF2B5EF4-FFF2-40B4-BE49-F238E27FC236}">
                  <a16:creationId xmlns:a16="http://schemas.microsoft.com/office/drawing/2014/main" id="{206E7433-591E-4B09-A6C2-E952AD467001}"/>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47" name="TextBox 46">
              <a:extLst>
                <a:ext uri="{FF2B5EF4-FFF2-40B4-BE49-F238E27FC236}">
                  <a16:creationId xmlns:a16="http://schemas.microsoft.com/office/drawing/2014/main" id="{07D3709E-293F-4670-A2C8-A2B5B281B1EF}"/>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48" name="Group 47">
            <a:extLst>
              <a:ext uri="{FF2B5EF4-FFF2-40B4-BE49-F238E27FC236}">
                <a16:creationId xmlns:a16="http://schemas.microsoft.com/office/drawing/2014/main" id="{4F600E00-9915-4DBA-BF1E-A7250A8DB219}"/>
              </a:ext>
            </a:extLst>
          </p:cNvPr>
          <p:cNvGrpSpPr/>
          <p:nvPr/>
        </p:nvGrpSpPr>
        <p:grpSpPr>
          <a:xfrm>
            <a:off x="9177810" y="2184622"/>
            <a:ext cx="1410044" cy="863315"/>
            <a:chOff x="3233964" y="1954419"/>
            <a:chExt cx="1410044" cy="863315"/>
          </a:xfrm>
        </p:grpSpPr>
        <p:sp>
          <p:nvSpPr>
            <p:cNvPr id="49" name="TextBox 48">
              <a:extLst>
                <a:ext uri="{FF2B5EF4-FFF2-40B4-BE49-F238E27FC236}">
                  <a16:creationId xmlns:a16="http://schemas.microsoft.com/office/drawing/2014/main" id="{317DD3ED-BF53-4996-87DE-1E9683540B9F}"/>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50" name="TextBox 49">
              <a:extLst>
                <a:ext uri="{FF2B5EF4-FFF2-40B4-BE49-F238E27FC236}">
                  <a16:creationId xmlns:a16="http://schemas.microsoft.com/office/drawing/2014/main" id="{E0C4F313-5B0C-4A89-81D1-7D2AC1291E74}"/>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grpSp>
        <p:nvGrpSpPr>
          <p:cNvPr id="51" name="Group 50">
            <a:extLst>
              <a:ext uri="{FF2B5EF4-FFF2-40B4-BE49-F238E27FC236}">
                <a16:creationId xmlns:a16="http://schemas.microsoft.com/office/drawing/2014/main" id="{BD0D0118-2D81-45AB-92CC-7A530E221859}"/>
              </a:ext>
            </a:extLst>
          </p:cNvPr>
          <p:cNvGrpSpPr/>
          <p:nvPr/>
        </p:nvGrpSpPr>
        <p:grpSpPr>
          <a:xfrm>
            <a:off x="9177810" y="4619896"/>
            <a:ext cx="1410044" cy="863315"/>
            <a:chOff x="3233964" y="1954419"/>
            <a:chExt cx="1410044" cy="863315"/>
          </a:xfrm>
        </p:grpSpPr>
        <p:sp>
          <p:nvSpPr>
            <p:cNvPr id="52" name="TextBox 51">
              <a:extLst>
                <a:ext uri="{FF2B5EF4-FFF2-40B4-BE49-F238E27FC236}">
                  <a16:creationId xmlns:a16="http://schemas.microsoft.com/office/drawing/2014/main" id="{58323584-ABD4-40F5-9623-D65B4E97264A}"/>
                </a:ext>
              </a:extLst>
            </p:cNvPr>
            <p:cNvSpPr txBox="1"/>
            <p:nvPr/>
          </p:nvSpPr>
          <p:spPr>
            <a:xfrm>
              <a:off x="3233964" y="1954419"/>
              <a:ext cx="1400519" cy="307777"/>
            </a:xfrm>
            <a:prstGeom prst="rect">
              <a:avLst/>
            </a:prstGeom>
            <a:noFill/>
          </p:spPr>
          <p:txBody>
            <a:bodyPr wrap="square" rtlCol="0">
              <a:spAutoFit/>
            </a:bodyPr>
            <a:lstStyle/>
            <a:p>
              <a:pPr algn="ctr"/>
              <a:r>
                <a:rPr lang="en-US" altLang="ko-KR" sz="1400" b="1" dirty="0">
                  <a:solidFill>
                    <a:schemeClr val="bg1"/>
                  </a:solidFill>
                </a:rPr>
                <a:t>Add Text</a:t>
              </a:r>
              <a:endParaRPr lang="ko-KR" altLang="en-US" sz="1400" b="1" dirty="0">
                <a:solidFill>
                  <a:schemeClr val="bg1"/>
                </a:solidFill>
              </a:endParaRPr>
            </a:p>
          </p:txBody>
        </p:sp>
        <p:sp>
          <p:nvSpPr>
            <p:cNvPr id="53" name="TextBox 52">
              <a:extLst>
                <a:ext uri="{FF2B5EF4-FFF2-40B4-BE49-F238E27FC236}">
                  <a16:creationId xmlns:a16="http://schemas.microsoft.com/office/drawing/2014/main" id="{9E5A0335-96FD-4174-8FDD-E9CA070C48C2}"/>
                </a:ext>
              </a:extLst>
            </p:cNvPr>
            <p:cNvSpPr txBox="1"/>
            <p:nvPr/>
          </p:nvSpPr>
          <p:spPr>
            <a:xfrm>
              <a:off x="3243489" y="2171403"/>
              <a:ext cx="1400519" cy="646331"/>
            </a:xfrm>
            <a:prstGeom prst="rect">
              <a:avLst/>
            </a:prstGeom>
            <a:noFill/>
          </p:spPr>
          <p:txBody>
            <a:bodyPr wrap="square" rtlCol="0">
              <a:spAutoFit/>
            </a:bodyPr>
            <a:lstStyle/>
            <a:p>
              <a:pPr algn="ctr"/>
              <a:r>
                <a:rPr lang="en-US" altLang="ko-KR" sz="1200" dirty="0">
                  <a:solidFill>
                    <a:schemeClr val="bg1"/>
                  </a:solidFill>
                </a:rPr>
                <a:t>Simple PowerPoint Presentation</a:t>
              </a:r>
              <a:endParaRPr lang="ko-KR" altLang="en-US" sz="1200" dirty="0">
                <a:solidFill>
                  <a:schemeClr val="bg1"/>
                </a:solidFill>
              </a:endParaRPr>
            </a:p>
          </p:txBody>
        </p:sp>
      </p:grpSp>
      <p:sp>
        <p:nvSpPr>
          <p:cNvPr id="54" name="TextBox 53">
            <a:extLst>
              <a:ext uri="{FF2B5EF4-FFF2-40B4-BE49-F238E27FC236}">
                <a16:creationId xmlns:a16="http://schemas.microsoft.com/office/drawing/2014/main" id="{77D2AD55-A304-4DFE-A34E-910D60AE9074}"/>
              </a:ext>
            </a:extLst>
          </p:cNvPr>
          <p:cNvSpPr txBox="1"/>
          <p:nvPr/>
        </p:nvSpPr>
        <p:spPr>
          <a:xfrm>
            <a:off x="4959153"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03</a:t>
            </a:r>
            <a:endParaRPr lang="ko-KR" altLang="en-US" sz="1400" b="1" dirty="0">
              <a:solidFill>
                <a:schemeClr val="tx1">
                  <a:lumMod val="75000"/>
                  <a:lumOff val="25000"/>
                </a:schemeClr>
              </a:solidFill>
            </a:endParaRPr>
          </a:p>
        </p:txBody>
      </p:sp>
      <p:sp>
        <p:nvSpPr>
          <p:cNvPr id="55" name="TextBox 54">
            <a:extLst>
              <a:ext uri="{FF2B5EF4-FFF2-40B4-BE49-F238E27FC236}">
                <a16:creationId xmlns:a16="http://schemas.microsoft.com/office/drawing/2014/main" id="{81488A48-8DF5-4D30-9C21-D45A6001EA2F}"/>
              </a:ext>
            </a:extLst>
          </p:cNvPr>
          <p:cNvSpPr txBox="1"/>
          <p:nvPr/>
        </p:nvSpPr>
        <p:spPr>
          <a:xfrm>
            <a:off x="7595346"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04</a:t>
            </a:r>
            <a:endParaRPr lang="ko-KR" altLang="en-US" sz="1400" b="1" dirty="0">
              <a:solidFill>
                <a:schemeClr val="tx1">
                  <a:lumMod val="75000"/>
                  <a:lumOff val="25000"/>
                </a:schemeClr>
              </a:solidFill>
            </a:endParaRPr>
          </a:p>
        </p:txBody>
      </p:sp>
      <p:sp>
        <p:nvSpPr>
          <p:cNvPr id="56" name="TextBox 55">
            <a:extLst>
              <a:ext uri="{FF2B5EF4-FFF2-40B4-BE49-F238E27FC236}">
                <a16:creationId xmlns:a16="http://schemas.microsoft.com/office/drawing/2014/main" id="{927DE66A-E514-4B1B-8694-910BEBE3BAE4}"/>
              </a:ext>
            </a:extLst>
          </p:cNvPr>
          <p:cNvSpPr txBox="1"/>
          <p:nvPr/>
        </p:nvSpPr>
        <p:spPr>
          <a:xfrm>
            <a:off x="10231538" y="3012992"/>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05</a:t>
            </a:r>
            <a:endParaRPr lang="ko-KR" altLang="en-US" sz="1400" b="1" dirty="0">
              <a:solidFill>
                <a:schemeClr val="tx1">
                  <a:lumMod val="75000"/>
                  <a:lumOff val="25000"/>
                </a:schemeClr>
              </a:solidFill>
            </a:endParaRPr>
          </a:p>
        </p:txBody>
      </p:sp>
      <p:sp>
        <p:nvSpPr>
          <p:cNvPr id="57" name="TextBox 56">
            <a:extLst>
              <a:ext uri="{FF2B5EF4-FFF2-40B4-BE49-F238E27FC236}">
                <a16:creationId xmlns:a16="http://schemas.microsoft.com/office/drawing/2014/main" id="{3F3B9276-4B25-40D4-9532-D66C99FE7CD8}"/>
              </a:ext>
            </a:extLst>
          </p:cNvPr>
          <p:cNvSpPr txBox="1"/>
          <p:nvPr/>
        </p:nvSpPr>
        <p:spPr>
          <a:xfrm>
            <a:off x="10231538" y="5478768"/>
            <a:ext cx="505577" cy="307777"/>
          </a:xfrm>
          <a:prstGeom prst="rect">
            <a:avLst/>
          </a:prstGeom>
          <a:noFill/>
        </p:spPr>
        <p:txBody>
          <a:bodyPr wrap="square" rtlCol="0">
            <a:spAutoFit/>
          </a:bodyPr>
          <a:lstStyle/>
          <a:p>
            <a:pPr algn="ctr"/>
            <a:r>
              <a:rPr lang="en-US" altLang="ko-KR" sz="1400" b="1" dirty="0">
                <a:solidFill>
                  <a:schemeClr val="tx1">
                    <a:lumMod val="75000"/>
                    <a:lumOff val="25000"/>
                  </a:schemeClr>
                </a:solidFill>
              </a:rPr>
              <a:t>06</a:t>
            </a:r>
            <a:endParaRPr lang="ko-KR" altLang="en-US" sz="1400" b="1" dirty="0">
              <a:solidFill>
                <a:schemeClr val="tx1">
                  <a:lumMod val="75000"/>
                  <a:lumOff val="25000"/>
                </a:schemeClr>
              </a:solidFill>
            </a:endParaRPr>
          </a:p>
        </p:txBody>
      </p:sp>
      <p:sp>
        <p:nvSpPr>
          <p:cNvPr id="59" name="Graphic 1">
            <a:extLst>
              <a:ext uri="{FF2B5EF4-FFF2-40B4-BE49-F238E27FC236}">
                <a16:creationId xmlns:a16="http://schemas.microsoft.com/office/drawing/2014/main" id="{4BE504F5-48FA-4A2A-BD41-135C17576A06}"/>
              </a:ext>
            </a:extLst>
          </p:cNvPr>
          <p:cNvSpPr/>
          <p:nvPr/>
        </p:nvSpPr>
        <p:spPr>
          <a:xfrm>
            <a:off x="5334010" y="3890377"/>
            <a:ext cx="1523980" cy="1473906"/>
          </a:xfrm>
          <a:custGeom>
            <a:avLst/>
            <a:gdLst>
              <a:gd name="connsiteX0" fmla="*/ 2885485 w 2971219"/>
              <a:gd name="connsiteY0" fmla="*/ 602211 h 2873593"/>
              <a:gd name="connsiteX1" fmla="*/ 2333687 w 2971219"/>
              <a:gd name="connsiteY1" fmla="*/ 267312 h 2873593"/>
              <a:gd name="connsiteX2" fmla="*/ 2077313 w 2971219"/>
              <a:gd name="connsiteY2" fmla="*/ 338621 h 2873593"/>
              <a:gd name="connsiteX3" fmla="*/ 2048026 w 2971219"/>
              <a:gd name="connsiteY3" fmla="*/ 354326 h 2873593"/>
              <a:gd name="connsiteX4" fmla="*/ 2015767 w 2971219"/>
              <a:gd name="connsiteY4" fmla="*/ 384463 h 2873593"/>
              <a:gd name="connsiteX5" fmla="*/ 2042083 w 2971219"/>
              <a:gd name="connsiteY5" fmla="*/ 384463 h 2873593"/>
              <a:gd name="connsiteX6" fmla="*/ 2440651 w 2971219"/>
              <a:gd name="connsiteY6" fmla="*/ 552549 h 2873593"/>
              <a:gd name="connsiteX7" fmla="*/ 2448291 w 2971219"/>
              <a:gd name="connsiteY7" fmla="*/ 628952 h 2873593"/>
              <a:gd name="connsiteX8" fmla="*/ 2342601 w 2971219"/>
              <a:gd name="connsiteY8" fmla="*/ 698139 h 2873593"/>
              <a:gd name="connsiteX9" fmla="*/ 2234788 w 2971219"/>
              <a:gd name="connsiteY9" fmla="*/ 684132 h 2873593"/>
              <a:gd name="connsiteX10" fmla="*/ 1970350 w 2971219"/>
              <a:gd name="connsiteY10" fmla="*/ 539815 h 2873593"/>
              <a:gd name="connsiteX11" fmla="*/ 1708033 w 2971219"/>
              <a:gd name="connsiteY11" fmla="*/ 350082 h 2873593"/>
              <a:gd name="connsiteX12" fmla="*/ 1280178 w 2971219"/>
              <a:gd name="connsiteY12" fmla="*/ 101773 h 2873593"/>
              <a:gd name="connsiteX13" fmla="*/ 844258 w 2971219"/>
              <a:gd name="connsiteY13" fmla="*/ 327 h 2873593"/>
              <a:gd name="connsiteX14" fmla="*/ 489834 w 2971219"/>
              <a:gd name="connsiteY14" fmla="*/ 63996 h 2873593"/>
              <a:gd name="connsiteX15" fmla="*/ 59431 w 2971219"/>
              <a:gd name="connsiteY15" fmla="*/ 514772 h 2873593"/>
              <a:gd name="connsiteX16" fmla="*/ 33539 w 2971219"/>
              <a:gd name="connsiteY16" fmla="*/ 999505 h 2873593"/>
              <a:gd name="connsiteX17" fmla="*/ 528035 w 2971219"/>
              <a:gd name="connsiteY17" fmla="*/ 1489757 h 2873593"/>
              <a:gd name="connsiteX18" fmla="*/ 820912 w 2971219"/>
              <a:gd name="connsiteY18" fmla="*/ 1535598 h 2873593"/>
              <a:gd name="connsiteX19" fmla="*/ 833222 w 2971219"/>
              <a:gd name="connsiteY19" fmla="*/ 1544087 h 2873593"/>
              <a:gd name="connsiteX20" fmla="*/ 828977 w 2971219"/>
              <a:gd name="connsiteY20" fmla="*/ 1720663 h 2873593"/>
              <a:gd name="connsiteX21" fmla="*/ 828977 w 2971219"/>
              <a:gd name="connsiteY21" fmla="*/ 1843332 h 2873593"/>
              <a:gd name="connsiteX22" fmla="*/ 832373 w 2971219"/>
              <a:gd name="connsiteY22" fmla="*/ 1842483 h 2873593"/>
              <a:gd name="connsiteX23" fmla="*/ 1172789 w 2971219"/>
              <a:gd name="connsiteY23" fmla="*/ 1740188 h 2873593"/>
              <a:gd name="connsiteX24" fmla="*/ 1456329 w 2971219"/>
              <a:gd name="connsiteY24" fmla="*/ 1731274 h 2873593"/>
              <a:gd name="connsiteX25" fmla="*/ 1744961 w 2971219"/>
              <a:gd name="connsiteY25" fmla="*/ 1778814 h 2873593"/>
              <a:gd name="connsiteX26" fmla="*/ 2103630 w 2971219"/>
              <a:gd name="connsiteY26" fmla="*/ 1831022 h 2873593"/>
              <a:gd name="connsiteX27" fmla="*/ 2123155 w 2971219"/>
              <a:gd name="connsiteY27" fmla="*/ 1849699 h 2873593"/>
              <a:gd name="connsiteX28" fmla="*/ 2057788 w 2971219"/>
              <a:gd name="connsiteY28" fmla="*/ 2387914 h 2873593"/>
              <a:gd name="connsiteX29" fmla="*/ 2042508 w 2971219"/>
              <a:gd name="connsiteY29" fmla="*/ 2393007 h 2873593"/>
              <a:gd name="connsiteX30" fmla="*/ 1887155 w 2971219"/>
              <a:gd name="connsiteY30" fmla="*/ 2266518 h 2873593"/>
              <a:gd name="connsiteX31" fmla="*/ 1681292 w 2971219"/>
              <a:gd name="connsiteY31" fmla="*/ 2241900 h 2873593"/>
              <a:gd name="connsiteX32" fmla="*/ 1544192 w 2971219"/>
              <a:gd name="connsiteY32" fmla="*/ 2345468 h 2873593"/>
              <a:gd name="connsiteX33" fmla="*/ 1448688 w 2971219"/>
              <a:gd name="connsiteY33" fmla="*/ 2256331 h 2873593"/>
              <a:gd name="connsiteX34" fmla="*/ 1212689 w 2971219"/>
              <a:gd name="connsiteY34" fmla="*/ 2257605 h 2873593"/>
              <a:gd name="connsiteX35" fmla="*/ 1008524 w 2971219"/>
              <a:gd name="connsiteY35" fmla="*/ 2416353 h 2873593"/>
              <a:gd name="connsiteX36" fmla="*/ 987725 w 2971219"/>
              <a:gd name="connsiteY36" fmla="*/ 2431633 h 2873593"/>
              <a:gd name="connsiteX37" fmla="*/ 788229 w 2971219"/>
              <a:gd name="connsiteY37" fmla="*/ 2255058 h 2873593"/>
              <a:gd name="connsiteX38" fmla="*/ 610380 w 2971219"/>
              <a:gd name="connsiteY38" fmla="*/ 2334007 h 2873593"/>
              <a:gd name="connsiteX39" fmla="*/ 492805 w 2971219"/>
              <a:gd name="connsiteY39" fmla="*/ 2486813 h 2873593"/>
              <a:gd name="connsiteX40" fmla="*/ 534402 w 2971219"/>
              <a:gd name="connsiteY40" fmla="*/ 2685885 h 2873593"/>
              <a:gd name="connsiteX41" fmla="*/ 700790 w 2971219"/>
              <a:gd name="connsiteY41" fmla="*/ 2731726 h 2873593"/>
              <a:gd name="connsiteX42" fmla="*/ 851049 w 2971219"/>
              <a:gd name="connsiteY42" fmla="*/ 2678244 h 2873593"/>
              <a:gd name="connsiteX43" fmla="*/ 953344 w 2971219"/>
              <a:gd name="connsiteY43" fmla="*/ 2631978 h 2873593"/>
              <a:gd name="connsiteX44" fmla="*/ 1047574 w 2971219"/>
              <a:gd name="connsiteY44" fmla="*/ 2660417 h 2873593"/>
              <a:gd name="connsiteX45" fmla="*/ 1179156 w 2971219"/>
              <a:gd name="connsiteY45" fmla="*/ 2784359 h 2873593"/>
              <a:gd name="connsiteX46" fmla="*/ 1665163 w 2971219"/>
              <a:gd name="connsiteY46" fmla="*/ 2856093 h 2873593"/>
              <a:gd name="connsiteX47" fmla="*/ 2038688 w 2971219"/>
              <a:gd name="connsiteY47" fmla="*/ 2630280 h 2873593"/>
              <a:gd name="connsiteX48" fmla="*/ 2097688 w 2971219"/>
              <a:gd name="connsiteY48" fmla="*/ 2616698 h 2873593"/>
              <a:gd name="connsiteX49" fmla="*/ 2139285 w 2971219"/>
              <a:gd name="connsiteY49" fmla="*/ 2647259 h 2873593"/>
              <a:gd name="connsiteX50" fmla="*/ 2235637 w 2971219"/>
              <a:gd name="connsiteY50" fmla="*/ 2702439 h 2873593"/>
              <a:gd name="connsiteX51" fmla="*/ 2432586 w 2971219"/>
              <a:gd name="connsiteY51" fmla="*/ 2741489 h 2873593"/>
              <a:gd name="connsiteX52" fmla="*/ 2603219 w 2971219"/>
              <a:gd name="connsiteY52" fmla="*/ 2615424 h 2873593"/>
              <a:gd name="connsiteX53" fmla="*/ 2522148 w 2971219"/>
              <a:gd name="connsiteY53" fmla="*/ 2373907 h 2873593"/>
              <a:gd name="connsiteX54" fmla="*/ 2230544 w 2971219"/>
              <a:gd name="connsiteY54" fmla="*/ 2332734 h 2873593"/>
              <a:gd name="connsiteX55" fmla="*/ 2386320 w 2971219"/>
              <a:gd name="connsiteY55" fmla="*/ 2363720 h 2873593"/>
              <a:gd name="connsiteX56" fmla="*/ 2472486 w 2971219"/>
              <a:gd name="connsiteY56" fmla="*/ 2430360 h 2873593"/>
              <a:gd name="connsiteX57" fmla="*/ 2505593 w 2971219"/>
              <a:gd name="connsiteY57" fmla="*/ 2547935 h 2873593"/>
              <a:gd name="connsiteX58" fmla="*/ 2438529 w 2971219"/>
              <a:gd name="connsiteY58" fmla="*/ 2607784 h 2873593"/>
              <a:gd name="connsiteX59" fmla="*/ 2392263 w 2971219"/>
              <a:gd name="connsiteY59" fmla="*/ 2605662 h 2873593"/>
              <a:gd name="connsiteX60" fmla="*/ 2133342 w 2971219"/>
              <a:gd name="connsiteY60" fmla="*/ 2457525 h 2873593"/>
              <a:gd name="connsiteX61" fmla="*/ 2129947 w 2971219"/>
              <a:gd name="connsiteY61" fmla="*/ 2440122 h 2873593"/>
              <a:gd name="connsiteX62" fmla="*/ 2196587 w 2971219"/>
              <a:gd name="connsiteY62" fmla="*/ 2033065 h 2873593"/>
              <a:gd name="connsiteX63" fmla="*/ 2205500 w 2971219"/>
              <a:gd name="connsiteY63" fmla="*/ 1867950 h 2873593"/>
              <a:gd name="connsiteX64" fmla="*/ 2284450 w 2971219"/>
              <a:gd name="connsiteY64" fmla="*/ 1738490 h 2873593"/>
              <a:gd name="connsiteX65" fmla="*/ 2328169 w 2971219"/>
              <a:gd name="connsiteY65" fmla="*/ 1645109 h 2873593"/>
              <a:gd name="connsiteX66" fmla="*/ 2272141 w 2971219"/>
              <a:gd name="connsiteY66" fmla="*/ 1575073 h 2873593"/>
              <a:gd name="connsiteX67" fmla="*/ 2157536 w 2971219"/>
              <a:gd name="connsiteY67" fmla="*/ 1663361 h 2873593"/>
              <a:gd name="connsiteX68" fmla="*/ 2081983 w 2971219"/>
              <a:gd name="connsiteY68" fmla="*/ 1765656 h 2873593"/>
              <a:gd name="connsiteX69" fmla="*/ 1975019 w 2971219"/>
              <a:gd name="connsiteY69" fmla="*/ 1766504 h 2873593"/>
              <a:gd name="connsiteX70" fmla="*/ 1752177 w 2971219"/>
              <a:gd name="connsiteY70" fmla="*/ 1705382 h 2873593"/>
              <a:gd name="connsiteX71" fmla="*/ 1302250 w 2971219"/>
              <a:gd name="connsiteY71" fmla="*/ 1617519 h 2873593"/>
              <a:gd name="connsiteX72" fmla="*/ 970322 w 2971219"/>
              <a:gd name="connsiteY72" fmla="*/ 1671850 h 2873593"/>
              <a:gd name="connsiteX73" fmla="*/ 950373 w 2971219"/>
              <a:gd name="connsiteY73" fmla="*/ 1664210 h 2873593"/>
              <a:gd name="connsiteX74" fmla="*/ 947826 w 2971219"/>
              <a:gd name="connsiteY74" fmla="*/ 1585685 h 2873593"/>
              <a:gd name="connsiteX75" fmla="*/ 992394 w 2971219"/>
              <a:gd name="connsiteY75" fmla="*/ 1488908 h 2873593"/>
              <a:gd name="connsiteX76" fmla="*/ 1223725 w 2971219"/>
              <a:gd name="connsiteY76" fmla="*/ 1374728 h 2873593"/>
              <a:gd name="connsiteX77" fmla="*/ 1207171 w 2971219"/>
              <a:gd name="connsiteY77" fmla="*/ 1359447 h 2873593"/>
              <a:gd name="connsiteX78" fmla="*/ 980934 w 2971219"/>
              <a:gd name="connsiteY78" fmla="*/ 1439670 h 2873593"/>
              <a:gd name="connsiteX79" fmla="*/ 935941 w 2971219"/>
              <a:gd name="connsiteY79" fmla="*/ 1411656 h 2873593"/>
              <a:gd name="connsiteX80" fmla="*/ 881610 w 2971219"/>
              <a:gd name="connsiteY80" fmla="*/ 1016059 h 2873593"/>
              <a:gd name="connsiteX81" fmla="*/ 889250 w 2971219"/>
              <a:gd name="connsiteY81" fmla="*/ 1004599 h 2873593"/>
              <a:gd name="connsiteX82" fmla="*/ 1030595 w 2971219"/>
              <a:gd name="connsiteY82" fmla="*/ 982103 h 2873593"/>
              <a:gd name="connsiteX83" fmla="*/ 1670681 w 2971219"/>
              <a:gd name="connsiteY83" fmla="*/ 1216829 h 2873593"/>
              <a:gd name="connsiteX84" fmla="*/ 2008127 w 2971219"/>
              <a:gd name="connsiteY84" fmla="*/ 1354778 h 2873593"/>
              <a:gd name="connsiteX85" fmla="*/ 2478004 w 2971219"/>
              <a:gd name="connsiteY85" fmla="*/ 1456649 h 2873593"/>
              <a:gd name="connsiteX86" fmla="*/ 2755600 w 2971219"/>
              <a:gd name="connsiteY86" fmla="*/ 1364541 h 2873593"/>
              <a:gd name="connsiteX87" fmla="*/ 2885485 w 2971219"/>
              <a:gd name="connsiteY87" fmla="*/ 602211 h 2873593"/>
              <a:gd name="connsiteX88" fmla="*/ 899013 w 2971219"/>
              <a:gd name="connsiteY88" fmla="*/ 2515252 h 2873593"/>
              <a:gd name="connsiteX89" fmla="*/ 834071 w 2971219"/>
              <a:gd name="connsiteY89" fmla="*/ 2575950 h 2873593"/>
              <a:gd name="connsiteX90" fmla="*/ 739416 w 2971219"/>
              <a:gd name="connsiteY90" fmla="*/ 2623914 h 2873593"/>
              <a:gd name="connsiteX91" fmla="*/ 655373 w 2971219"/>
              <a:gd name="connsiteY91" fmla="*/ 2643014 h 2873593"/>
              <a:gd name="connsiteX92" fmla="*/ 581092 w 2971219"/>
              <a:gd name="connsiteY92" fmla="*/ 2510583 h 2873593"/>
              <a:gd name="connsiteX93" fmla="*/ 647308 w 2971219"/>
              <a:gd name="connsiteY93" fmla="*/ 2407439 h 2873593"/>
              <a:gd name="connsiteX94" fmla="*/ 780589 w 2971219"/>
              <a:gd name="connsiteY94" fmla="*/ 2339525 h 2873593"/>
              <a:gd name="connsiteX95" fmla="*/ 865905 w 2971219"/>
              <a:gd name="connsiteY95" fmla="*/ 2349712 h 2873593"/>
              <a:gd name="connsiteX96" fmla="*/ 918538 w 2971219"/>
              <a:gd name="connsiteY96" fmla="*/ 2458374 h 2873593"/>
              <a:gd name="connsiteX97" fmla="*/ 899013 w 2971219"/>
              <a:gd name="connsiteY97" fmla="*/ 2515252 h 2873593"/>
              <a:gd name="connsiteX98" fmla="*/ 1958040 w 2971219"/>
              <a:gd name="connsiteY98" fmla="*/ 2570431 h 2873593"/>
              <a:gd name="connsiteX99" fmla="*/ 1940637 w 2971219"/>
              <a:gd name="connsiteY99" fmla="*/ 2600568 h 2873593"/>
              <a:gd name="connsiteX100" fmla="*/ 1627810 w 2971219"/>
              <a:gd name="connsiteY100" fmla="*/ 2761014 h 2873593"/>
              <a:gd name="connsiteX101" fmla="*/ 1154113 w 2971219"/>
              <a:gd name="connsiteY101" fmla="*/ 2652777 h 2873593"/>
              <a:gd name="connsiteX102" fmla="*/ 1092991 w 2971219"/>
              <a:gd name="connsiteY102" fmla="*/ 2598446 h 2873593"/>
              <a:gd name="connsiteX103" fmla="*/ 1090869 w 2971219"/>
              <a:gd name="connsiteY103" fmla="*/ 2564913 h 2873593"/>
              <a:gd name="connsiteX104" fmla="*/ 1115487 w 2971219"/>
              <a:gd name="connsiteY104" fmla="*/ 2544964 h 2873593"/>
              <a:gd name="connsiteX105" fmla="*/ 1460573 w 2971219"/>
              <a:gd name="connsiteY105" fmla="*/ 2416777 h 2873593"/>
              <a:gd name="connsiteX106" fmla="*/ 1501322 w 2971219"/>
              <a:gd name="connsiteY106" fmla="*/ 2414230 h 2873593"/>
              <a:gd name="connsiteX107" fmla="*/ 1542494 w 2971219"/>
              <a:gd name="connsiteY107" fmla="*/ 2414230 h 2873593"/>
              <a:gd name="connsiteX108" fmla="*/ 1942760 w 2971219"/>
              <a:gd name="connsiteY108" fmla="*/ 2533928 h 2873593"/>
              <a:gd name="connsiteX109" fmla="*/ 1958040 w 2971219"/>
              <a:gd name="connsiteY109" fmla="*/ 2570431 h 2873593"/>
              <a:gd name="connsiteX110" fmla="*/ 2487766 w 2971219"/>
              <a:gd name="connsiteY110" fmla="*/ 1322944 h 2873593"/>
              <a:gd name="connsiteX111" fmla="*/ 2202105 w 2971219"/>
              <a:gd name="connsiteY111" fmla="*/ 1286440 h 2873593"/>
              <a:gd name="connsiteX112" fmla="*/ 1796745 w 2971219"/>
              <a:gd name="connsiteY112" fmla="*/ 1154009 h 2873593"/>
              <a:gd name="connsiteX113" fmla="*/ 1114214 w 2971219"/>
              <a:gd name="connsiteY113" fmla="*/ 935412 h 2873593"/>
              <a:gd name="connsiteX114" fmla="*/ 921509 w 2971219"/>
              <a:gd name="connsiteY114" fmla="*/ 919707 h 2873593"/>
              <a:gd name="connsiteX115" fmla="*/ 764884 w 2971219"/>
              <a:gd name="connsiteY115" fmla="*/ 817412 h 2873593"/>
              <a:gd name="connsiteX116" fmla="*/ 669805 w 2971219"/>
              <a:gd name="connsiteY116" fmla="*/ 780060 h 2873593"/>
              <a:gd name="connsiteX117" fmla="*/ 595100 w 2971219"/>
              <a:gd name="connsiteY117" fmla="*/ 842880 h 2873593"/>
              <a:gd name="connsiteX118" fmla="*/ 701215 w 2971219"/>
              <a:gd name="connsiteY118" fmla="*/ 962577 h 2873593"/>
              <a:gd name="connsiteX119" fmla="*/ 766157 w 2971219"/>
              <a:gd name="connsiteY119" fmla="*/ 986772 h 2873593"/>
              <a:gd name="connsiteX120" fmla="*/ 809876 w 2971219"/>
              <a:gd name="connsiteY120" fmla="*/ 1087369 h 2873593"/>
              <a:gd name="connsiteX121" fmla="*/ 833222 w 2971219"/>
              <a:gd name="connsiteY121" fmla="*/ 1455800 h 2873593"/>
              <a:gd name="connsiteX122" fmla="*/ 817092 w 2971219"/>
              <a:gd name="connsiteY122" fmla="*/ 1471929 h 2873593"/>
              <a:gd name="connsiteX123" fmla="*/ 426165 w 2971219"/>
              <a:gd name="connsiteY123" fmla="*/ 1302994 h 2873593"/>
              <a:gd name="connsiteX124" fmla="*/ 195683 w 2971219"/>
              <a:gd name="connsiteY124" fmla="*/ 953239 h 2873593"/>
              <a:gd name="connsiteX125" fmla="*/ 251287 w 2971219"/>
              <a:gd name="connsiteY125" fmla="*/ 521564 h 2873593"/>
              <a:gd name="connsiteX126" fmla="*/ 684236 w 2971219"/>
              <a:gd name="connsiteY126" fmla="*/ 165866 h 2873593"/>
              <a:gd name="connsiteX127" fmla="*/ 983905 w 2971219"/>
              <a:gd name="connsiteY127" fmla="*/ 156953 h 2873593"/>
              <a:gd name="connsiteX128" fmla="*/ 1495379 w 2971219"/>
              <a:gd name="connsiteY128" fmla="*/ 359844 h 2873593"/>
              <a:gd name="connsiteX129" fmla="*/ 1873573 w 2971219"/>
              <a:gd name="connsiteY129" fmla="*/ 582686 h 2873593"/>
              <a:gd name="connsiteX130" fmla="*/ 2137587 w 2971219"/>
              <a:gd name="connsiteY130" fmla="*/ 729973 h 2873593"/>
              <a:gd name="connsiteX131" fmla="*/ 2337083 w 2971219"/>
              <a:gd name="connsiteY131" fmla="*/ 763930 h 2873593"/>
              <a:gd name="connsiteX132" fmla="*/ 2481399 w 2971219"/>
              <a:gd name="connsiteY132" fmla="*/ 700261 h 2873593"/>
              <a:gd name="connsiteX133" fmla="*/ 2479277 w 2971219"/>
              <a:gd name="connsiteY133" fmla="*/ 502887 h 2873593"/>
              <a:gd name="connsiteX134" fmla="*/ 2175788 w 2971219"/>
              <a:gd name="connsiteY134" fmla="*/ 350506 h 2873593"/>
              <a:gd name="connsiteX135" fmla="*/ 2177062 w 2971219"/>
              <a:gd name="connsiteY135" fmla="*/ 342017 h 2873593"/>
              <a:gd name="connsiteX136" fmla="*/ 2655428 w 2971219"/>
              <a:gd name="connsiteY136" fmla="*/ 445585 h 2873593"/>
              <a:gd name="connsiteX137" fmla="*/ 2861291 w 2971219"/>
              <a:gd name="connsiteY137" fmla="*/ 774542 h 2873593"/>
              <a:gd name="connsiteX138" fmla="*/ 2487766 w 2971219"/>
              <a:gd name="connsiteY138" fmla="*/ 1322944 h 2873593"/>
              <a:gd name="connsiteX139" fmla="*/ 758092 w 2971219"/>
              <a:gd name="connsiteY139" fmla="*/ 919283 h 2873593"/>
              <a:gd name="connsiteX140" fmla="*/ 674898 w 2971219"/>
              <a:gd name="connsiteY140" fmla="*/ 891693 h 2873593"/>
              <a:gd name="connsiteX141" fmla="*/ 660042 w 2971219"/>
              <a:gd name="connsiteY141" fmla="*/ 856462 h 2873593"/>
              <a:gd name="connsiteX142" fmla="*/ 682538 w 2971219"/>
              <a:gd name="connsiteY142" fmla="*/ 839060 h 2873593"/>
              <a:gd name="connsiteX143" fmla="*/ 758092 w 2971219"/>
              <a:gd name="connsiteY143" fmla="*/ 919283 h 2873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2971219" h="2873593">
                <a:moveTo>
                  <a:pt x="2885485" y="602211"/>
                </a:moveTo>
                <a:cubicBezTo>
                  <a:pt x="2765363" y="381492"/>
                  <a:pt x="2543795" y="252456"/>
                  <a:pt x="2333687" y="267312"/>
                </a:cubicBezTo>
                <a:cubicBezTo>
                  <a:pt x="2230968" y="274528"/>
                  <a:pt x="2175788" y="291082"/>
                  <a:pt x="2077313" y="338621"/>
                </a:cubicBezTo>
                <a:cubicBezTo>
                  <a:pt x="2067126" y="343290"/>
                  <a:pt x="2056515" y="346686"/>
                  <a:pt x="2048026" y="354326"/>
                </a:cubicBezTo>
                <a:cubicBezTo>
                  <a:pt x="2037414" y="363664"/>
                  <a:pt x="2012371" y="370880"/>
                  <a:pt x="2015767" y="384463"/>
                </a:cubicBezTo>
                <a:cubicBezTo>
                  <a:pt x="2019163" y="398470"/>
                  <a:pt x="2028076" y="386161"/>
                  <a:pt x="2042083" y="384463"/>
                </a:cubicBezTo>
                <a:cubicBezTo>
                  <a:pt x="2294637" y="355175"/>
                  <a:pt x="2417730" y="507556"/>
                  <a:pt x="2440651" y="552549"/>
                </a:cubicBezTo>
                <a:cubicBezTo>
                  <a:pt x="2454658" y="580139"/>
                  <a:pt x="2452112" y="605182"/>
                  <a:pt x="2448291" y="628952"/>
                </a:cubicBezTo>
                <a:cubicBezTo>
                  <a:pt x="2441076" y="671398"/>
                  <a:pt x="2388443" y="691772"/>
                  <a:pt x="2342601" y="698139"/>
                </a:cubicBezTo>
                <a:cubicBezTo>
                  <a:pt x="2305248" y="703657"/>
                  <a:pt x="2269594" y="695592"/>
                  <a:pt x="2234788" y="684132"/>
                </a:cubicBezTo>
                <a:cubicBezTo>
                  <a:pt x="2138011" y="652297"/>
                  <a:pt x="2052270" y="599240"/>
                  <a:pt x="1970350" y="539815"/>
                </a:cubicBezTo>
                <a:cubicBezTo>
                  <a:pt x="1880364" y="474449"/>
                  <a:pt x="1796321" y="417995"/>
                  <a:pt x="1708033" y="350082"/>
                </a:cubicBezTo>
                <a:cubicBezTo>
                  <a:pt x="1573904" y="247362"/>
                  <a:pt x="1434681" y="168837"/>
                  <a:pt x="1280178" y="101773"/>
                </a:cubicBezTo>
                <a:cubicBezTo>
                  <a:pt x="1140955" y="41075"/>
                  <a:pt x="996214" y="4147"/>
                  <a:pt x="844258" y="327"/>
                </a:cubicBezTo>
                <a:cubicBezTo>
                  <a:pt x="722013" y="-2644"/>
                  <a:pt x="602740" y="14334"/>
                  <a:pt x="489834" y="63996"/>
                </a:cubicBezTo>
                <a:cubicBezTo>
                  <a:pt x="293309" y="149737"/>
                  <a:pt x="140928" y="318247"/>
                  <a:pt x="59431" y="514772"/>
                </a:cubicBezTo>
                <a:cubicBezTo>
                  <a:pt x="-6360" y="672671"/>
                  <a:pt x="-21216" y="836088"/>
                  <a:pt x="33539" y="999505"/>
                </a:cubicBezTo>
                <a:cubicBezTo>
                  <a:pt x="112913" y="1236354"/>
                  <a:pt x="295006" y="1407411"/>
                  <a:pt x="528035" y="1489757"/>
                </a:cubicBezTo>
                <a:cubicBezTo>
                  <a:pt x="622690" y="1523289"/>
                  <a:pt x="721164" y="1549605"/>
                  <a:pt x="820912" y="1535598"/>
                </a:cubicBezTo>
                <a:cubicBezTo>
                  <a:pt x="827704" y="1534749"/>
                  <a:pt x="833646" y="1532203"/>
                  <a:pt x="833222" y="1544087"/>
                </a:cubicBezTo>
                <a:cubicBezTo>
                  <a:pt x="831524" y="1608605"/>
                  <a:pt x="829826" y="1656145"/>
                  <a:pt x="828977" y="1720663"/>
                </a:cubicBezTo>
                <a:cubicBezTo>
                  <a:pt x="828553" y="1761411"/>
                  <a:pt x="828977" y="1802159"/>
                  <a:pt x="828977" y="1843332"/>
                </a:cubicBezTo>
                <a:cubicBezTo>
                  <a:pt x="829826" y="1842907"/>
                  <a:pt x="831099" y="1842907"/>
                  <a:pt x="832373" y="1842483"/>
                </a:cubicBezTo>
                <a:cubicBezTo>
                  <a:pt x="941034" y="1791972"/>
                  <a:pt x="1054365" y="1758015"/>
                  <a:pt x="1172789" y="1740188"/>
                </a:cubicBezTo>
                <a:cubicBezTo>
                  <a:pt x="1267020" y="1726181"/>
                  <a:pt x="1361250" y="1722785"/>
                  <a:pt x="1456329" y="1731274"/>
                </a:cubicBezTo>
                <a:cubicBezTo>
                  <a:pt x="1553530" y="1739763"/>
                  <a:pt x="1649458" y="1758864"/>
                  <a:pt x="1744961" y="1778814"/>
                </a:cubicBezTo>
                <a:cubicBezTo>
                  <a:pt x="1863386" y="1803008"/>
                  <a:pt x="1981810" y="1828051"/>
                  <a:pt x="2103630" y="1831022"/>
                </a:cubicBezTo>
                <a:cubicBezTo>
                  <a:pt x="2117637" y="1831447"/>
                  <a:pt x="2122306" y="1835691"/>
                  <a:pt x="2123155" y="1849699"/>
                </a:cubicBezTo>
                <a:cubicBezTo>
                  <a:pt x="2137162" y="2033490"/>
                  <a:pt x="2116364" y="2213036"/>
                  <a:pt x="2057788" y="2387914"/>
                </a:cubicBezTo>
                <a:cubicBezTo>
                  <a:pt x="2053968" y="2398950"/>
                  <a:pt x="2050997" y="2398525"/>
                  <a:pt x="2042508" y="2393007"/>
                </a:cubicBezTo>
                <a:cubicBezTo>
                  <a:pt x="1992421" y="2362022"/>
                  <a:pt x="1941911" y="2289439"/>
                  <a:pt x="1887155" y="2266518"/>
                </a:cubicBezTo>
                <a:cubicBezTo>
                  <a:pt x="1820940" y="2238928"/>
                  <a:pt x="1752602" y="2226619"/>
                  <a:pt x="1681292" y="2241900"/>
                </a:cubicBezTo>
                <a:cubicBezTo>
                  <a:pt x="1625688" y="2254209"/>
                  <a:pt x="1578573" y="2297079"/>
                  <a:pt x="1544192" y="2345468"/>
                </a:cubicBezTo>
                <a:cubicBezTo>
                  <a:pt x="1518300" y="2311936"/>
                  <a:pt x="1486890" y="2271187"/>
                  <a:pt x="1448688" y="2256331"/>
                </a:cubicBezTo>
                <a:cubicBezTo>
                  <a:pt x="1369739" y="2225770"/>
                  <a:pt x="1291214" y="2229166"/>
                  <a:pt x="1212689" y="2257605"/>
                </a:cubicBezTo>
                <a:cubicBezTo>
                  <a:pt x="1137984" y="2284346"/>
                  <a:pt x="1072617" y="2370511"/>
                  <a:pt x="1008524" y="2416353"/>
                </a:cubicBezTo>
                <a:cubicBezTo>
                  <a:pt x="997912" y="2423993"/>
                  <a:pt x="998761" y="2423568"/>
                  <a:pt x="987725" y="2431633"/>
                </a:cubicBezTo>
                <a:cubicBezTo>
                  <a:pt x="947826" y="2264820"/>
                  <a:pt x="883732" y="2246993"/>
                  <a:pt x="788229" y="2255058"/>
                </a:cubicBezTo>
                <a:cubicBezTo>
                  <a:pt x="720315" y="2260576"/>
                  <a:pt x="662589" y="2291986"/>
                  <a:pt x="610380" y="2334007"/>
                </a:cubicBezTo>
                <a:cubicBezTo>
                  <a:pt x="566661" y="2369238"/>
                  <a:pt x="509359" y="2432058"/>
                  <a:pt x="492805" y="2486813"/>
                </a:cubicBezTo>
                <a:cubicBezTo>
                  <a:pt x="470308" y="2560245"/>
                  <a:pt x="477100" y="2629856"/>
                  <a:pt x="534402" y="2685885"/>
                </a:cubicBezTo>
                <a:cubicBezTo>
                  <a:pt x="580668" y="2731302"/>
                  <a:pt x="639243" y="2738518"/>
                  <a:pt x="700790" y="2731726"/>
                </a:cubicBezTo>
                <a:cubicBezTo>
                  <a:pt x="754697" y="2725359"/>
                  <a:pt x="804358" y="2706259"/>
                  <a:pt x="851049" y="2678244"/>
                </a:cubicBezTo>
                <a:cubicBezTo>
                  <a:pt x="883308" y="2659144"/>
                  <a:pt x="916416" y="2641316"/>
                  <a:pt x="953344" y="2631978"/>
                </a:cubicBezTo>
                <a:cubicBezTo>
                  <a:pt x="990272" y="2622640"/>
                  <a:pt x="1022531" y="2627309"/>
                  <a:pt x="1047574" y="2660417"/>
                </a:cubicBezTo>
                <a:cubicBezTo>
                  <a:pt x="1084077" y="2709230"/>
                  <a:pt x="1128646" y="2750403"/>
                  <a:pt x="1179156" y="2784359"/>
                </a:cubicBezTo>
                <a:cubicBezTo>
                  <a:pt x="1327717" y="2884107"/>
                  <a:pt x="1489437" y="2896417"/>
                  <a:pt x="1665163" y="2856093"/>
                </a:cubicBezTo>
                <a:cubicBezTo>
                  <a:pt x="1821364" y="2820438"/>
                  <a:pt x="1946155" y="2761014"/>
                  <a:pt x="2038688" y="2630280"/>
                </a:cubicBezTo>
                <a:cubicBezTo>
                  <a:pt x="2055242" y="2606511"/>
                  <a:pt x="2073069" y="2600568"/>
                  <a:pt x="2097688" y="2616698"/>
                </a:cubicBezTo>
                <a:cubicBezTo>
                  <a:pt x="2110421" y="2625187"/>
                  <a:pt x="2126126" y="2639619"/>
                  <a:pt x="2139285" y="2647259"/>
                </a:cubicBezTo>
                <a:cubicBezTo>
                  <a:pt x="2171119" y="2666360"/>
                  <a:pt x="2202529" y="2685460"/>
                  <a:pt x="2235637" y="2702439"/>
                </a:cubicBezTo>
                <a:cubicBezTo>
                  <a:pt x="2292515" y="2731302"/>
                  <a:pt x="2367220" y="2738942"/>
                  <a:pt x="2432586" y="2741489"/>
                </a:cubicBezTo>
                <a:cubicBezTo>
                  <a:pt x="2513658" y="2744460"/>
                  <a:pt x="2578601" y="2692676"/>
                  <a:pt x="2603219" y="2615424"/>
                </a:cubicBezTo>
                <a:cubicBezTo>
                  <a:pt x="2631658" y="2527137"/>
                  <a:pt x="2594306" y="2434180"/>
                  <a:pt x="2522148" y="2373907"/>
                </a:cubicBezTo>
                <a:cubicBezTo>
                  <a:pt x="2439802" y="2305144"/>
                  <a:pt x="2358730" y="2284770"/>
                  <a:pt x="2230544" y="2332734"/>
                </a:cubicBezTo>
                <a:cubicBezTo>
                  <a:pt x="2319680" y="2329763"/>
                  <a:pt x="2340903" y="2338252"/>
                  <a:pt x="2386320" y="2363720"/>
                </a:cubicBezTo>
                <a:cubicBezTo>
                  <a:pt x="2417730" y="2381547"/>
                  <a:pt x="2447442" y="2403619"/>
                  <a:pt x="2472486" y="2430360"/>
                </a:cubicBezTo>
                <a:cubicBezTo>
                  <a:pt x="2511960" y="2471957"/>
                  <a:pt x="2510263" y="2505489"/>
                  <a:pt x="2505593" y="2547935"/>
                </a:cubicBezTo>
                <a:cubicBezTo>
                  <a:pt x="2501774" y="2584439"/>
                  <a:pt x="2471212" y="2602691"/>
                  <a:pt x="2438529" y="2607784"/>
                </a:cubicBezTo>
                <a:cubicBezTo>
                  <a:pt x="2422824" y="2610331"/>
                  <a:pt x="2407543" y="2609057"/>
                  <a:pt x="2392263" y="2605662"/>
                </a:cubicBezTo>
                <a:cubicBezTo>
                  <a:pt x="2294213" y="2581043"/>
                  <a:pt x="2208472" y="2525014"/>
                  <a:pt x="2133342" y="2457525"/>
                </a:cubicBezTo>
                <a:cubicBezTo>
                  <a:pt x="2126551" y="2451583"/>
                  <a:pt x="2127400" y="2446914"/>
                  <a:pt x="2129947" y="2440122"/>
                </a:cubicBezTo>
                <a:cubicBezTo>
                  <a:pt x="2177486" y="2312784"/>
                  <a:pt x="2199133" y="2168892"/>
                  <a:pt x="2196587" y="2033065"/>
                </a:cubicBezTo>
                <a:cubicBezTo>
                  <a:pt x="2195738" y="1977885"/>
                  <a:pt x="2194889" y="1922706"/>
                  <a:pt x="2205500" y="1867950"/>
                </a:cubicBezTo>
                <a:cubicBezTo>
                  <a:pt x="2216112" y="1815317"/>
                  <a:pt x="2236061" y="1767353"/>
                  <a:pt x="2284450" y="1738490"/>
                </a:cubicBezTo>
                <a:cubicBezTo>
                  <a:pt x="2320529" y="1716843"/>
                  <a:pt x="2331990" y="1684584"/>
                  <a:pt x="2328169" y="1645109"/>
                </a:cubicBezTo>
                <a:cubicBezTo>
                  <a:pt x="2324774" y="1611152"/>
                  <a:pt x="2301428" y="1583138"/>
                  <a:pt x="2272141" y="1575073"/>
                </a:cubicBezTo>
                <a:cubicBezTo>
                  <a:pt x="2217810" y="1560641"/>
                  <a:pt x="2157536" y="1606483"/>
                  <a:pt x="2157536" y="1663361"/>
                </a:cubicBezTo>
                <a:cubicBezTo>
                  <a:pt x="2157536" y="1713871"/>
                  <a:pt x="2130371" y="1750375"/>
                  <a:pt x="2081983" y="1765656"/>
                </a:cubicBezTo>
                <a:cubicBezTo>
                  <a:pt x="2046328" y="1776692"/>
                  <a:pt x="2010673" y="1774994"/>
                  <a:pt x="1975019" y="1766504"/>
                </a:cubicBezTo>
                <a:cubicBezTo>
                  <a:pt x="1899889" y="1749102"/>
                  <a:pt x="1826458" y="1725756"/>
                  <a:pt x="1752177" y="1705382"/>
                </a:cubicBezTo>
                <a:cubicBezTo>
                  <a:pt x="1604465" y="1664634"/>
                  <a:pt x="1456329" y="1625584"/>
                  <a:pt x="1302250" y="1617519"/>
                </a:cubicBezTo>
                <a:cubicBezTo>
                  <a:pt x="1191466" y="1611577"/>
                  <a:pt x="1074315" y="1631526"/>
                  <a:pt x="970322" y="1671850"/>
                </a:cubicBezTo>
                <a:cubicBezTo>
                  <a:pt x="959286" y="1676094"/>
                  <a:pt x="951221" y="1674821"/>
                  <a:pt x="950373" y="1664210"/>
                </a:cubicBezTo>
                <a:cubicBezTo>
                  <a:pt x="948250" y="1634922"/>
                  <a:pt x="950373" y="1616246"/>
                  <a:pt x="947826" y="1585685"/>
                </a:cubicBezTo>
                <a:cubicBezTo>
                  <a:pt x="942308" y="1524562"/>
                  <a:pt x="930423" y="1507584"/>
                  <a:pt x="992394" y="1488908"/>
                </a:cubicBezTo>
                <a:cubicBezTo>
                  <a:pt x="1011919" y="1482965"/>
                  <a:pt x="1218631" y="1400196"/>
                  <a:pt x="1223725" y="1374728"/>
                </a:cubicBezTo>
                <a:cubicBezTo>
                  <a:pt x="1226696" y="1358599"/>
                  <a:pt x="1222451" y="1355627"/>
                  <a:pt x="1207171" y="1359447"/>
                </a:cubicBezTo>
                <a:cubicBezTo>
                  <a:pt x="1148595" y="1374728"/>
                  <a:pt x="1039509" y="1427785"/>
                  <a:pt x="980934" y="1439670"/>
                </a:cubicBezTo>
                <a:cubicBezTo>
                  <a:pt x="932121" y="1449433"/>
                  <a:pt x="941034" y="1438821"/>
                  <a:pt x="935941" y="1411656"/>
                </a:cubicBezTo>
                <a:cubicBezTo>
                  <a:pt x="917689" y="1312332"/>
                  <a:pt x="899862" y="1115383"/>
                  <a:pt x="881610" y="1016059"/>
                </a:cubicBezTo>
                <a:cubicBezTo>
                  <a:pt x="879912" y="1007995"/>
                  <a:pt x="882459" y="1006297"/>
                  <a:pt x="889250" y="1004599"/>
                </a:cubicBezTo>
                <a:cubicBezTo>
                  <a:pt x="935516" y="991865"/>
                  <a:pt x="982631" y="979131"/>
                  <a:pt x="1030595" y="982103"/>
                </a:cubicBezTo>
                <a:cubicBezTo>
                  <a:pt x="1293761" y="998232"/>
                  <a:pt x="1555228" y="1165469"/>
                  <a:pt x="1670681" y="1216829"/>
                </a:cubicBezTo>
                <a:cubicBezTo>
                  <a:pt x="1782314" y="1266491"/>
                  <a:pt x="1893098" y="1312757"/>
                  <a:pt x="2008127" y="1354778"/>
                </a:cubicBezTo>
                <a:cubicBezTo>
                  <a:pt x="2159234" y="1409958"/>
                  <a:pt x="2315860" y="1475749"/>
                  <a:pt x="2478004" y="1456649"/>
                </a:cubicBezTo>
                <a:cubicBezTo>
                  <a:pt x="2580299" y="1444764"/>
                  <a:pt x="2671133" y="1425663"/>
                  <a:pt x="2755600" y="1364541"/>
                </a:cubicBezTo>
                <a:cubicBezTo>
                  <a:pt x="2950852" y="1223196"/>
                  <a:pt x="3058665" y="920131"/>
                  <a:pt x="2885485" y="602211"/>
                </a:cubicBezTo>
                <a:close/>
                <a:moveTo>
                  <a:pt x="899013" y="2515252"/>
                </a:moveTo>
                <a:cubicBezTo>
                  <a:pt x="890099" y="2525014"/>
                  <a:pt x="861236" y="2553453"/>
                  <a:pt x="834071" y="2575950"/>
                </a:cubicBezTo>
                <a:cubicBezTo>
                  <a:pt x="797991" y="2605662"/>
                  <a:pt x="782286" y="2604388"/>
                  <a:pt x="739416" y="2623914"/>
                </a:cubicBezTo>
                <a:cubicBezTo>
                  <a:pt x="719891" y="2632827"/>
                  <a:pt x="677445" y="2643439"/>
                  <a:pt x="655373" y="2643014"/>
                </a:cubicBezTo>
                <a:cubicBezTo>
                  <a:pt x="609107" y="2643014"/>
                  <a:pt x="566661" y="2599295"/>
                  <a:pt x="581092" y="2510583"/>
                </a:cubicBezTo>
                <a:cubicBezTo>
                  <a:pt x="587035" y="2474079"/>
                  <a:pt x="620143" y="2430360"/>
                  <a:pt x="647308" y="2407439"/>
                </a:cubicBezTo>
                <a:cubicBezTo>
                  <a:pt x="681265" y="2379000"/>
                  <a:pt x="740265" y="2356928"/>
                  <a:pt x="780589" y="2339525"/>
                </a:cubicBezTo>
                <a:cubicBezTo>
                  <a:pt x="796294" y="2332734"/>
                  <a:pt x="844258" y="2325943"/>
                  <a:pt x="865905" y="2349712"/>
                </a:cubicBezTo>
                <a:cubicBezTo>
                  <a:pt x="896466" y="2383669"/>
                  <a:pt x="916416" y="2435878"/>
                  <a:pt x="918538" y="2458374"/>
                </a:cubicBezTo>
                <a:cubicBezTo>
                  <a:pt x="921085" y="2476626"/>
                  <a:pt x="913445" y="2499122"/>
                  <a:pt x="899013" y="2515252"/>
                </a:cubicBezTo>
                <a:close/>
                <a:moveTo>
                  <a:pt x="1958040" y="2570431"/>
                </a:moveTo>
                <a:cubicBezTo>
                  <a:pt x="1954645" y="2581892"/>
                  <a:pt x="1947853" y="2591654"/>
                  <a:pt x="1940637" y="2600568"/>
                </a:cubicBezTo>
                <a:cubicBezTo>
                  <a:pt x="1859566" y="2701165"/>
                  <a:pt x="1753875" y="2739367"/>
                  <a:pt x="1627810" y="2761014"/>
                </a:cubicBezTo>
                <a:cubicBezTo>
                  <a:pt x="1450386" y="2791575"/>
                  <a:pt x="1294610" y="2759741"/>
                  <a:pt x="1154113" y="2652777"/>
                </a:cubicBezTo>
                <a:cubicBezTo>
                  <a:pt x="1132466" y="2636223"/>
                  <a:pt x="1112092" y="2617971"/>
                  <a:pt x="1092991" y="2598446"/>
                </a:cubicBezTo>
                <a:cubicBezTo>
                  <a:pt x="1081531" y="2586561"/>
                  <a:pt x="1081106" y="2578072"/>
                  <a:pt x="1090869" y="2564913"/>
                </a:cubicBezTo>
                <a:cubicBezTo>
                  <a:pt x="1097660" y="2556424"/>
                  <a:pt x="1106149" y="2550057"/>
                  <a:pt x="1115487" y="2544964"/>
                </a:cubicBezTo>
                <a:cubicBezTo>
                  <a:pt x="1223300" y="2486813"/>
                  <a:pt x="1338329" y="2426964"/>
                  <a:pt x="1460573" y="2416777"/>
                </a:cubicBezTo>
                <a:cubicBezTo>
                  <a:pt x="1474156" y="2415504"/>
                  <a:pt x="1487739" y="2414655"/>
                  <a:pt x="1501322" y="2414230"/>
                </a:cubicBezTo>
                <a:cubicBezTo>
                  <a:pt x="1514904" y="2413806"/>
                  <a:pt x="1528487" y="2414230"/>
                  <a:pt x="1542494" y="2414230"/>
                </a:cubicBezTo>
                <a:cubicBezTo>
                  <a:pt x="1683415" y="2413806"/>
                  <a:pt x="1817120" y="2469410"/>
                  <a:pt x="1942760" y="2533928"/>
                </a:cubicBezTo>
                <a:cubicBezTo>
                  <a:pt x="1960163" y="2542417"/>
                  <a:pt x="1963983" y="2551331"/>
                  <a:pt x="1958040" y="2570431"/>
                </a:cubicBezTo>
                <a:close/>
                <a:moveTo>
                  <a:pt x="2487766" y="1322944"/>
                </a:moveTo>
                <a:cubicBezTo>
                  <a:pt x="2382925" y="1334829"/>
                  <a:pt x="2303975" y="1309361"/>
                  <a:pt x="2202105" y="1286440"/>
                </a:cubicBezTo>
                <a:cubicBezTo>
                  <a:pt x="2063731" y="1255455"/>
                  <a:pt x="1929601" y="1201548"/>
                  <a:pt x="1796745" y="1154009"/>
                </a:cubicBezTo>
                <a:cubicBezTo>
                  <a:pt x="1681717" y="1112836"/>
                  <a:pt x="1255984" y="947297"/>
                  <a:pt x="1114214" y="935412"/>
                </a:cubicBezTo>
                <a:cubicBezTo>
                  <a:pt x="1056063" y="930743"/>
                  <a:pt x="979660" y="931592"/>
                  <a:pt x="921509" y="919707"/>
                </a:cubicBezTo>
                <a:cubicBezTo>
                  <a:pt x="855718" y="906549"/>
                  <a:pt x="801387" y="876837"/>
                  <a:pt x="764884" y="817412"/>
                </a:cubicBezTo>
                <a:cubicBezTo>
                  <a:pt x="743661" y="782606"/>
                  <a:pt x="708006" y="774542"/>
                  <a:pt x="669805" y="780060"/>
                </a:cubicBezTo>
                <a:cubicBezTo>
                  <a:pt x="632877" y="785578"/>
                  <a:pt x="605287" y="804678"/>
                  <a:pt x="595100" y="842880"/>
                </a:cubicBezTo>
                <a:cubicBezTo>
                  <a:pt x="578970" y="903577"/>
                  <a:pt x="639668" y="972764"/>
                  <a:pt x="701215" y="962577"/>
                </a:cubicBezTo>
                <a:cubicBezTo>
                  <a:pt x="728804" y="957908"/>
                  <a:pt x="749179" y="967246"/>
                  <a:pt x="766157" y="986772"/>
                </a:cubicBezTo>
                <a:cubicBezTo>
                  <a:pt x="791625" y="1015635"/>
                  <a:pt x="802236" y="1050865"/>
                  <a:pt x="809876" y="1087369"/>
                </a:cubicBezTo>
                <a:cubicBezTo>
                  <a:pt x="827704" y="1176930"/>
                  <a:pt x="835344" y="1364541"/>
                  <a:pt x="833222" y="1455800"/>
                </a:cubicBezTo>
                <a:cubicBezTo>
                  <a:pt x="832797" y="1467685"/>
                  <a:pt x="830675" y="1472354"/>
                  <a:pt x="817092" y="1471929"/>
                </a:cubicBezTo>
                <a:cubicBezTo>
                  <a:pt x="668956" y="1467260"/>
                  <a:pt x="539495" y="1397224"/>
                  <a:pt x="426165" y="1302994"/>
                </a:cubicBezTo>
                <a:cubicBezTo>
                  <a:pt x="320050" y="1214707"/>
                  <a:pt x="228791" y="1087793"/>
                  <a:pt x="195683" y="953239"/>
                </a:cubicBezTo>
                <a:cubicBezTo>
                  <a:pt x="158755" y="802556"/>
                  <a:pt x="181251" y="658240"/>
                  <a:pt x="251287" y="521564"/>
                </a:cubicBezTo>
                <a:cubicBezTo>
                  <a:pt x="339999" y="348808"/>
                  <a:pt x="493229" y="212132"/>
                  <a:pt x="684236" y="165866"/>
                </a:cubicBezTo>
                <a:cubicBezTo>
                  <a:pt x="783560" y="142096"/>
                  <a:pt x="883308" y="142096"/>
                  <a:pt x="983905" y="156953"/>
                </a:cubicBezTo>
                <a:cubicBezTo>
                  <a:pt x="1170243" y="184967"/>
                  <a:pt x="1336207" y="263067"/>
                  <a:pt x="1495379" y="359844"/>
                </a:cubicBezTo>
                <a:cubicBezTo>
                  <a:pt x="1625264" y="438794"/>
                  <a:pt x="1747508" y="498643"/>
                  <a:pt x="1873573" y="582686"/>
                </a:cubicBezTo>
                <a:cubicBezTo>
                  <a:pt x="1957191" y="638290"/>
                  <a:pt x="2043781" y="691772"/>
                  <a:pt x="2137587" y="729973"/>
                </a:cubicBezTo>
                <a:cubicBezTo>
                  <a:pt x="2199133" y="755016"/>
                  <a:pt x="2270018" y="766901"/>
                  <a:pt x="2337083" y="763930"/>
                </a:cubicBezTo>
                <a:cubicBezTo>
                  <a:pt x="2387169" y="761383"/>
                  <a:pt x="2446594" y="737614"/>
                  <a:pt x="2481399" y="700261"/>
                </a:cubicBezTo>
                <a:cubicBezTo>
                  <a:pt x="2537428" y="640412"/>
                  <a:pt x="2522148" y="553823"/>
                  <a:pt x="2479277" y="502887"/>
                </a:cubicBezTo>
                <a:cubicBezTo>
                  <a:pt x="2448716" y="466808"/>
                  <a:pt x="2383349" y="364938"/>
                  <a:pt x="2175788" y="350506"/>
                </a:cubicBezTo>
                <a:cubicBezTo>
                  <a:pt x="2171119" y="350082"/>
                  <a:pt x="2172817" y="343715"/>
                  <a:pt x="2177062" y="342017"/>
                </a:cubicBezTo>
                <a:cubicBezTo>
                  <a:pt x="2356184" y="277924"/>
                  <a:pt x="2559924" y="360693"/>
                  <a:pt x="2655428" y="445585"/>
                </a:cubicBezTo>
                <a:cubicBezTo>
                  <a:pt x="2738197" y="519017"/>
                  <a:pt x="2845161" y="663758"/>
                  <a:pt x="2861291" y="774542"/>
                </a:cubicBezTo>
                <a:cubicBezTo>
                  <a:pt x="2897370" y="1023275"/>
                  <a:pt x="2810356" y="1286440"/>
                  <a:pt x="2487766" y="1322944"/>
                </a:cubicBezTo>
                <a:close/>
                <a:moveTo>
                  <a:pt x="758092" y="919283"/>
                </a:moveTo>
                <a:cubicBezTo>
                  <a:pt x="725409" y="922254"/>
                  <a:pt x="697819" y="912916"/>
                  <a:pt x="674898" y="891693"/>
                </a:cubicBezTo>
                <a:cubicBezTo>
                  <a:pt x="664711" y="882354"/>
                  <a:pt x="659193" y="870470"/>
                  <a:pt x="660042" y="856462"/>
                </a:cubicBezTo>
                <a:cubicBezTo>
                  <a:pt x="660466" y="842880"/>
                  <a:pt x="668956" y="836513"/>
                  <a:pt x="682538" y="839060"/>
                </a:cubicBezTo>
                <a:cubicBezTo>
                  <a:pt x="716071" y="845851"/>
                  <a:pt x="751725" y="883628"/>
                  <a:pt x="758092" y="919283"/>
                </a:cubicBezTo>
                <a:close/>
              </a:path>
            </a:pathLst>
          </a:custGeom>
          <a:solidFill>
            <a:schemeClr val="accent1"/>
          </a:solidFill>
          <a:ln w="4232" cap="flat">
            <a:noFill/>
            <a:prstDash val="solid"/>
            <a:miter/>
          </a:ln>
        </p:spPr>
        <p:txBody>
          <a:bodyPr rtlCol="0" anchor="ctr"/>
          <a:lstStyle/>
          <a:p>
            <a:endParaRPr lang="en-US"/>
          </a:p>
        </p:txBody>
      </p:sp>
    </p:spTree>
    <p:extLst>
      <p:ext uri="{BB962C8B-B14F-4D97-AF65-F5344CB8AC3E}">
        <p14:creationId xmlns:p14="http://schemas.microsoft.com/office/powerpoint/2010/main" val="385451951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hord 6">
            <a:extLst>
              <a:ext uri="{FF2B5EF4-FFF2-40B4-BE49-F238E27FC236}">
                <a16:creationId xmlns:a16="http://schemas.microsoft.com/office/drawing/2014/main" id="{7CB8B0A8-F319-4794-8E85-F8FA6988A6A8}"/>
              </a:ext>
            </a:extLst>
          </p:cNvPr>
          <p:cNvSpPr/>
          <p:nvPr/>
        </p:nvSpPr>
        <p:spPr>
          <a:xfrm>
            <a:off x="4445725" y="-1650275"/>
            <a:ext cx="3300549" cy="3300549"/>
          </a:xfrm>
          <a:prstGeom prst="chord">
            <a:avLst>
              <a:gd name="adj1" fmla="val 21578894"/>
              <a:gd name="adj2" fmla="val 10796523"/>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9E58336A-4A87-4A2B-9D2A-D0F4904BD866}"/>
              </a:ext>
            </a:extLst>
          </p:cNvPr>
          <p:cNvGrpSpPr/>
          <p:nvPr/>
        </p:nvGrpSpPr>
        <p:grpSpPr>
          <a:xfrm>
            <a:off x="5550224" y="128187"/>
            <a:ext cx="1108643" cy="762572"/>
            <a:chOff x="5327019" y="1709568"/>
            <a:chExt cx="2893768" cy="1990456"/>
          </a:xfrm>
        </p:grpSpPr>
        <p:sp>
          <p:nvSpPr>
            <p:cNvPr id="9" name="Freeform: Shape 8">
              <a:extLst>
                <a:ext uri="{FF2B5EF4-FFF2-40B4-BE49-F238E27FC236}">
                  <a16:creationId xmlns:a16="http://schemas.microsoft.com/office/drawing/2014/main" id="{3EA75092-69BD-4D5C-AC4E-A01EBF82EBDD}"/>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10" name="Freeform: Shape 9">
              <a:extLst>
                <a:ext uri="{FF2B5EF4-FFF2-40B4-BE49-F238E27FC236}">
                  <a16:creationId xmlns:a16="http://schemas.microsoft.com/office/drawing/2014/main" id="{0C479397-AE56-4E3D-9FEC-948A372F2111}"/>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11" name="TextBox 10">
            <a:extLst>
              <a:ext uri="{FF2B5EF4-FFF2-40B4-BE49-F238E27FC236}">
                <a16:creationId xmlns:a16="http://schemas.microsoft.com/office/drawing/2014/main" id="{B38562DF-BA2F-488F-AFC4-0C5A222143B1}"/>
              </a:ext>
            </a:extLst>
          </p:cNvPr>
          <p:cNvSpPr txBox="1"/>
          <p:nvPr/>
        </p:nvSpPr>
        <p:spPr>
          <a:xfrm>
            <a:off x="5152299" y="935279"/>
            <a:ext cx="190449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DINNER SPECIAL</a:t>
            </a:r>
            <a:endParaRPr lang="ko-KR" altLang="en-US" sz="1400" b="1" dirty="0">
              <a:solidFill>
                <a:schemeClr val="bg1"/>
              </a:solidFill>
              <a:cs typeface="Arial" pitchFamily="34" charset="0"/>
            </a:endParaRPr>
          </a:p>
        </p:txBody>
      </p:sp>
      <p:grpSp>
        <p:nvGrpSpPr>
          <p:cNvPr id="12" name="그룹 26">
            <a:extLst>
              <a:ext uri="{FF2B5EF4-FFF2-40B4-BE49-F238E27FC236}">
                <a16:creationId xmlns:a16="http://schemas.microsoft.com/office/drawing/2014/main" id="{54978151-567E-48BC-93FF-88543862B7E5}"/>
              </a:ext>
            </a:extLst>
          </p:cNvPr>
          <p:cNvGrpSpPr/>
          <p:nvPr/>
        </p:nvGrpSpPr>
        <p:grpSpPr>
          <a:xfrm>
            <a:off x="1446178" y="5079121"/>
            <a:ext cx="2072832" cy="938257"/>
            <a:chOff x="6816080" y="2294563"/>
            <a:chExt cx="4627500" cy="938257"/>
          </a:xfrm>
        </p:grpSpPr>
        <p:sp>
          <p:nvSpPr>
            <p:cNvPr id="13" name="TextBox 12">
              <a:extLst>
                <a:ext uri="{FF2B5EF4-FFF2-40B4-BE49-F238E27FC236}">
                  <a16:creationId xmlns:a16="http://schemas.microsoft.com/office/drawing/2014/main" id="{B9517E9B-4006-4192-92C0-6F5978F06820}"/>
                </a:ext>
              </a:extLst>
            </p:cNvPr>
            <p:cNvSpPr txBox="1"/>
            <p:nvPr/>
          </p:nvSpPr>
          <p:spPr>
            <a:xfrm>
              <a:off x="6816080" y="2586489"/>
              <a:ext cx="4627500"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p>
          </p:txBody>
        </p:sp>
        <p:sp>
          <p:nvSpPr>
            <p:cNvPr id="14" name="TextBox 13">
              <a:extLst>
                <a:ext uri="{FF2B5EF4-FFF2-40B4-BE49-F238E27FC236}">
                  <a16:creationId xmlns:a16="http://schemas.microsoft.com/office/drawing/2014/main" id="{B8A43357-C783-4C48-9100-738EFF8D410B}"/>
                </a:ext>
              </a:extLst>
            </p:cNvPr>
            <p:cNvSpPr txBox="1"/>
            <p:nvPr/>
          </p:nvSpPr>
          <p:spPr>
            <a:xfrm>
              <a:off x="6816080" y="2294563"/>
              <a:ext cx="4627500" cy="307777"/>
            </a:xfrm>
            <a:prstGeom prst="rect">
              <a:avLst/>
            </a:prstGeom>
            <a:noFill/>
          </p:spPr>
          <p:txBody>
            <a:bodyPr wrap="square" lIns="108000" rIns="108000" rtlCol="0">
              <a:spAutoFit/>
            </a:bodyPr>
            <a:lstStyle/>
            <a:p>
              <a:pPr algn="ctr"/>
              <a:r>
                <a:rPr lang="en-US" altLang="ko-KR" sz="1400" b="1" dirty="0">
                  <a:solidFill>
                    <a:schemeClr val="accent5"/>
                  </a:solidFill>
                  <a:cs typeface="Arial" pitchFamily="34" charset="0"/>
                </a:rPr>
                <a:t>Contents Title</a:t>
              </a:r>
              <a:endParaRPr lang="ko-KR" altLang="en-US" sz="1400" b="1" dirty="0">
                <a:solidFill>
                  <a:schemeClr val="accent5"/>
                </a:solidFill>
                <a:cs typeface="Arial" pitchFamily="34" charset="0"/>
              </a:endParaRPr>
            </a:p>
          </p:txBody>
        </p:sp>
      </p:grpSp>
      <p:grpSp>
        <p:nvGrpSpPr>
          <p:cNvPr id="15" name="그룹 26">
            <a:extLst>
              <a:ext uri="{FF2B5EF4-FFF2-40B4-BE49-F238E27FC236}">
                <a16:creationId xmlns:a16="http://schemas.microsoft.com/office/drawing/2014/main" id="{8EE1C692-0AF4-46FF-8DB0-9687F7FCE606}"/>
              </a:ext>
            </a:extLst>
          </p:cNvPr>
          <p:cNvGrpSpPr/>
          <p:nvPr/>
        </p:nvGrpSpPr>
        <p:grpSpPr>
          <a:xfrm>
            <a:off x="4597638" y="5737833"/>
            <a:ext cx="2963264" cy="753591"/>
            <a:chOff x="6816080" y="2294563"/>
            <a:chExt cx="4627500" cy="753591"/>
          </a:xfrm>
        </p:grpSpPr>
        <p:sp>
          <p:nvSpPr>
            <p:cNvPr id="16" name="TextBox 15">
              <a:extLst>
                <a:ext uri="{FF2B5EF4-FFF2-40B4-BE49-F238E27FC236}">
                  <a16:creationId xmlns:a16="http://schemas.microsoft.com/office/drawing/2014/main" id="{B50CFFC2-95B5-4CF7-B977-55D5196F18EE}"/>
                </a:ext>
              </a:extLst>
            </p:cNvPr>
            <p:cNvSpPr txBox="1"/>
            <p:nvPr/>
          </p:nvSpPr>
          <p:spPr>
            <a:xfrm>
              <a:off x="6816080" y="2586489"/>
              <a:ext cx="4627500" cy="46166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p>
          </p:txBody>
        </p:sp>
        <p:sp>
          <p:nvSpPr>
            <p:cNvPr id="17" name="TextBox 16">
              <a:extLst>
                <a:ext uri="{FF2B5EF4-FFF2-40B4-BE49-F238E27FC236}">
                  <a16:creationId xmlns:a16="http://schemas.microsoft.com/office/drawing/2014/main" id="{8307A29E-3BEB-49BC-8257-C039B7CF97A4}"/>
                </a:ext>
              </a:extLst>
            </p:cNvPr>
            <p:cNvSpPr txBox="1"/>
            <p:nvPr/>
          </p:nvSpPr>
          <p:spPr>
            <a:xfrm>
              <a:off x="6816080" y="2294563"/>
              <a:ext cx="4627500" cy="307777"/>
            </a:xfrm>
            <a:prstGeom prst="rect">
              <a:avLst/>
            </a:prstGeom>
            <a:noFill/>
          </p:spPr>
          <p:txBody>
            <a:bodyPr wrap="square" lIns="108000" rIns="108000" rtlCol="0">
              <a:spAutoFit/>
            </a:bodyPr>
            <a:lstStyle/>
            <a:p>
              <a:pPr algn="ctr"/>
              <a:r>
                <a:rPr lang="en-US" altLang="ko-KR" sz="1400" b="1" dirty="0">
                  <a:solidFill>
                    <a:schemeClr val="accent5"/>
                  </a:solidFill>
                  <a:cs typeface="Arial" pitchFamily="34" charset="0"/>
                </a:rPr>
                <a:t>Contents Title</a:t>
              </a:r>
              <a:endParaRPr lang="ko-KR" altLang="en-US" sz="1400" b="1" dirty="0">
                <a:solidFill>
                  <a:schemeClr val="accent5"/>
                </a:solidFill>
                <a:cs typeface="Arial" pitchFamily="34" charset="0"/>
              </a:endParaRPr>
            </a:p>
          </p:txBody>
        </p:sp>
      </p:grpSp>
      <p:grpSp>
        <p:nvGrpSpPr>
          <p:cNvPr id="18" name="그룹 26">
            <a:extLst>
              <a:ext uri="{FF2B5EF4-FFF2-40B4-BE49-F238E27FC236}">
                <a16:creationId xmlns:a16="http://schemas.microsoft.com/office/drawing/2014/main" id="{5C482C0C-3450-492D-A448-ADA567B26AE4}"/>
              </a:ext>
            </a:extLst>
          </p:cNvPr>
          <p:cNvGrpSpPr/>
          <p:nvPr/>
        </p:nvGrpSpPr>
        <p:grpSpPr>
          <a:xfrm>
            <a:off x="8639530" y="5079121"/>
            <a:ext cx="2072832" cy="938257"/>
            <a:chOff x="6816080" y="2294563"/>
            <a:chExt cx="4627500" cy="938257"/>
          </a:xfrm>
        </p:grpSpPr>
        <p:sp>
          <p:nvSpPr>
            <p:cNvPr id="19" name="TextBox 18">
              <a:extLst>
                <a:ext uri="{FF2B5EF4-FFF2-40B4-BE49-F238E27FC236}">
                  <a16:creationId xmlns:a16="http://schemas.microsoft.com/office/drawing/2014/main" id="{F17765F8-E964-45EB-BF41-B6C71832A1D0}"/>
                </a:ext>
              </a:extLst>
            </p:cNvPr>
            <p:cNvSpPr txBox="1"/>
            <p:nvPr/>
          </p:nvSpPr>
          <p:spPr>
            <a:xfrm>
              <a:off x="6816080" y="2586489"/>
              <a:ext cx="4627500"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p>
          </p:txBody>
        </p:sp>
        <p:sp>
          <p:nvSpPr>
            <p:cNvPr id="20" name="TextBox 19">
              <a:extLst>
                <a:ext uri="{FF2B5EF4-FFF2-40B4-BE49-F238E27FC236}">
                  <a16:creationId xmlns:a16="http://schemas.microsoft.com/office/drawing/2014/main" id="{80D4F499-504F-475D-939D-58CF9022882C}"/>
                </a:ext>
              </a:extLst>
            </p:cNvPr>
            <p:cNvSpPr txBox="1"/>
            <p:nvPr/>
          </p:nvSpPr>
          <p:spPr>
            <a:xfrm>
              <a:off x="6816080" y="2294563"/>
              <a:ext cx="4627500" cy="307777"/>
            </a:xfrm>
            <a:prstGeom prst="rect">
              <a:avLst/>
            </a:prstGeom>
            <a:noFill/>
          </p:spPr>
          <p:txBody>
            <a:bodyPr wrap="square" lIns="108000" rIns="108000" rtlCol="0">
              <a:spAutoFit/>
            </a:bodyPr>
            <a:lstStyle/>
            <a:p>
              <a:pPr algn="ctr"/>
              <a:r>
                <a:rPr lang="en-US" altLang="ko-KR" sz="1400" b="1" dirty="0">
                  <a:solidFill>
                    <a:schemeClr val="accent5"/>
                  </a:solidFill>
                  <a:cs typeface="Arial" pitchFamily="34" charset="0"/>
                </a:rPr>
                <a:t>Contents Title</a:t>
              </a:r>
              <a:endParaRPr lang="ko-KR" altLang="en-US" sz="1400" b="1" dirty="0">
                <a:solidFill>
                  <a:schemeClr val="accent5"/>
                </a:solidFill>
                <a:cs typeface="Arial" pitchFamily="34" charset="0"/>
              </a:endParaRPr>
            </a:p>
          </p:txBody>
        </p:sp>
      </p:grpSp>
      <p:sp>
        <p:nvSpPr>
          <p:cNvPr id="21" name="Block Arc 20">
            <a:extLst>
              <a:ext uri="{FF2B5EF4-FFF2-40B4-BE49-F238E27FC236}">
                <a16:creationId xmlns:a16="http://schemas.microsoft.com/office/drawing/2014/main" id="{8D3B35BD-8505-4344-BBE6-5EECA5F74013}"/>
              </a:ext>
            </a:extLst>
          </p:cNvPr>
          <p:cNvSpPr/>
          <p:nvPr/>
        </p:nvSpPr>
        <p:spPr>
          <a:xfrm>
            <a:off x="4517784" y="-1601097"/>
            <a:ext cx="3156432" cy="3156432"/>
          </a:xfrm>
          <a:prstGeom prst="blockArc">
            <a:avLst>
              <a:gd name="adj1" fmla="val 37628"/>
              <a:gd name="adj2" fmla="val 10769592"/>
              <a:gd name="adj3" fmla="val 80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1" name="Frame 40">
            <a:extLst>
              <a:ext uri="{FF2B5EF4-FFF2-40B4-BE49-F238E27FC236}">
                <a16:creationId xmlns:a16="http://schemas.microsoft.com/office/drawing/2014/main" id="{FE61F5A7-FA7D-4E69-B7D2-6E9052679C97}"/>
              </a:ext>
            </a:extLst>
          </p:cNvPr>
          <p:cNvSpPr/>
          <p:nvPr/>
        </p:nvSpPr>
        <p:spPr>
          <a:xfrm>
            <a:off x="1202434" y="4911313"/>
            <a:ext cx="2560320" cy="1273873"/>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Frame 41">
            <a:extLst>
              <a:ext uri="{FF2B5EF4-FFF2-40B4-BE49-F238E27FC236}">
                <a16:creationId xmlns:a16="http://schemas.microsoft.com/office/drawing/2014/main" id="{2DC56F2D-C385-4941-816F-EB5C1F8FD5C2}"/>
              </a:ext>
            </a:extLst>
          </p:cNvPr>
          <p:cNvSpPr/>
          <p:nvPr/>
        </p:nvSpPr>
        <p:spPr>
          <a:xfrm>
            <a:off x="8395786" y="4911313"/>
            <a:ext cx="2560320" cy="1273873"/>
          </a:xfrm>
          <a:prstGeom prst="frame">
            <a:avLst>
              <a:gd name="adj1" fmla="val 1556"/>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Frame 42">
            <a:extLst>
              <a:ext uri="{FF2B5EF4-FFF2-40B4-BE49-F238E27FC236}">
                <a16:creationId xmlns:a16="http://schemas.microsoft.com/office/drawing/2014/main" id="{13FC6AC1-45D1-4C1E-A16D-5B80051BE399}"/>
              </a:ext>
            </a:extLst>
          </p:cNvPr>
          <p:cNvSpPr/>
          <p:nvPr/>
        </p:nvSpPr>
        <p:spPr>
          <a:xfrm>
            <a:off x="4481755" y="5723188"/>
            <a:ext cx="3228491" cy="782880"/>
          </a:xfrm>
          <a:prstGeom prst="frame">
            <a:avLst>
              <a:gd name="adj1" fmla="val 277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 name="Picture Placeholder 2">
            <a:extLst>
              <a:ext uri="{FF2B5EF4-FFF2-40B4-BE49-F238E27FC236}">
                <a16:creationId xmlns:a16="http://schemas.microsoft.com/office/drawing/2014/main" id="{9ED740AA-0669-40C2-9451-ED7FFDE75931}"/>
              </a:ext>
            </a:extLst>
          </p:cNvPr>
          <p:cNvSpPr>
            <a:spLocks noGrp="1"/>
          </p:cNvSpPr>
          <p:nvPr>
            <p:ph type="pic" sz="quarter" idx="14"/>
          </p:nvPr>
        </p:nvSpPr>
        <p:spPr/>
      </p:sp>
      <p:sp>
        <p:nvSpPr>
          <p:cNvPr id="5" name="Picture Placeholder 4">
            <a:extLst>
              <a:ext uri="{FF2B5EF4-FFF2-40B4-BE49-F238E27FC236}">
                <a16:creationId xmlns:a16="http://schemas.microsoft.com/office/drawing/2014/main" id="{3855F019-3073-4422-9AEA-1127ED76797B}"/>
              </a:ext>
            </a:extLst>
          </p:cNvPr>
          <p:cNvSpPr>
            <a:spLocks noGrp="1"/>
          </p:cNvSpPr>
          <p:nvPr>
            <p:ph type="pic" sz="quarter" idx="15"/>
          </p:nvPr>
        </p:nvSpPr>
        <p:spPr/>
      </p:sp>
      <p:sp>
        <p:nvSpPr>
          <p:cNvPr id="23" name="Picture Placeholder 22">
            <a:extLst>
              <a:ext uri="{FF2B5EF4-FFF2-40B4-BE49-F238E27FC236}">
                <a16:creationId xmlns:a16="http://schemas.microsoft.com/office/drawing/2014/main" id="{627B9712-5D1C-4EB5-9777-932583645905}"/>
              </a:ext>
            </a:extLst>
          </p:cNvPr>
          <p:cNvSpPr>
            <a:spLocks noGrp="1"/>
          </p:cNvSpPr>
          <p:nvPr>
            <p:ph type="pic" sz="quarter" idx="16"/>
          </p:nvPr>
        </p:nvSpPr>
        <p:spPr/>
      </p:sp>
      <p:sp>
        <p:nvSpPr>
          <p:cNvPr id="27" name="Picture Placeholder 26">
            <a:extLst>
              <a:ext uri="{FF2B5EF4-FFF2-40B4-BE49-F238E27FC236}">
                <a16:creationId xmlns:a16="http://schemas.microsoft.com/office/drawing/2014/main" id="{9D683B73-82C7-4441-A60C-0DEF0FA8F197}"/>
              </a:ext>
            </a:extLst>
          </p:cNvPr>
          <p:cNvSpPr>
            <a:spLocks noGrp="1"/>
          </p:cNvSpPr>
          <p:nvPr>
            <p:ph type="pic" sz="quarter" idx="17"/>
          </p:nvPr>
        </p:nvSpPr>
        <p:spPr/>
      </p:sp>
    </p:spTree>
    <p:extLst>
      <p:ext uri="{BB962C8B-B14F-4D97-AF65-F5344CB8AC3E}">
        <p14:creationId xmlns:p14="http://schemas.microsoft.com/office/powerpoint/2010/main" val="2617859353"/>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4E410085-7877-4A5C-A77A-E16627B092C2}"/>
              </a:ext>
            </a:extLst>
          </p:cNvPr>
          <p:cNvGrpSpPr/>
          <p:nvPr/>
        </p:nvGrpSpPr>
        <p:grpSpPr>
          <a:xfrm flipH="1">
            <a:off x="3560794" y="851426"/>
            <a:ext cx="5024770" cy="4430455"/>
            <a:chOff x="2027268" y="1259074"/>
            <a:chExt cx="5024770" cy="4430455"/>
          </a:xfrm>
        </p:grpSpPr>
        <p:sp>
          <p:nvSpPr>
            <p:cNvPr id="32" name="Block Arc 31">
              <a:extLst>
                <a:ext uri="{FF2B5EF4-FFF2-40B4-BE49-F238E27FC236}">
                  <a16:creationId xmlns:a16="http://schemas.microsoft.com/office/drawing/2014/main" id="{AB844BE9-277C-4E9A-B5E6-6122D3C451C1}"/>
                </a:ext>
              </a:extLst>
            </p:cNvPr>
            <p:cNvSpPr/>
            <p:nvPr/>
          </p:nvSpPr>
          <p:spPr>
            <a:xfrm rot="10800000">
              <a:off x="2339753" y="1259074"/>
              <a:ext cx="4427886" cy="4427886"/>
            </a:xfrm>
            <a:prstGeom prst="blockArc">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solidFill>
                  <a:schemeClr val="tx1"/>
                </a:solidFill>
              </a:endParaRPr>
            </a:p>
          </p:txBody>
        </p:sp>
        <p:sp>
          <p:nvSpPr>
            <p:cNvPr id="33" name="Block Arc 32">
              <a:extLst>
                <a:ext uri="{FF2B5EF4-FFF2-40B4-BE49-F238E27FC236}">
                  <a16:creationId xmlns:a16="http://schemas.microsoft.com/office/drawing/2014/main" id="{7304CB1C-CE4D-4886-8215-CBCF66790EEC}"/>
                </a:ext>
              </a:extLst>
            </p:cNvPr>
            <p:cNvSpPr/>
            <p:nvPr/>
          </p:nvSpPr>
          <p:spPr>
            <a:xfrm rot="10800000">
              <a:off x="2339753" y="1259074"/>
              <a:ext cx="4427886" cy="4427886"/>
            </a:xfrm>
            <a:prstGeom prst="blockArc">
              <a:avLst>
                <a:gd name="adj1" fmla="val 13310865"/>
                <a:gd name="adj2" fmla="val 0"/>
                <a:gd name="adj3" fmla="val 25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4" name="Block Arc 33">
              <a:extLst>
                <a:ext uri="{FF2B5EF4-FFF2-40B4-BE49-F238E27FC236}">
                  <a16:creationId xmlns:a16="http://schemas.microsoft.com/office/drawing/2014/main" id="{EA4FD684-A9FB-4FC3-B9D2-7C53009564E7}"/>
                </a:ext>
              </a:extLst>
            </p:cNvPr>
            <p:cNvSpPr/>
            <p:nvPr/>
          </p:nvSpPr>
          <p:spPr>
            <a:xfrm rot="10800000">
              <a:off x="2339753" y="1259074"/>
              <a:ext cx="4427886" cy="4427886"/>
            </a:xfrm>
            <a:prstGeom prst="blockArc">
              <a:avLst>
                <a:gd name="adj1" fmla="val 16261930"/>
                <a:gd name="adj2" fmla="val 0"/>
                <a:gd name="adj3" fmla="val 25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sp>
          <p:nvSpPr>
            <p:cNvPr id="35" name="Block Arc 34">
              <a:extLst>
                <a:ext uri="{FF2B5EF4-FFF2-40B4-BE49-F238E27FC236}">
                  <a16:creationId xmlns:a16="http://schemas.microsoft.com/office/drawing/2014/main" id="{FE66CF77-95C5-4DFA-9746-F56B7638797A}"/>
                </a:ext>
              </a:extLst>
            </p:cNvPr>
            <p:cNvSpPr/>
            <p:nvPr/>
          </p:nvSpPr>
          <p:spPr>
            <a:xfrm rot="10800000">
              <a:off x="2339753" y="1261643"/>
              <a:ext cx="4427886" cy="4427886"/>
            </a:xfrm>
            <a:prstGeom prst="blockArc">
              <a:avLst>
                <a:gd name="adj1" fmla="val 19038967"/>
                <a:gd name="adj2" fmla="val 0"/>
                <a:gd name="adj3" fmla="val 25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pic>
          <p:nvPicPr>
            <p:cNvPr id="36" name="Picture 2" descr="E:\002-KIMS BUSINESS\007-04-1-FIVERR\01-PPT-TEMPLATE\COVER-PSD\05-cut-01.png">
              <a:extLst>
                <a:ext uri="{FF2B5EF4-FFF2-40B4-BE49-F238E27FC236}">
                  <a16:creationId xmlns:a16="http://schemas.microsoft.com/office/drawing/2014/main" id="{35C08460-64BF-402D-97DE-5F56A2F2547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0800000" flipV="1">
              <a:off x="2027268" y="3359561"/>
              <a:ext cx="1687950" cy="333412"/>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E:\002-KIMS BUSINESS\007-04-1-FIVERR\01-PPT-TEMPLATE\COVER-PSD\05-cut-01.png">
              <a:extLst>
                <a:ext uri="{FF2B5EF4-FFF2-40B4-BE49-F238E27FC236}">
                  <a16:creationId xmlns:a16="http://schemas.microsoft.com/office/drawing/2014/main" id="{83773542-6663-45D8-87CD-B5DFA8477C4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rot="10800000" flipV="1">
              <a:off x="5364088" y="3359562"/>
              <a:ext cx="1687950" cy="333412"/>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8" name="Group 7">
            <a:extLst>
              <a:ext uri="{FF2B5EF4-FFF2-40B4-BE49-F238E27FC236}">
                <a16:creationId xmlns:a16="http://schemas.microsoft.com/office/drawing/2014/main" id="{7576D9B5-6FAF-4443-9364-C6E62CD883A1}"/>
              </a:ext>
            </a:extLst>
          </p:cNvPr>
          <p:cNvGrpSpPr/>
          <p:nvPr/>
        </p:nvGrpSpPr>
        <p:grpSpPr>
          <a:xfrm>
            <a:off x="5295242" y="1912687"/>
            <a:ext cx="1565886" cy="1749028"/>
            <a:chOff x="5281612" y="3274328"/>
            <a:chExt cx="1628775" cy="1819275"/>
          </a:xfrm>
        </p:grpSpPr>
        <p:sp>
          <p:nvSpPr>
            <p:cNvPr id="4" name="Freeform: Shape 3">
              <a:extLst>
                <a:ext uri="{FF2B5EF4-FFF2-40B4-BE49-F238E27FC236}">
                  <a16:creationId xmlns:a16="http://schemas.microsoft.com/office/drawing/2014/main" id="{EACC538A-7BE1-4EFC-BDE2-C84D8B6EDC6D}"/>
                </a:ext>
              </a:extLst>
            </p:cNvPr>
            <p:cNvSpPr/>
            <p:nvPr/>
          </p:nvSpPr>
          <p:spPr>
            <a:xfrm>
              <a:off x="5955295" y="3429018"/>
              <a:ext cx="19050" cy="9525"/>
            </a:xfrm>
            <a:custGeom>
              <a:avLst/>
              <a:gdLst>
                <a:gd name="connsiteX0" fmla="*/ 23813 w 19050"/>
                <a:gd name="connsiteY0" fmla="*/ 714 h 0"/>
                <a:gd name="connsiteX1" fmla="*/ 0 w 19050"/>
                <a:gd name="connsiteY1" fmla="*/ 3572 h 0"/>
                <a:gd name="connsiteX2" fmla="*/ 23813 w 19050"/>
                <a:gd name="connsiteY2" fmla="*/ 714 h 0"/>
              </a:gdLst>
              <a:ahLst/>
              <a:cxnLst>
                <a:cxn ang="0">
                  <a:pos x="connsiteX0" y="connsiteY0"/>
                </a:cxn>
                <a:cxn ang="0">
                  <a:pos x="connsiteX1" y="connsiteY1"/>
                </a:cxn>
                <a:cxn ang="0">
                  <a:pos x="connsiteX2" y="connsiteY2"/>
                </a:cxn>
              </a:cxnLst>
              <a:rect l="l" t="t" r="r" b="b"/>
              <a:pathLst>
                <a:path w="19050">
                  <a:moveTo>
                    <a:pt x="23813" y="714"/>
                  </a:moveTo>
                  <a:cubicBezTo>
                    <a:pt x="16192" y="3572"/>
                    <a:pt x="8572" y="3572"/>
                    <a:pt x="0" y="3572"/>
                  </a:cubicBezTo>
                  <a:cubicBezTo>
                    <a:pt x="6667" y="-2143"/>
                    <a:pt x="15240" y="714"/>
                    <a:pt x="23813" y="714"/>
                  </a:cubicBezTo>
                  <a:close/>
                </a:path>
              </a:pathLst>
            </a:custGeom>
            <a:solidFill>
              <a:srgbClr val="EAEAEA"/>
            </a:solidFill>
            <a:ln w="9525" cap="flat">
              <a:noFill/>
              <a:prstDash val="solid"/>
              <a:miter/>
            </a:ln>
          </p:spPr>
          <p:txBody>
            <a:bodyPr rtlCol="0" anchor="ctr"/>
            <a:lstStyle/>
            <a:p>
              <a:endParaRPr lang="en-US"/>
            </a:p>
          </p:txBody>
        </p:sp>
        <p:sp>
          <p:nvSpPr>
            <p:cNvPr id="5" name="Freeform: Shape 4">
              <a:extLst>
                <a:ext uri="{FF2B5EF4-FFF2-40B4-BE49-F238E27FC236}">
                  <a16:creationId xmlns:a16="http://schemas.microsoft.com/office/drawing/2014/main" id="{1E9457F2-B12C-4760-A278-E1831909C5A3}"/>
                </a:ext>
              </a:extLst>
            </p:cNvPr>
            <p:cNvSpPr/>
            <p:nvPr/>
          </p:nvSpPr>
          <p:spPr>
            <a:xfrm>
              <a:off x="5281612" y="3274328"/>
              <a:ext cx="1628775" cy="1819275"/>
            </a:xfrm>
            <a:custGeom>
              <a:avLst/>
              <a:gdLst>
                <a:gd name="connsiteX0" fmla="*/ 1629993 w 1628775"/>
                <a:gd name="connsiteY0" fmla="*/ 1447948 h 1819275"/>
                <a:gd name="connsiteX1" fmla="*/ 1604275 w 1628775"/>
                <a:gd name="connsiteY1" fmla="*/ 1428898 h 1819275"/>
                <a:gd name="connsiteX2" fmla="*/ 1429968 w 1628775"/>
                <a:gd name="connsiteY2" fmla="*/ 1346982 h 1819275"/>
                <a:gd name="connsiteX3" fmla="*/ 1492833 w 1628775"/>
                <a:gd name="connsiteY3" fmla="*/ 1188867 h 1819275"/>
                <a:gd name="connsiteX4" fmla="*/ 1526170 w 1628775"/>
                <a:gd name="connsiteY4" fmla="*/ 939312 h 1819275"/>
                <a:gd name="connsiteX5" fmla="*/ 1417585 w 1628775"/>
                <a:gd name="connsiteY5" fmla="*/ 909785 h 1819275"/>
                <a:gd name="connsiteX6" fmla="*/ 1324240 w 1628775"/>
                <a:gd name="connsiteY6" fmla="*/ 998367 h 1819275"/>
                <a:gd name="connsiteX7" fmla="*/ 1151838 w 1628775"/>
                <a:gd name="connsiteY7" fmla="*/ 892640 h 1819275"/>
                <a:gd name="connsiteX8" fmla="*/ 1059445 w 1628775"/>
                <a:gd name="connsiteY8" fmla="*/ 659277 h 1819275"/>
                <a:gd name="connsiteX9" fmla="*/ 1026108 w 1628775"/>
                <a:gd name="connsiteY9" fmla="*/ 499257 h 1819275"/>
                <a:gd name="connsiteX10" fmla="*/ 1023250 w 1628775"/>
                <a:gd name="connsiteY10" fmla="*/ 192552 h 1819275"/>
                <a:gd name="connsiteX11" fmla="*/ 846085 w 1628775"/>
                <a:gd name="connsiteY11" fmla="*/ 1100 h 1819275"/>
                <a:gd name="connsiteX12" fmla="*/ 795603 w 1628775"/>
                <a:gd name="connsiteY12" fmla="*/ 1100 h 1819275"/>
                <a:gd name="connsiteX13" fmla="*/ 622248 w 1628775"/>
                <a:gd name="connsiteY13" fmla="*/ 178265 h 1819275"/>
                <a:gd name="connsiteX14" fmla="*/ 619390 w 1628775"/>
                <a:gd name="connsiteY14" fmla="*/ 495447 h 1819275"/>
                <a:gd name="connsiteX15" fmla="*/ 558430 w 1628775"/>
                <a:gd name="connsiteY15" fmla="*/ 771672 h 1819275"/>
                <a:gd name="connsiteX16" fmla="*/ 437463 w 1628775"/>
                <a:gd name="connsiteY16" fmla="*/ 955505 h 1819275"/>
                <a:gd name="connsiteX17" fmla="*/ 291730 w 1628775"/>
                <a:gd name="connsiteY17" fmla="*/ 998367 h 1819275"/>
                <a:gd name="connsiteX18" fmla="*/ 288873 w 1628775"/>
                <a:gd name="connsiteY18" fmla="*/ 997415 h 1819275"/>
                <a:gd name="connsiteX19" fmla="*/ 212673 w 1628775"/>
                <a:gd name="connsiteY19" fmla="*/ 937407 h 1819275"/>
                <a:gd name="connsiteX20" fmla="*/ 104088 w 1628775"/>
                <a:gd name="connsiteY20" fmla="*/ 966935 h 1819275"/>
                <a:gd name="connsiteX21" fmla="*/ 137425 w 1628775"/>
                <a:gd name="connsiteY21" fmla="*/ 1216490 h 1819275"/>
                <a:gd name="connsiteX22" fmla="*/ 200290 w 1628775"/>
                <a:gd name="connsiteY22" fmla="*/ 1374605 h 1819275"/>
                <a:gd name="connsiteX23" fmla="*/ 25983 w 1628775"/>
                <a:gd name="connsiteY23" fmla="*/ 1456520 h 1819275"/>
                <a:gd name="connsiteX24" fmla="*/ 265 w 1628775"/>
                <a:gd name="connsiteY24" fmla="*/ 1475570 h 1819275"/>
                <a:gd name="connsiteX25" fmla="*/ 19315 w 1628775"/>
                <a:gd name="connsiteY25" fmla="*/ 1501287 h 1819275"/>
                <a:gd name="connsiteX26" fmla="*/ 50748 w 1628775"/>
                <a:gd name="connsiteY26" fmla="*/ 1503192 h 1819275"/>
                <a:gd name="connsiteX27" fmla="*/ 242200 w 1628775"/>
                <a:gd name="connsiteY27" fmla="*/ 1392702 h 1819275"/>
                <a:gd name="connsiteX28" fmla="*/ 174573 w 1628775"/>
                <a:gd name="connsiteY28" fmla="*/ 1190773 h 1819275"/>
                <a:gd name="connsiteX29" fmla="*/ 131710 w 1628775"/>
                <a:gd name="connsiteY29" fmla="*/ 1003130 h 1819275"/>
                <a:gd name="connsiteX30" fmla="*/ 198385 w 1628775"/>
                <a:gd name="connsiteY30" fmla="*/ 982175 h 1819275"/>
                <a:gd name="connsiteX31" fmla="*/ 278395 w 1628775"/>
                <a:gd name="connsiteY31" fmla="*/ 1078377 h 1819275"/>
                <a:gd name="connsiteX32" fmla="*/ 277443 w 1628775"/>
                <a:gd name="connsiteY32" fmla="*/ 1650830 h 1819275"/>
                <a:gd name="connsiteX33" fmla="*/ 281253 w 1628775"/>
                <a:gd name="connsiteY33" fmla="*/ 1678452 h 1819275"/>
                <a:gd name="connsiteX34" fmla="*/ 491755 w 1628775"/>
                <a:gd name="connsiteY34" fmla="*/ 1824185 h 1819275"/>
                <a:gd name="connsiteX35" fmla="*/ 1138503 w 1628775"/>
                <a:gd name="connsiteY35" fmla="*/ 1823232 h 1819275"/>
                <a:gd name="connsiteX36" fmla="*/ 1288045 w 1628775"/>
                <a:gd name="connsiteY36" fmla="*/ 1794657 h 1819275"/>
                <a:gd name="connsiteX37" fmla="*/ 1307095 w 1628775"/>
                <a:gd name="connsiteY37" fmla="*/ 1779417 h 1819275"/>
                <a:gd name="connsiteX38" fmla="*/ 1359483 w 1628775"/>
                <a:gd name="connsiteY38" fmla="*/ 1689882 h 1819275"/>
                <a:gd name="connsiteX39" fmla="*/ 1360435 w 1628775"/>
                <a:gd name="connsiteY39" fmla="*/ 1664165 h 1819275"/>
                <a:gd name="connsiteX40" fmla="*/ 1362340 w 1628775"/>
                <a:gd name="connsiteY40" fmla="*/ 1023132 h 1819275"/>
                <a:gd name="connsiteX41" fmla="*/ 1427110 w 1628775"/>
                <a:gd name="connsiteY41" fmla="*/ 953600 h 1819275"/>
                <a:gd name="connsiteX42" fmla="*/ 1493785 w 1628775"/>
                <a:gd name="connsiteY42" fmla="*/ 974555 h 1819275"/>
                <a:gd name="connsiteX43" fmla="*/ 1450923 w 1628775"/>
                <a:gd name="connsiteY43" fmla="*/ 1162198 h 1819275"/>
                <a:gd name="connsiteX44" fmla="*/ 1383295 w 1628775"/>
                <a:gd name="connsiteY44" fmla="*/ 1364127 h 1819275"/>
                <a:gd name="connsiteX45" fmla="*/ 1574748 w 1628775"/>
                <a:gd name="connsiteY45" fmla="*/ 1474617 h 1819275"/>
                <a:gd name="connsiteX46" fmla="*/ 1606180 w 1628775"/>
                <a:gd name="connsiteY46" fmla="*/ 1472712 h 1819275"/>
                <a:gd name="connsiteX47" fmla="*/ 1629993 w 1628775"/>
                <a:gd name="connsiteY47" fmla="*/ 1447948 h 1819275"/>
                <a:gd name="connsiteX48" fmla="*/ 994675 w 1628775"/>
                <a:gd name="connsiteY48" fmla="*/ 460205 h 1819275"/>
                <a:gd name="connsiteX49" fmla="*/ 977530 w 1628775"/>
                <a:gd name="connsiteY49" fmla="*/ 476397 h 1819275"/>
                <a:gd name="connsiteX50" fmla="*/ 822273 w 1628775"/>
                <a:gd name="connsiteY50" fmla="*/ 476397 h 1819275"/>
                <a:gd name="connsiteX51" fmla="*/ 671778 w 1628775"/>
                <a:gd name="connsiteY51" fmla="*/ 476397 h 1819275"/>
                <a:gd name="connsiteX52" fmla="*/ 651775 w 1628775"/>
                <a:gd name="connsiteY52" fmla="*/ 455442 h 1819275"/>
                <a:gd name="connsiteX53" fmla="*/ 651775 w 1628775"/>
                <a:gd name="connsiteY53" fmla="*/ 203030 h 1819275"/>
                <a:gd name="connsiteX54" fmla="*/ 820368 w 1628775"/>
                <a:gd name="connsiteY54" fmla="*/ 29675 h 1819275"/>
                <a:gd name="connsiteX55" fmla="*/ 993723 w 1628775"/>
                <a:gd name="connsiteY55" fmla="*/ 198267 h 1819275"/>
                <a:gd name="connsiteX56" fmla="*/ 994675 w 1628775"/>
                <a:gd name="connsiteY56" fmla="*/ 460205 h 181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1628775" h="1819275">
                  <a:moveTo>
                    <a:pt x="1629993" y="1447948"/>
                  </a:moveTo>
                  <a:cubicBezTo>
                    <a:pt x="1628088" y="1435565"/>
                    <a:pt x="1616658" y="1426992"/>
                    <a:pt x="1604275" y="1428898"/>
                  </a:cubicBezTo>
                  <a:cubicBezTo>
                    <a:pt x="1603323" y="1428898"/>
                    <a:pt x="1472830" y="1446995"/>
                    <a:pt x="1429968" y="1346982"/>
                  </a:cubicBezTo>
                  <a:cubicBezTo>
                    <a:pt x="1412823" y="1306977"/>
                    <a:pt x="1453780" y="1246970"/>
                    <a:pt x="1492833" y="1188867"/>
                  </a:cubicBezTo>
                  <a:cubicBezTo>
                    <a:pt x="1547125" y="1109810"/>
                    <a:pt x="1614753" y="1011702"/>
                    <a:pt x="1526170" y="939312"/>
                  </a:cubicBezTo>
                  <a:cubicBezTo>
                    <a:pt x="1489975" y="909785"/>
                    <a:pt x="1452828" y="899307"/>
                    <a:pt x="1417585" y="909785"/>
                  </a:cubicBezTo>
                  <a:cubicBezTo>
                    <a:pt x="1372818" y="922167"/>
                    <a:pt x="1341385" y="965982"/>
                    <a:pt x="1324240" y="998367"/>
                  </a:cubicBezTo>
                  <a:cubicBezTo>
                    <a:pt x="1317573" y="997415"/>
                    <a:pt x="1185175" y="941217"/>
                    <a:pt x="1151838" y="892640"/>
                  </a:cubicBezTo>
                  <a:cubicBezTo>
                    <a:pt x="1103260" y="822155"/>
                    <a:pt x="1080400" y="741192"/>
                    <a:pt x="1059445" y="659277"/>
                  </a:cubicBezTo>
                  <a:cubicBezTo>
                    <a:pt x="1046110" y="606890"/>
                    <a:pt x="1032775" y="553550"/>
                    <a:pt x="1026108" y="499257"/>
                  </a:cubicBezTo>
                  <a:cubicBezTo>
                    <a:pt x="1022298" y="490685"/>
                    <a:pt x="1026108" y="278277"/>
                    <a:pt x="1023250" y="192552"/>
                  </a:cubicBezTo>
                  <a:cubicBezTo>
                    <a:pt x="1013725" y="88730"/>
                    <a:pt x="950860" y="22055"/>
                    <a:pt x="846085" y="1100"/>
                  </a:cubicBezTo>
                  <a:cubicBezTo>
                    <a:pt x="828940" y="147"/>
                    <a:pt x="811795" y="-805"/>
                    <a:pt x="795603" y="1100"/>
                  </a:cubicBezTo>
                  <a:cubicBezTo>
                    <a:pt x="697495" y="15387"/>
                    <a:pt x="634630" y="84920"/>
                    <a:pt x="622248" y="178265"/>
                  </a:cubicBezTo>
                  <a:cubicBezTo>
                    <a:pt x="620343" y="256370"/>
                    <a:pt x="623200" y="475445"/>
                    <a:pt x="619390" y="495447"/>
                  </a:cubicBezTo>
                  <a:cubicBezTo>
                    <a:pt x="614628" y="525927"/>
                    <a:pt x="581290" y="711665"/>
                    <a:pt x="558430" y="771672"/>
                  </a:cubicBezTo>
                  <a:cubicBezTo>
                    <a:pt x="532713" y="842157"/>
                    <a:pt x="501280" y="909785"/>
                    <a:pt x="437463" y="955505"/>
                  </a:cubicBezTo>
                  <a:cubicBezTo>
                    <a:pt x="408888" y="975507"/>
                    <a:pt x="300303" y="1001225"/>
                    <a:pt x="291730" y="998367"/>
                  </a:cubicBezTo>
                  <a:cubicBezTo>
                    <a:pt x="290778" y="998367"/>
                    <a:pt x="289825" y="997415"/>
                    <a:pt x="288873" y="997415"/>
                  </a:cubicBezTo>
                  <a:cubicBezTo>
                    <a:pt x="270775" y="971697"/>
                    <a:pt x="245058" y="946932"/>
                    <a:pt x="212673" y="937407"/>
                  </a:cubicBezTo>
                  <a:cubicBezTo>
                    <a:pt x="177430" y="927882"/>
                    <a:pt x="141235" y="937407"/>
                    <a:pt x="104088" y="966935"/>
                  </a:cubicBezTo>
                  <a:cubicBezTo>
                    <a:pt x="16458" y="1038372"/>
                    <a:pt x="83133" y="1137432"/>
                    <a:pt x="137425" y="1216490"/>
                  </a:cubicBezTo>
                  <a:cubicBezTo>
                    <a:pt x="177430" y="1274592"/>
                    <a:pt x="218388" y="1333648"/>
                    <a:pt x="200290" y="1374605"/>
                  </a:cubicBezTo>
                  <a:cubicBezTo>
                    <a:pt x="157428" y="1473665"/>
                    <a:pt x="26935" y="1456520"/>
                    <a:pt x="25983" y="1456520"/>
                  </a:cubicBezTo>
                  <a:cubicBezTo>
                    <a:pt x="13600" y="1454615"/>
                    <a:pt x="2170" y="1463187"/>
                    <a:pt x="265" y="1475570"/>
                  </a:cubicBezTo>
                  <a:cubicBezTo>
                    <a:pt x="-1640" y="1487952"/>
                    <a:pt x="6933" y="1499382"/>
                    <a:pt x="19315" y="1501287"/>
                  </a:cubicBezTo>
                  <a:cubicBezTo>
                    <a:pt x="28840" y="1502240"/>
                    <a:pt x="39318" y="1503192"/>
                    <a:pt x="50748" y="1503192"/>
                  </a:cubicBezTo>
                  <a:cubicBezTo>
                    <a:pt x="112660" y="1503192"/>
                    <a:pt x="204100" y="1480332"/>
                    <a:pt x="242200" y="1392702"/>
                  </a:cubicBezTo>
                  <a:cubicBezTo>
                    <a:pt x="269823" y="1328885"/>
                    <a:pt x="221245" y="1258400"/>
                    <a:pt x="174573" y="1190773"/>
                  </a:cubicBezTo>
                  <a:cubicBezTo>
                    <a:pt x="113613" y="1102190"/>
                    <a:pt x="80275" y="1045040"/>
                    <a:pt x="131710" y="1003130"/>
                  </a:cubicBezTo>
                  <a:cubicBezTo>
                    <a:pt x="156475" y="983127"/>
                    <a:pt x="178383" y="976460"/>
                    <a:pt x="198385" y="982175"/>
                  </a:cubicBezTo>
                  <a:cubicBezTo>
                    <a:pt x="240295" y="993605"/>
                    <a:pt x="269823" y="1055517"/>
                    <a:pt x="278395" y="1078377"/>
                  </a:cubicBezTo>
                  <a:cubicBezTo>
                    <a:pt x="278395" y="1261257"/>
                    <a:pt x="277443" y="1466998"/>
                    <a:pt x="277443" y="1650830"/>
                  </a:cubicBezTo>
                  <a:cubicBezTo>
                    <a:pt x="283158" y="1659402"/>
                    <a:pt x="277443" y="1669880"/>
                    <a:pt x="281253" y="1678452"/>
                  </a:cubicBezTo>
                  <a:cubicBezTo>
                    <a:pt x="298398" y="1779417"/>
                    <a:pt x="386980" y="1825137"/>
                    <a:pt x="491755" y="1824185"/>
                  </a:cubicBezTo>
                  <a:cubicBezTo>
                    <a:pt x="707020" y="1821327"/>
                    <a:pt x="923238" y="1823232"/>
                    <a:pt x="1138503" y="1823232"/>
                  </a:cubicBezTo>
                  <a:cubicBezTo>
                    <a:pt x="1190890" y="1823232"/>
                    <a:pt x="1242325" y="1825137"/>
                    <a:pt x="1288045" y="1794657"/>
                  </a:cubicBezTo>
                  <a:cubicBezTo>
                    <a:pt x="1295665" y="1791800"/>
                    <a:pt x="1302333" y="1786085"/>
                    <a:pt x="1307095" y="1779417"/>
                  </a:cubicBezTo>
                  <a:cubicBezTo>
                    <a:pt x="1332813" y="1749890"/>
                    <a:pt x="1351863" y="1728935"/>
                    <a:pt x="1359483" y="1689882"/>
                  </a:cubicBezTo>
                  <a:cubicBezTo>
                    <a:pt x="1362340" y="1681310"/>
                    <a:pt x="1360435" y="1672737"/>
                    <a:pt x="1360435" y="1664165"/>
                  </a:cubicBezTo>
                  <a:cubicBezTo>
                    <a:pt x="1360435" y="1462235"/>
                    <a:pt x="1358530" y="1030752"/>
                    <a:pt x="1362340" y="1023132"/>
                  </a:cubicBezTo>
                  <a:cubicBezTo>
                    <a:pt x="1365198" y="1019322"/>
                    <a:pt x="1404250" y="960267"/>
                    <a:pt x="1427110" y="953600"/>
                  </a:cubicBezTo>
                  <a:cubicBezTo>
                    <a:pt x="1448065" y="947885"/>
                    <a:pt x="1469020" y="954552"/>
                    <a:pt x="1493785" y="974555"/>
                  </a:cubicBezTo>
                  <a:cubicBezTo>
                    <a:pt x="1545220" y="1016465"/>
                    <a:pt x="1511883" y="1073615"/>
                    <a:pt x="1450923" y="1162198"/>
                  </a:cubicBezTo>
                  <a:cubicBezTo>
                    <a:pt x="1404250" y="1229825"/>
                    <a:pt x="1355673" y="1300310"/>
                    <a:pt x="1383295" y="1364127"/>
                  </a:cubicBezTo>
                  <a:cubicBezTo>
                    <a:pt x="1421395" y="1452710"/>
                    <a:pt x="1511883" y="1474617"/>
                    <a:pt x="1574748" y="1474617"/>
                  </a:cubicBezTo>
                  <a:cubicBezTo>
                    <a:pt x="1586178" y="1474617"/>
                    <a:pt x="1597608" y="1473665"/>
                    <a:pt x="1606180" y="1472712"/>
                  </a:cubicBezTo>
                  <a:cubicBezTo>
                    <a:pt x="1623325" y="1471760"/>
                    <a:pt x="1631898" y="1460330"/>
                    <a:pt x="1629993" y="1447948"/>
                  </a:cubicBezTo>
                  <a:close/>
                  <a:moveTo>
                    <a:pt x="994675" y="460205"/>
                  </a:moveTo>
                  <a:cubicBezTo>
                    <a:pt x="994675" y="474492"/>
                    <a:pt x="988960" y="476397"/>
                    <a:pt x="977530" y="476397"/>
                  </a:cubicBezTo>
                  <a:cubicBezTo>
                    <a:pt x="926095" y="475445"/>
                    <a:pt x="873708" y="476397"/>
                    <a:pt x="822273" y="476397"/>
                  </a:cubicBezTo>
                  <a:cubicBezTo>
                    <a:pt x="771790" y="476397"/>
                    <a:pt x="722260" y="475445"/>
                    <a:pt x="671778" y="476397"/>
                  </a:cubicBezTo>
                  <a:cubicBezTo>
                    <a:pt x="654633" y="476397"/>
                    <a:pt x="651775" y="471635"/>
                    <a:pt x="651775" y="455442"/>
                  </a:cubicBezTo>
                  <a:cubicBezTo>
                    <a:pt x="652728" y="379242"/>
                    <a:pt x="651775" y="279230"/>
                    <a:pt x="651775" y="203030"/>
                  </a:cubicBezTo>
                  <a:cubicBezTo>
                    <a:pt x="651775" y="107780"/>
                    <a:pt x="727975" y="30627"/>
                    <a:pt x="820368" y="29675"/>
                  </a:cubicBezTo>
                  <a:cubicBezTo>
                    <a:pt x="913713" y="28722"/>
                    <a:pt x="991818" y="103017"/>
                    <a:pt x="993723" y="198267"/>
                  </a:cubicBezTo>
                  <a:cubicBezTo>
                    <a:pt x="995628" y="278277"/>
                    <a:pt x="993723" y="381147"/>
                    <a:pt x="994675" y="460205"/>
                  </a:cubicBezTo>
                  <a:close/>
                </a:path>
              </a:pathLst>
            </a:custGeom>
            <a:solidFill>
              <a:schemeClr val="accent2"/>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7CC01DFB-5D17-4655-BD82-A7286A211E96}"/>
                </a:ext>
              </a:extLst>
            </p:cNvPr>
            <p:cNvSpPr/>
            <p:nvPr/>
          </p:nvSpPr>
          <p:spPr>
            <a:xfrm>
              <a:off x="5877189" y="4347552"/>
              <a:ext cx="447675" cy="419100"/>
            </a:xfrm>
            <a:custGeom>
              <a:avLst/>
              <a:gdLst>
                <a:gd name="connsiteX0" fmla="*/ 227648 w 447675"/>
                <a:gd name="connsiteY0" fmla="*/ 390 h 419100"/>
                <a:gd name="connsiteX1" fmla="*/ 434340 w 447675"/>
                <a:gd name="connsiteY1" fmla="*/ 390 h 419100"/>
                <a:gd name="connsiteX2" fmla="*/ 453390 w 447675"/>
                <a:gd name="connsiteY2" fmla="*/ 12773 h 419100"/>
                <a:gd name="connsiteX3" fmla="*/ 450533 w 447675"/>
                <a:gd name="connsiteY3" fmla="*/ 284235 h 419100"/>
                <a:gd name="connsiteX4" fmla="*/ 300990 w 447675"/>
                <a:gd name="connsiteY4" fmla="*/ 420443 h 419100"/>
                <a:gd name="connsiteX5" fmla="*/ 175260 w 447675"/>
                <a:gd name="connsiteY5" fmla="*/ 420443 h 419100"/>
                <a:gd name="connsiteX6" fmla="*/ 953 w 447675"/>
                <a:gd name="connsiteY6" fmla="*/ 249945 h 419100"/>
                <a:gd name="connsiteX7" fmla="*/ 0 w 447675"/>
                <a:gd name="connsiteY7" fmla="*/ 17535 h 419100"/>
                <a:gd name="connsiteX8" fmla="*/ 19050 w 447675"/>
                <a:gd name="connsiteY8" fmla="*/ 390 h 419100"/>
                <a:gd name="connsiteX9" fmla="*/ 227648 w 447675"/>
                <a:gd name="connsiteY9" fmla="*/ 390 h 41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7675" h="419100">
                  <a:moveTo>
                    <a:pt x="227648" y="390"/>
                  </a:moveTo>
                  <a:cubicBezTo>
                    <a:pt x="296228" y="390"/>
                    <a:pt x="364808" y="390"/>
                    <a:pt x="434340" y="390"/>
                  </a:cubicBezTo>
                  <a:cubicBezTo>
                    <a:pt x="442913" y="390"/>
                    <a:pt x="453390" y="-3420"/>
                    <a:pt x="453390" y="12773"/>
                  </a:cubicBezTo>
                  <a:cubicBezTo>
                    <a:pt x="452438" y="103260"/>
                    <a:pt x="455295" y="193748"/>
                    <a:pt x="450533" y="284235"/>
                  </a:cubicBezTo>
                  <a:cubicBezTo>
                    <a:pt x="446723" y="361388"/>
                    <a:pt x="379095" y="419490"/>
                    <a:pt x="300990" y="420443"/>
                  </a:cubicBezTo>
                  <a:cubicBezTo>
                    <a:pt x="259080" y="420443"/>
                    <a:pt x="217170" y="420443"/>
                    <a:pt x="175260" y="420443"/>
                  </a:cubicBezTo>
                  <a:cubicBezTo>
                    <a:pt x="74295" y="420443"/>
                    <a:pt x="1905" y="349958"/>
                    <a:pt x="953" y="249945"/>
                  </a:cubicBezTo>
                  <a:cubicBezTo>
                    <a:pt x="0" y="172793"/>
                    <a:pt x="953" y="95640"/>
                    <a:pt x="0" y="17535"/>
                  </a:cubicBezTo>
                  <a:cubicBezTo>
                    <a:pt x="0" y="2295"/>
                    <a:pt x="4763" y="-562"/>
                    <a:pt x="19050" y="390"/>
                  </a:cubicBezTo>
                  <a:cubicBezTo>
                    <a:pt x="88583" y="1343"/>
                    <a:pt x="158115" y="390"/>
                    <a:pt x="227648" y="390"/>
                  </a:cubicBezTo>
                  <a:close/>
                </a:path>
              </a:pathLst>
            </a:custGeom>
            <a:solidFill>
              <a:srgbClr val="FEFEFE"/>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54FA7376-7B01-4781-9518-97C5DC8056CF}"/>
                </a:ext>
              </a:extLst>
            </p:cNvPr>
            <p:cNvSpPr/>
            <p:nvPr/>
          </p:nvSpPr>
          <p:spPr>
            <a:xfrm>
              <a:off x="5901955" y="4368664"/>
              <a:ext cx="400050" cy="371475"/>
            </a:xfrm>
            <a:custGeom>
              <a:avLst/>
              <a:gdLst>
                <a:gd name="connsiteX0" fmla="*/ 235267 w 400050"/>
                <a:gd name="connsiteY0" fmla="*/ 376471 h 371475"/>
                <a:gd name="connsiteX1" fmla="*/ 225742 w 400050"/>
                <a:gd name="connsiteY1" fmla="*/ 366946 h 371475"/>
                <a:gd name="connsiteX2" fmla="*/ 235267 w 400050"/>
                <a:gd name="connsiteY2" fmla="*/ 357421 h 371475"/>
                <a:gd name="connsiteX3" fmla="*/ 264795 w 400050"/>
                <a:gd name="connsiteY3" fmla="*/ 357421 h 371475"/>
                <a:gd name="connsiteX4" fmla="*/ 273367 w 400050"/>
                <a:gd name="connsiteY4" fmla="*/ 357421 h 371475"/>
                <a:gd name="connsiteX5" fmla="*/ 283845 w 400050"/>
                <a:gd name="connsiteY5" fmla="*/ 365994 h 371475"/>
                <a:gd name="connsiteX6" fmla="*/ 275272 w 400050"/>
                <a:gd name="connsiteY6" fmla="*/ 376471 h 371475"/>
                <a:gd name="connsiteX7" fmla="*/ 265747 w 400050"/>
                <a:gd name="connsiteY7" fmla="*/ 376471 h 371475"/>
                <a:gd name="connsiteX8" fmla="*/ 235267 w 400050"/>
                <a:gd name="connsiteY8" fmla="*/ 376471 h 371475"/>
                <a:gd name="connsiteX9" fmla="*/ 235267 w 400050"/>
                <a:gd name="connsiteY9" fmla="*/ 376471 h 371475"/>
                <a:gd name="connsiteX10" fmla="*/ 197167 w 400050"/>
                <a:gd name="connsiteY10" fmla="*/ 376471 h 371475"/>
                <a:gd name="connsiteX11" fmla="*/ 197167 w 400050"/>
                <a:gd name="connsiteY11" fmla="*/ 376471 h 371475"/>
                <a:gd name="connsiteX12" fmla="*/ 159067 w 400050"/>
                <a:gd name="connsiteY12" fmla="*/ 376471 h 371475"/>
                <a:gd name="connsiteX13" fmla="*/ 149542 w 400050"/>
                <a:gd name="connsiteY13" fmla="*/ 366946 h 371475"/>
                <a:gd name="connsiteX14" fmla="*/ 159067 w 400050"/>
                <a:gd name="connsiteY14" fmla="*/ 357421 h 371475"/>
                <a:gd name="connsiteX15" fmla="*/ 159067 w 400050"/>
                <a:gd name="connsiteY15" fmla="*/ 357421 h 371475"/>
                <a:gd name="connsiteX16" fmla="*/ 197167 w 400050"/>
                <a:gd name="connsiteY16" fmla="*/ 357421 h 371475"/>
                <a:gd name="connsiteX17" fmla="*/ 206692 w 400050"/>
                <a:gd name="connsiteY17" fmla="*/ 366946 h 371475"/>
                <a:gd name="connsiteX18" fmla="*/ 197167 w 400050"/>
                <a:gd name="connsiteY18" fmla="*/ 376471 h 371475"/>
                <a:gd name="connsiteX19" fmla="*/ 121920 w 400050"/>
                <a:gd name="connsiteY19" fmla="*/ 372661 h 371475"/>
                <a:gd name="connsiteX20" fmla="*/ 120015 w 400050"/>
                <a:gd name="connsiteY20" fmla="*/ 372661 h 371475"/>
                <a:gd name="connsiteX21" fmla="*/ 81915 w 400050"/>
                <a:gd name="connsiteY21" fmla="*/ 359326 h 371475"/>
                <a:gd name="connsiteX22" fmla="*/ 78105 w 400050"/>
                <a:gd name="connsiteY22" fmla="*/ 346944 h 371475"/>
                <a:gd name="connsiteX23" fmla="*/ 90488 w 400050"/>
                <a:gd name="connsiteY23" fmla="*/ 343134 h 371475"/>
                <a:gd name="connsiteX24" fmla="*/ 123825 w 400050"/>
                <a:gd name="connsiteY24" fmla="*/ 355516 h 371475"/>
                <a:gd name="connsiteX25" fmla="*/ 131445 w 400050"/>
                <a:gd name="connsiteY25" fmla="*/ 366946 h 371475"/>
                <a:gd name="connsiteX26" fmla="*/ 121920 w 400050"/>
                <a:gd name="connsiteY26" fmla="*/ 372661 h 371475"/>
                <a:gd name="connsiteX27" fmla="*/ 310515 w 400050"/>
                <a:gd name="connsiteY27" fmla="*/ 367899 h 371475"/>
                <a:gd name="connsiteX28" fmla="*/ 301942 w 400050"/>
                <a:gd name="connsiteY28" fmla="*/ 361231 h 371475"/>
                <a:gd name="connsiteX29" fmla="*/ 307658 w 400050"/>
                <a:gd name="connsiteY29" fmla="*/ 348849 h 371475"/>
                <a:gd name="connsiteX30" fmla="*/ 338138 w 400050"/>
                <a:gd name="connsiteY30" fmla="*/ 331704 h 371475"/>
                <a:gd name="connsiteX31" fmla="*/ 351472 w 400050"/>
                <a:gd name="connsiteY31" fmla="*/ 333609 h 371475"/>
                <a:gd name="connsiteX32" fmla="*/ 349567 w 400050"/>
                <a:gd name="connsiteY32" fmla="*/ 346944 h 371475"/>
                <a:gd name="connsiteX33" fmla="*/ 314325 w 400050"/>
                <a:gd name="connsiteY33" fmla="*/ 366946 h 371475"/>
                <a:gd name="connsiteX34" fmla="*/ 310515 w 400050"/>
                <a:gd name="connsiteY34" fmla="*/ 367899 h 371475"/>
                <a:gd name="connsiteX35" fmla="*/ 54292 w 400050"/>
                <a:gd name="connsiteY35" fmla="*/ 338371 h 371475"/>
                <a:gd name="connsiteX36" fmla="*/ 47625 w 400050"/>
                <a:gd name="connsiteY36" fmla="*/ 335514 h 371475"/>
                <a:gd name="connsiteX37" fmla="*/ 21908 w 400050"/>
                <a:gd name="connsiteY37" fmla="*/ 304081 h 371475"/>
                <a:gd name="connsiteX38" fmla="*/ 24765 w 400050"/>
                <a:gd name="connsiteY38" fmla="*/ 290746 h 371475"/>
                <a:gd name="connsiteX39" fmla="*/ 38100 w 400050"/>
                <a:gd name="connsiteY39" fmla="*/ 293604 h 371475"/>
                <a:gd name="connsiteX40" fmla="*/ 60008 w 400050"/>
                <a:gd name="connsiteY40" fmla="*/ 321226 h 371475"/>
                <a:gd name="connsiteX41" fmla="*/ 60008 w 400050"/>
                <a:gd name="connsiteY41" fmla="*/ 334561 h 371475"/>
                <a:gd name="connsiteX42" fmla="*/ 54292 w 400050"/>
                <a:gd name="connsiteY42" fmla="*/ 338371 h 371475"/>
                <a:gd name="connsiteX43" fmla="*/ 370522 w 400050"/>
                <a:gd name="connsiteY43" fmla="*/ 322179 h 371475"/>
                <a:gd name="connsiteX44" fmla="*/ 364808 w 400050"/>
                <a:gd name="connsiteY44" fmla="*/ 320274 h 371475"/>
                <a:gd name="connsiteX45" fmla="*/ 362903 w 400050"/>
                <a:gd name="connsiteY45" fmla="*/ 306939 h 371475"/>
                <a:gd name="connsiteX46" fmla="*/ 378142 w 400050"/>
                <a:gd name="connsiteY46" fmla="*/ 275506 h 371475"/>
                <a:gd name="connsiteX47" fmla="*/ 389572 w 400050"/>
                <a:gd name="connsiteY47" fmla="*/ 268839 h 371475"/>
                <a:gd name="connsiteX48" fmla="*/ 396240 w 400050"/>
                <a:gd name="connsiteY48" fmla="*/ 280269 h 371475"/>
                <a:gd name="connsiteX49" fmla="*/ 378142 w 400050"/>
                <a:gd name="connsiteY49" fmla="*/ 317416 h 371475"/>
                <a:gd name="connsiteX50" fmla="*/ 370522 w 400050"/>
                <a:gd name="connsiteY50" fmla="*/ 322179 h 371475"/>
                <a:gd name="connsiteX51" fmla="*/ 16192 w 400050"/>
                <a:gd name="connsiteY51" fmla="*/ 273601 h 371475"/>
                <a:gd name="connsiteX52" fmla="*/ 6667 w 400050"/>
                <a:gd name="connsiteY52" fmla="*/ 266934 h 371475"/>
                <a:gd name="connsiteX53" fmla="*/ 953 w 400050"/>
                <a:gd name="connsiteY53" fmla="*/ 226929 h 371475"/>
                <a:gd name="connsiteX54" fmla="*/ 10478 w 400050"/>
                <a:gd name="connsiteY54" fmla="*/ 217404 h 371475"/>
                <a:gd name="connsiteX55" fmla="*/ 20003 w 400050"/>
                <a:gd name="connsiteY55" fmla="*/ 226929 h 371475"/>
                <a:gd name="connsiteX56" fmla="*/ 25717 w 400050"/>
                <a:gd name="connsiteY56" fmla="*/ 262171 h 371475"/>
                <a:gd name="connsiteX57" fmla="*/ 19050 w 400050"/>
                <a:gd name="connsiteY57" fmla="*/ 273601 h 371475"/>
                <a:gd name="connsiteX58" fmla="*/ 16192 w 400050"/>
                <a:gd name="connsiteY58" fmla="*/ 273601 h 371475"/>
                <a:gd name="connsiteX59" fmla="*/ 392430 w 400050"/>
                <a:gd name="connsiteY59" fmla="*/ 250741 h 371475"/>
                <a:gd name="connsiteX60" fmla="*/ 392430 w 400050"/>
                <a:gd name="connsiteY60" fmla="*/ 250741 h 371475"/>
                <a:gd name="connsiteX61" fmla="*/ 382905 w 400050"/>
                <a:gd name="connsiteY61" fmla="*/ 241216 h 371475"/>
                <a:gd name="connsiteX62" fmla="*/ 383858 w 400050"/>
                <a:gd name="connsiteY62" fmla="*/ 203116 h 371475"/>
                <a:gd name="connsiteX63" fmla="*/ 393383 w 400050"/>
                <a:gd name="connsiteY63" fmla="*/ 193591 h 371475"/>
                <a:gd name="connsiteX64" fmla="*/ 393383 w 400050"/>
                <a:gd name="connsiteY64" fmla="*/ 193591 h 371475"/>
                <a:gd name="connsiteX65" fmla="*/ 402908 w 400050"/>
                <a:gd name="connsiteY65" fmla="*/ 203116 h 371475"/>
                <a:gd name="connsiteX66" fmla="*/ 401955 w 400050"/>
                <a:gd name="connsiteY66" fmla="*/ 241216 h 371475"/>
                <a:gd name="connsiteX67" fmla="*/ 392430 w 400050"/>
                <a:gd name="connsiteY67" fmla="*/ 250741 h 371475"/>
                <a:gd name="connsiteX68" fmla="*/ 9525 w 400050"/>
                <a:gd name="connsiteY68" fmla="*/ 197401 h 371475"/>
                <a:gd name="connsiteX69" fmla="*/ 0 w 400050"/>
                <a:gd name="connsiteY69" fmla="*/ 187876 h 371475"/>
                <a:gd name="connsiteX70" fmla="*/ 0 w 400050"/>
                <a:gd name="connsiteY70" fmla="*/ 158349 h 371475"/>
                <a:gd name="connsiteX71" fmla="*/ 0 w 400050"/>
                <a:gd name="connsiteY71" fmla="*/ 149776 h 371475"/>
                <a:gd name="connsiteX72" fmla="*/ 9525 w 400050"/>
                <a:gd name="connsiteY72" fmla="*/ 140251 h 371475"/>
                <a:gd name="connsiteX73" fmla="*/ 19050 w 400050"/>
                <a:gd name="connsiteY73" fmla="*/ 149776 h 371475"/>
                <a:gd name="connsiteX74" fmla="*/ 19050 w 400050"/>
                <a:gd name="connsiteY74" fmla="*/ 158349 h 371475"/>
                <a:gd name="connsiteX75" fmla="*/ 19050 w 400050"/>
                <a:gd name="connsiteY75" fmla="*/ 187876 h 371475"/>
                <a:gd name="connsiteX76" fmla="*/ 9525 w 400050"/>
                <a:gd name="connsiteY76" fmla="*/ 197401 h 371475"/>
                <a:gd name="connsiteX77" fmla="*/ 9525 w 400050"/>
                <a:gd name="connsiteY77" fmla="*/ 197401 h 371475"/>
                <a:gd name="connsiteX78" fmla="*/ 394335 w 400050"/>
                <a:gd name="connsiteY78" fmla="*/ 174541 h 371475"/>
                <a:gd name="connsiteX79" fmla="*/ 394335 w 400050"/>
                <a:gd name="connsiteY79" fmla="*/ 174541 h 371475"/>
                <a:gd name="connsiteX80" fmla="*/ 384810 w 400050"/>
                <a:gd name="connsiteY80" fmla="*/ 165016 h 371475"/>
                <a:gd name="connsiteX81" fmla="*/ 384810 w 400050"/>
                <a:gd name="connsiteY81" fmla="*/ 131679 h 371475"/>
                <a:gd name="connsiteX82" fmla="*/ 384810 w 400050"/>
                <a:gd name="connsiteY82" fmla="*/ 126916 h 371475"/>
                <a:gd name="connsiteX83" fmla="*/ 394335 w 400050"/>
                <a:gd name="connsiteY83" fmla="*/ 117391 h 371475"/>
                <a:gd name="connsiteX84" fmla="*/ 403860 w 400050"/>
                <a:gd name="connsiteY84" fmla="*/ 126916 h 371475"/>
                <a:gd name="connsiteX85" fmla="*/ 403860 w 400050"/>
                <a:gd name="connsiteY85" fmla="*/ 131679 h 371475"/>
                <a:gd name="connsiteX86" fmla="*/ 403860 w 400050"/>
                <a:gd name="connsiteY86" fmla="*/ 165016 h 371475"/>
                <a:gd name="connsiteX87" fmla="*/ 394335 w 400050"/>
                <a:gd name="connsiteY87" fmla="*/ 174541 h 371475"/>
                <a:gd name="connsiteX88" fmla="*/ 9525 w 400050"/>
                <a:gd name="connsiteY88" fmla="*/ 121201 h 371475"/>
                <a:gd name="connsiteX89" fmla="*/ 9525 w 400050"/>
                <a:gd name="connsiteY89" fmla="*/ 121201 h 371475"/>
                <a:gd name="connsiteX90" fmla="*/ 0 w 400050"/>
                <a:gd name="connsiteY90" fmla="*/ 111676 h 371475"/>
                <a:gd name="connsiteX91" fmla="*/ 0 w 400050"/>
                <a:gd name="connsiteY91" fmla="*/ 73576 h 371475"/>
                <a:gd name="connsiteX92" fmla="*/ 9525 w 400050"/>
                <a:gd name="connsiteY92" fmla="*/ 64051 h 371475"/>
                <a:gd name="connsiteX93" fmla="*/ 19050 w 400050"/>
                <a:gd name="connsiteY93" fmla="*/ 73576 h 371475"/>
                <a:gd name="connsiteX94" fmla="*/ 19050 w 400050"/>
                <a:gd name="connsiteY94" fmla="*/ 111676 h 371475"/>
                <a:gd name="connsiteX95" fmla="*/ 9525 w 400050"/>
                <a:gd name="connsiteY95" fmla="*/ 121201 h 371475"/>
                <a:gd name="connsiteX96" fmla="*/ 394335 w 400050"/>
                <a:gd name="connsiteY96" fmla="*/ 98341 h 371475"/>
                <a:gd name="connsiteX97" fmla="*/ 384810 w 400050"/>
                <a:gd name="connsiteY97" fmla="*/ 88816 h 371475"/>
                <a:gd name="connsiteX98" fmla="*/ 384810 w 400050"/>
                <a:gd name="connsiteY98" fmla="*/ 65956 h 371475"/>
                <a:gd name="connsiteX99" fmla="*/ 384810 w 400050"/>
                <a:gd name="connsiteY99" fmla="*/ 50716 h 371475"/>
                <a:gd name="connsiteX100" fmla="*/ 394335 w 400050"/>
                <a:gd name="connsiteY100" fmla="*/ 41191 h 371475"/>
                <a:gd name="connsiteX101" fmla="*/ 394335 w 400050"/>
                <a:gd name="connsiteY101" fmla="*/ 41191 h 371475"/>
                <a:gd name="connsiteX102" fmla="*/ 403860 w 400050"/>
                <a:gd name="connsiteY102" fmla="*/ 50716 h 371475"/>
                <a:gd name="connsiteX103" fmla="*/ 403860 w 400050"/>
                <a:gd name="connsiteY103" fmla="*/ 65956 h 371475"/>
                <a:gd name="connsiteX104" fmla="*/ 403860 w 400050"/>
                <a:gd name="connsiteY104" fmla="*/ 88816 h 371475"/>
                <a:gd name="connsiteX105" fmla="*/ 394335 w 400050"/>
                <a:gd name="connsiteY105" fmla="*/ 98341 h 371475"/>
                <a:gd name="connsiteX106" fmla="*/ 394335 w 400050"/>
                <a:gd name="connsiteY106" fmla="*/ 98341 h 371475"/>
                <a:gd name="connsiteX107" fmla="*/ 9525 w 400050"/>
                <a:gd name="connsiteY107" fmla="*/ 45001 h 371475"/>
                <a:gd name="connsiteX108" fmla="*/ 0 w 400050"/>
                <a:gd name="connsiteY108" fmla="*/ 35476 h 371475"/>
                <a:gd name="connsiteX109" fmla="*/ 0 w 400050"/>
                <a:gd name="connsiteY109" fmla="*/ 24999 h 371475"/>
                <a:gd name="connsiteX110" fmla="*/ 24765 w 400050"/>
                <a:gd name="connsiteY110" fmla="*/ 234 h 371475"/>
                <a:gd name="connsiteX111" fmla="*/ 26670 w 400050"/>
                <a:gd name="connsiteY111" fmla="*/ 234 h 371475"/>
                <a:gd name="connsiteX112" fmla="*/ 36195 w 400050"/>
                <a:gd name="connsiteY112" fmla="*/ 9759 h 371475"/>
                <a:gd name="connsiteX113" fmla="*/ 26670 w 400050"/>
                <a:gd name="connsiteY113" fmla="*/ 19284 h 371475"/>
                <a:gd name="connsiteX114" fmla="*/ 25717 w 400050"/>
                <a:gd name="connsiteY114" fmla="*/ 19284 h 371475"/>
                <a:gd name="connsiteX115" fmla="*/ 20003 w 400050"/>
                <a:gd name="connsiteY115" fmla="*/ 19284 h 371475"/>
                <a:gd name="connsiteX116" fmla="*/ 20003 w 400050"/>
                <a:gd name="connsiteY116" fmla="*/ 24046 h 371475"/>
                <a:gd name="connsiteX117" fmla="*/ 20003 w 400050"/>
                <a:gd name="connsiteY117" fmla="*/ 35476 h 371475"/>
                <a:gd name="connsiteX118" fmla="*/ 9525 w 400050"/>
                <a:gd name="connsiteY118" fmla="*/ 45001 h 371475"/>
                <a:gd name="connsiteX119" fmla="*/ 9525 w 400050"/>
                <a:gd name="connsiteY119" fmla="*/ 45001 h 371475"/>
                <a:gd name="connsiteX120" fmla="*/ 392430 w 400050"/>
                <a:gd name="connsiteY120" fmla="*/ 22141 h 371475"/>
                <a:gd name="connsiteX121" fmla="*/ 385763 w 400050"/>
                <a:gd name="connsiteY121" fmla="*/ 19284 h 371475"/>
                <a:gd name="connsiteX122" fmla="*/ 382905 w 400050"/>
                <a:gd name="connsiteY122" fmla="*/ 19284 h 371475"/>
                <a:gd name="connsiteX123" fmla="*/ 379095 w 400050"/>
                <a:gd name="connsiteY123" fmla="*/ 19284 h 371475"/>
                <a:gd name="connsiteX124" fmla="*/ 356235 w 400050"/>
                <a:gd name="connsiteY124" fmla="*/ 19284 h 371475"/>
                <a:gd name="connsiteX125" fmla="*/ 346710 w 400050"/>
                <a:gd name="connsiteY125" fmla="*/ 9759 h 371475"/>
                <a:gd name="connsiteX126" fmla="*/ 356235 w 400050"/>
                <a:gd name="connsiteY126" fmla="*/ 234 h 371475"/>
                <a:gd name="connsiteX127" fmla="*/ 356235 w 400050"/>
                <a:gd name="connsiteY127" fmla="*/ 234 h 371475"/>
                <a:gd name="connsiteX128" fmla="*/ 379095 w 400050"/>
                <a:gd name="connsiteY128" fmla="*/ 234 h 371475"/>
                <a:gd name="connsiteX129" fmla="*/ 381953 w 400050"/>
                <a:gd name="connsiteY129" fmla="*/ 234 h 371475"/>
                <a:gd name="connsiteX130" fmla="*/ 401003 w 400050"/>
                <a:gd name="connsiteY130" fmla="*/ 6901 h 371475"/>
                <a:gd name="connsiteX131" fmla="*/ 398145 w 400050"/>
                <a:gd name="connsiteY131" fmla="*/ 20236 h 371475"/>
                <a:gd name="connsiteX132" fmla="*/ 392430 w 400050"/>
                <a:gd name="connsiteY132" fmla="*/ 22141 h 371475"/>
                <a:gd name="connsiteX133" fmla="*/ 102870 w 400050"/>
                <a:gd name="connsiteY133" fmla="*/ 20236 h 371475"/>
                <a:gd name="connsiteX134" fmla="*/ 102870 w 400050"/>
                <a:gd name="connsiteY134" fmla="*/ 20236 h 371475"/>
                <a:gd name="connsiteX135" fmla="*/ 64770 w 400050"/>
                <a:gd name="connsiteY135" fmla="*/ 20236 h 371475"/>
                <a:gd name="connsiteX136" fmla="*/ 55245 w 400050"/>
                <a:gd name="connsiteY136" fmla="*/ 10711 h 371475"/>
                <a:gd name="connsiteX137" fmla="*/ 64770 w 400050"/>
                <a:gd name="connsiteY137" fmla="*/ 1186 h 371475"/>
                <a:gd name="connsiteX138" fmla="*/ 64770 w 400050"/>
                <a:gd name="connsiteY138" fmla="*/ 1186 h 371475"/>
                <a:gd name="connsiteX139" fmla="*/ 102870 w 400050"/>
                <a:gd name="connsiteY139" fmla="*/ 1186 h 371475"/>
                <a:gd name="connsiteX140" fmla="*/ 112395 w 400050"/>
                <a:gd name="connsiteY140" fmla="*/ 10711 h 371475"/>
                <a:gd name="connsiteX141" fmla="*/ 102870 w 400050"/>
                <a:gd name="connsiteY141" fmla="*/ 20236 h 371475"/>
                <a:gd name="connsiteX142" fmla="*/ 140970 w 400050"/>
                <a:gd name="connsiteY142" fmla="*/ 20236 h 371475"/>
                <a:gd name="connsiteX143" fmla="*/ 131445 w 400050"/>
                <a:gd name="connsiteY143" fmla="*/ 10711 h 371475"/>
                <a:gd name="connsiteX144" fmla="*/ 140970 w 400050"/>
                <a:gd name="connsiteY144" fmla="*/ 1186 h 371475"/>
                <a:gd name="connsiteX145" fmla="*/ 179070 w 400050"/>
                <a:gd name="connsiteY145" fmla="*/ 1186 h 371475"/>
                <a:gd name="connsiteX146" fmla="*/ 179070 w 400050"/>
                <a:gd name="connsiteY146" fmla="*/ 1186 h 371475"/>
                <a:gd name="connsiteX147" fmla="*/ 188595 w 400050"/>
                <a:gd name="connsiteY147" fmla="*/ 10711 h 371475"/>
                <a:gd name="connsiteX148" fmla="*/ 179070 w 400050"/>
                <a:gd name="connsiteY148" fmla="*/ 20236 h 371475"/>
                <a:gd name="connsiteX149" fmla="*/ 140970 w 400050"/>
                <a:gd name="connsiteY149" fmla="*/ 20236 h 371475"/>
                <a:gd name="connsiteX150" fmla="*/ 140970 w 400050"/>
                <a:gd name="connsiteY150" fmla="*/ 20236 h 371475"/>
                <a:gd name="connsiteX151" fmla="*/ 202883 w 400050"/>
                <a:gd name="connsiteY151" fmla="*/ 20236 h 371475"/>
                <a:gd name="connsiteX152" fmla="*/ 193358 w 400050"/>
                <a:gd name="connsiteY152" fmla="*/ 10711 h 371475"/>
                <a:gd name="connsiteX153" fmla="*/ 202883 w 400050"/>
                <a:gd name="connsiteY153" fmla="*/ 1186 h 371475"/>
                <a:gd name="connsiteX154" fmla="*/ 240983 w 400050"/>
                <a:gd name="connsiteY154" fmla="*/ 1186 h 371475"/>
                <a:gd name="connsiteX155" fmla="*/ 240983 w 400050"/>
                <a:gd name="connsiteY155" fmla="*/ 1186 h 371475"/>
                <a:gd name="connsiteX156" fmla="*/ 250508 w 400050"/>
                <a:gd name="connsiteY156" fmla="*/ 10711 h 371475"/>
                <a:gd name="connsiteX157" fmla="*/ 240983 w 400050"/>
                <a:gd name="connsiteY157" fmla="*/ 20236 h 371475"/>
                <a:gd name="connsiteX158" fmla="*/ 202883 w 400050"/>
                <a:gd name="connsiteY158" fmla="*/ 20236 h 371475"/>
                <a:gd name="connsiteX159" fmla="*/ 317183 w 400050"/>
                <a:gd name="connsiteY159" fmla="*/ 20236 h 371475"/>
                <a:gd name="connsiteX160" fmla="*/ 279083 w 400050"/>
                <a:gd name="connsiteY160" fmla="*/ 20236 h 371475"/>
                <a:gd name="connsiteX161" fmla="*/ 269558 w 400050"/>
                <a:gd name="connsiteY161" fmla="*/ 10711 h 371475"/>
                <a:gd name="connsiteX162" fmla="*/ 279083 w 400050"/>
                <a:gd name="connsiteY162" fmla="*/ 1186 h 371475"/>
                <a:gd name="connsiteX163" fmla="*/ 317183 w 400050"/>
                <a:gd name="connsiteY163" fmla="*/ 1186 h 371475"/>
                <a:gd name="connsiteX164" fmla="*/ 326708 w 400050"/>
                <a:gd name="connsiteY164" fmla="*/ 10711 h 371475"/>
                <a:gd name="connsiteX165" fmla="*/ 317183 w 400050"/>
                <a:gd name="connsiteY165" fmla="*/ 20236 h 371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Lst>
              <a:rect l="l" t="t" r="r" b="b"/>
              <a:pathLst>
                <a:path w="400050" h="371475">
                  <a:moveTo>
                    <a:pt x="235267" y="376471"/>
                  </a:moveTo>
                  <a:cubicBezTo>
                    <a:pt x="229553" y="376471"/>
                    <a:pt x="225742" y="372661"/>
                    <a:pt x="225742" y="366946"/>
                  </a:cubicBezTo>
                  <a:cubicBezTo>
                    <a:pt x="225742" y="361231"/>
                    <a:pt x="229553" y="357421"/>
                    <a:pt x="235267" y="357421"/>
                  </a:cubicBezTo>
                  <a:cubicBezTo>
                    <a:pt x="244792" y="357421"/>
                    <a:pt x="254317" y="357421"/>
                    <a:pt x="264795" y="357421"/>
                  </a:cubicBezTo>
                  <a:cubicBezTo>
                    <a:pt x="267653" y="357421"/>
                    <a:pt x="270510" y="357421"/>
                    <a:pt x="273367" y="357421"/>
                  </a:cubicBezTo>
                  <a:cubicBezTo>
                    <a:pt x="278130" y="357421"/>
                    <a:pt x="282892" y="361231"/>
                    <a:pt x="283845" y="365994"/>
                  </a:cubicBezTo>
                  <a:cubicBezTo>
                    <a:pt x="283845" y="371709"/>
                    <a:pt x="280035" y="375519"/>
                    <a:pt x="275272" y="376471"/>
                  </a:cubicBezTo>
                  <a:cubicBezTo>
                    <a:pt x="272415" y="376471"/>
                    <a:pt x="268605" y="376471"/>
                    <a:pt x="265747" y="376471"/>
                  </a:cubicBezTo>
                  <a:cubicBezTo>
                    <a:pt x="255270" y="376471"/>
                    <a:pt x="244792" y="376471"/>
                    <a:pt x="235267" y="376471"/>
                  </a:cubicBezTo>
                  <a:lnTo>
                    <a:pt x="235267" y="376471"/>
                  </a:lnTo>
                  <a:close/>
                  <a:moveTo>
                    <a:pt x="197167" y="376471"/>
                  </a:moveTo>
                  <a:lnTo>
                    <a:pt x="197167" y="376471"/>
                  </a:lnTo>
                  <a:lnTo>
                    <a:pt x="159067" y="376471"/>
                  </a:lnTo>
                  <a:cubicBezTo>
                    <a:pt x="153353" y="376471"/>
                    <a:pt x="149542" y="372661"/>
                    <a:pt x="149542" y="366946"/>
                  </a:cubicBezTo>
                  <a:cubicBezTo>
                    <a:pt x="149542" y="361231"/>
                    <a:pt x="153353" y="357421"/>
                    <a:pt x="159067" y="357421"/>
                  </a:cubicBezTo>
                  <a:cubicBezTo>
                    <a:pt x="159067" y="357421"/>
                    <a:pt x="159067" y="357421"/>
                    <a:pt x="159067" y="357421"/>
                  </a:cubicBezTo>
                  <a:lnTo>
                    <a:pt x="197167" y="357421"/>
                  </a:lnTo>
                  <a:cubicBezTo>
                    <a:pt x="202883" y="357421"/>
                    <a:pt x="206692" y="361231"/>
                    <a:pt x="206692" y="366946"/>
                  </a:cubicBezTo>
                  <a:cubicBezTo>
                    <a:pt x="206692" y="371709"/>
                    <a:pt x="202883" y="376471"/>
                    <a:pt x="197167" y="376471"/>
                  </a:cubicBezTo>
                  <a:close/>
                  <a:moveTo>
                    <a:pt x="121920" y="372661"/>
                  </a:moveTo>
                  <a:cubicBezTo>
                    <a:pt x="120967" y="372661"/>
                    <a:pt x="120967" y="372661"/>
                    <a:pt x="120015" y="372661"/>
                  </a:cubicBezTo>
                  <a:cubicBezTo>
                    <a:pt x="106680" y="369804"/>
                    <a:pt x="93345" y="365041"/>
                    <a:pt x="81915" y="359326"/>
                  </a:cubicBezTo>
                  <a:cubicBezTo>
                    <a:pt x="77153" y="356469"/>
                    <a:pt x="75247" y="350754"/>
                    <a:pt x="78105" y="346944"/>
                  </a:cubicBezTo>
                  <a:cubicBezTo>
                    <a:pt x="80963" y="342181"/>
                    <a:pt x="86678" y="340276"/>
                    <a:pt x="90488" y="343134"/>
                  </a:cubicBezTo>
                  <a:cubicBezTo>
                    <a:pt x="100965" y="348849"/>
                    <a:pt x="112395" y="352659"/>
                    <a:pt x="123825" y="355516"/>
                  </a:cubicBezTo>
                  <a:cubicBezTo>
                    <a:pt x="128588" y="356469"/>
                    <a:pt x="132397" y="362184"/>
                    <a:pt x="131445" y="366946"/>
                  </a:cubicBezTo>
                  <a:cubicBezTo>
                    <a:pt x="129540" y="369804"/>
                    <a:pt x="125730" y="372661"/>
                    <a:pt x="121920" y="372661"/>
                  </a:cubicBezTo>
                  <a:close/>
                  <a:moveTo>
                    <a:pt x="310515" y="367899"/>
                  </a:moveTo>
                  <a:cubicBezTo>
                    <a:pt x="306705" y="367899"/>
                    <a:pt x="302895" y="365994"/>
                    <a:pt x="301942" y="361231"/>
                  </a:cubicBezTo>
                  <a:cubicBezTo>
                    <a:pt x="300038" y="356469"/>
                    <a:pt x="302895" y="350754"/>
                    <a:pt x="307658" y="348849"/>
                  </a:cubicBezTo>
                  <a:cubicBezTo>
                    <a:pt x="319088" y="345039"/>
                    <a:pt x="329565" y="339324"/>
                    <a:pt x="338138" y="331704"/>
                  </a:cubicBezTo>
                  <a:cubicBezTo>
                    <a:pt x="341947" y="328846"/>
                    <a:pt x="348615" y="329799"/>
                    <a:pt x="351472" y="333609"/>
                  </a:cubicBezTo>
                  <a:cubicBezTo>
                    <a:pt x="354330" y="337419"/>
                    <a:pt x="353378" y="344086"/>
                    <a:pt x="349567" y="346944"/>
                  </a:cubicBezTo>
                  <a:cubicBezTo>
                    <a:pt x="339090" y="355516"/>
                    <a:pt x="326708" y="362184"/>
                    <a:pt x="314325" y="366946"/>
                  </a:cubicBezTo>
                  <a:cubicBezTo>
                    <a:pt x="313372" y="367899"/>
                    <a:pt x="311467" y="367899"/>
                    <a:pt x="310515" y="367899"/>
                  </a:cubicBezTo>
                  <a:close/>
                  <a:moveTo>
                    <a:pt x="54292" y="338371"/>
                  </a:moveTo>
                  <a:cubicBezTo>
                    <a:pt x="52388" y="338371"/>
                    <a:pt x="49530" y="337419"/>
                    <a:pt x="47625" y="335514"/>
                  </a:cubicBezTo>
                  <a:cubicBezTo>
                    <a:pt x="38100" y="325989"/>
                    <a:pt x="29528" y="315511"/>
                    <a:pt x="21908" y="304081"/>
                  </a:cubicBezTo>
                  <a:cubicBezTo>
                    <a:pt x="19050" y="299319"/>
                    <a:pt x="20955" y="293604"/>
                    <a:pt x="24765" y="290746"/>
                  </a:cubicBezTo>
                  <a:cubicBezTo>
                    <a:pt x="29528" y="287889"/>
                    <a:pt x="35242" y="289794"/>
                    <a:pt x="38100" y="293604"/>
                  </a:cubicBezTo>
                  <a:cubicBezTo>
                    <a:pt x="43815" y="304081"/>
                    <a:pt x="51435" y="312654"/>
                    <a:pt x="60008" y="321226"/>
                  </a:cubicBezTo>
                  <a:cubicBezTo>
                    <a:pt x="63817" y="325036"/>
                    <a:pt x="63817" y="330751"/>
                    <a:pt x="60008" y="334561"/>
                  </a:cubicBezTo>
                  <a:cubicBezTo>
                    <a:pt x="60008" y="337419"/>
                    <a:pt x="57150" y="338371"/>
                    <a:pt x="54292" y="338371"/>
                  </a:cubicBezTo>
                  <a:close/>
                  <a:moveTo>
                    <a:pt x="370522" y="322179"/>
                  </a:moveTo>
                  <a:cubicBezTo>
                    <a:pt x="368617" y="322179"/>
                    <a:pt x="366713" y="321226"/>
                    <a:pt x="364808" y="320274"/>
                  </a:cubicBezTo>
                  <a:cubicBezTo>
                    <a:pt x="360045" y="317416"/>
                    <a:pt x="359092" y="311701"/>
                    <a:pt x="362903" y="306939"/>
                  </a:cubicBezTo>
                  <a:cubicBezTo>
                    <a:pt x="369570" y="297414"/>
                    <a:pt x="375285" y="286936"/>
                    <a:pt x="378142" y="275506"/>
                  </a:cubicBezTo>
                  <a:cubicBezTo>
                    <a:pt x="380047" y="270744"/>
                    <a:pt x="384810" y="267886"/>
                    <a:pt x="389572" y="268839"/>
                  </a:cubicBezTo>
                  <a:cubicBezTo>
                    <a:pt x="394335" y="270744"/>
                    <a:pt x="397192" y="275506"/>
                    <a:pt x="396240" y="280269"/>
                  </a:cubicBezTo>
                  <a:cubicBezTo>
                    <a:pt x="392430" y="293604"/>
                    <a:pt x="386715" y="305986"/>
                    <a:pt x="378142" y="317416"/>
                  </a:cubicBezTo>
                  <a:cubicBezTo>
                    <a:pt x="376238" y="321226"/>
                    <a:pt x="373380" y="322179"/>
                    <a:pt x="370522" y="322179"/>
                  </a:cubicBezTo>
                  <a:close/>
                  <a:moveTo>
                    <a:pt x="16192" y="273601"/>
                  </a:moveTo>
                  <a:cubicBezTo>
                    <a:pt x="12383" y="273601"/>
                    <a:pt x="8572" y="270744"/>
                    <a:pt x="6667" y="266934"/>
                  </a:cubicBezTo>
                  <a:cubicBezTo>
                    <a:pt x="2858" y="254551"/>
                    <a:pt x="953" y="241216"/>
                    <a:pt x="953" y="226929"/>
                  </a:cubicBezTo>
                  <a:cubicBezTo>
                    <a:pt x="953" y="221214"/>
                    <a:pt x="4763" y="217404"/>
                    <a:pt x="10478" y="217404"/>
                  </a:cubicBezTo>
                  <a:cubicBezTo>
                    <a:pt x="15240" y="217404"/>
                    <a:pt x="20003" y="221214"/>
                    <a:pt x="20003" y="226929"/>
                  </a:cubicBezTo>
                  <a:cubicBezTo>
                    <a:pt x="20003" y="239311"/>
                    <a:pt x="21908" y="250741"/>
                    <a:pt x="25717" y="262171"/>
                  </a:cubicBezTo>
                  <a:cubicBezTo>
                    <a:pt x="26670" y="266934"/>
                    <a:pt x="23813" y="272649"/>
                    <a:pt x="19050" y="273601"/>
                  </a:cubicBezTo>
                  <a:cubicBezTo>
                    <a:pt x="17145" y="273601"/>
                    <a:pt x="17145" y="273601"/>
                    <a:pt x="16192" y="273601"/>
                  </a:cubicBezTo>
                  <a:close/>
                  <a:moveTo>
                    <a:pt x="392430" y="250741"/>
                  </a:moveTo>
                  <a:cubicBezTo>
                    <a:pt x="392430" y="250741"/>
                    <a:pt x="392430" y="250741"/>
                    <a:pt x="392430" y="250741"/>
                  </a:cubicBezTo>
                  <a:cubicBezTo>
                    <a:pt x="386715" y="250741"/>
                    <a:pt x="382905" y="245979"/>
                    <a:pt x="382905" y="241216"/>
                  </a:cubicBezTo>
                  <a:cubicBezTo>
                    <a:pt x="383858" y="228834"/>
                    <a:pt x="383858" y="215499"/>
                    <a:pt x="383858" y="203116"/>
                  </a:cubicBezTo>
                  <a:cubicBezTo>
                    <a:pt x="383858" y="198354"/>
                    <a:pt x="388620" y="193591"/>
                    <a:pt x="393383" y="193591"/>
                  </a:cubicBezTo>
                  <a:cubicBezTo>
                    <a:pt x="393383" y="193591"/>
                    <a:pt x="393383" y="193591"/>
                    <a:pt x="393383" y="193591"/>
                  </a:cubicBezTo>
                  <a:cubicBezTo>
                    <a:pt x="399097" y="193591"/>
                    <a:pt x="402908" y="198354"/>
                    <a:pt x="402908" y="203116"/>
                  </a:cubicBezTo>
                  <a:cubicBezTo>
                    <a:pt x="402908" y="215499"/>
                    <a:pt x="401955" y="228834"/>
                    <a:pt x="401955" y="241216"/>
                  </a:cubicBezTo>
                  <a:cubicBezTo>
                    <a:pt x="401955" y="246931"/>
                    <a:pt x="397192" y="250741"/>
                    <a:pt x="392430" y="250741"/>
                  </a:cubicBezTo>
                  <a:close/>
                  <a:moveTo>
                    <a:pt x="9525" y="197401"/>
                  </a:moveTo>
                  <a:cubicBezTo>
                    <a:pt x="4763" y="197401"/>
                    <a:pt x="0" y="193591"/>
                    <a:pt x="0" y="187876"/>
                  </a:cubicBezTo>
                  <a:cubicBezTo>
                    <a:pt x="0" y="178351"/>
                    <a:pt x="0" y="167874"/>
                    <a:pt x="0" y="158349"/>
                  </a:cubicBezTo>
                  <a:lnTo>
                    <a:pt x="0" y="149776"/>
                  </a:lnTo>
                  <a:cubicBezTo>
                    <a:pt x="0" y="144061"/>
                    <a:pt x="3810" y="140251"/>
                    <a:pt x="9525" y="140251"/>
                  </a:cubicBezTo>
                  <a:cubicBezTo>
                    <a:pt x="15240" y="140251"/>
                    <a:pt x="19050" y="144061"/>
                    <a:pt x="19050" y="149776"/>
                  </a:cubicBezTo>
                  <a:lnTo>
                    <a:pt x="19050" y="158349"/>
                  </a:lnTo>
                  <a:cubicBezTo>
                    <a:pt x="19050" y="167874"/>
                    <a:pt x="19050" y="178351"/>
                    <a:pt x="19050" y="187876"/>
                  </a:cubicBezTo>
                  <a:cubicBezTo>
                    <a:pt x="19050" y="193591"/>
                    <a:pt x="15240" y="197401"/>
                    <a:pt x="9525" y="197401"/>
                  </a:cubicBezTo>
                  <a:cubicBezTo>
                    <a:pt x="9525" y="197401"/>
                    <a:pt x="9525" y="197401"/>
                    <a:pt x="9525" y="197401"/>
                  </a:cubicBezTo>
                  <a:close/>
                  <a:moveTo>
                    <a:pt x="394335" y="174541"/>
                  </a:moveTo>
                  <a:cubicBezTo>
                    <a:pt x="394335" y="174541"/>
                    <a:pt x="393383" y="174541"/>
                    <a:pt x="394335" y="174541"/>
                  </a:cubicBezTo>
                  <a:cubicBezTo>
                    <a:pt x="388620" y="174541"/>
                    <a:pt x="384810" y="169779"/>
                    <a:pt x="384810" y="165016"/>
                  </a:cubicBezTo>
                  <a:cubicBezTo>
                    <a:pt x="384810" y="153586"/>
                    <a:pt x="384810" y="143109"/>
                    <a:pt x="384810" y="131679"/>
                  </a:cubicBezTo>
                  <a:lnTo>
                    <a:pt x="384810" y="126916"/>
                  </a:lnTo>
                  <a:cubicBezTo>
                    <a:pt x="384810" y="121201"/>
                    <a:pt x="388620" y="117391"/>
                    <a:pt x="394335" y="117391"/>
                  </a:cubicBezTo>
                  <a:cubicBezTo>
                    <a:pt x="400050" y="117391"/>
                    <a:pt x="403860" y="121201"/>
                    <a:pt x="403860" y="126916"/>
                  </a:cubicBezTo>
                  <a:lnTo>
                    <a:pt x="403860" y="131679"/>
                  </a:lnTo>
                  <a:cubicBezTo>
                    <a:pt x="403860" y="143109"/>
                    <a:pt x="403860" y="153586"/>
                    <a:pt x="403860" y="165016"/>
                  </a:cubicBezTo>
                  <a:cubicBezTo>
                    <a:pt x="402908" y="170731"/>
                    <a:pt x="399097" y="174541"/>
                    <a:pt x="394335" y="174541"/>
                  </a:cubicBezTo>
                  <a:close/>
                  <a:moveTo>
                    <a:pt x="9525" y="121201"/>
                  </a:moveTo>
                  <a:cubicBezTo>
                    <a:pt x="9525" y="121201"/>
                    <a:pt x="9525" y="121201"/>
                    <a:pt x="9525" y="121201"/>
                  </a:cubicBezTo>
                  <a:cubicBezTo>
                    <a:pt x="3810" y="121201"/>
                    <a:pt x="0" y="117391"/>
                    <a:pt x="0" y="111676"/>
                  </a:cubicBezTo>
                  <a:lnTo>
                    <a:pt x="0" y="73576"/>
                  </a:lnTo>
                  <a:cubicBezTo>
                    <a:pt x="0" y="67861"/>
                    <a:pt x="3810" y="64051"/>
                    <a:pt x="9525" y="64051"/>
                  </a:cubicBezTo>
                  <a:cubicBezTo>
                    <a:pt x="15240" y="64051"/>
                    <a:pt x="19050" y="67861"/>
                    <a:pt x="19050" y="73576"/>
                  </a:cubicBezTo>
                  <a:lnTo>
                    <a:pt x="19050" y="111676"/>
                  </a:lnTo>
                  <a:cubicBezTo>
                    <a:pt x="19050" y="117391"/>
                    <a:pt x="15240" y="121201"/>
                    <a:pt x="9525" y="121201"/>
                  </a:cubicBezTo>
                  <a:close/>
                  <a:moveTo>
                    <a:pt x="394335" y="98341"/>
                  </a:moveTo>
                  <a:cubicBezTo>
                    <a:pt x="388620" y="98341"/>
                    <a:pt x="384810" y="94531"/>
                    <a:pt x="384810" y="88816"/>
                  </a:cubicBezTo>
                  <a:lnTo>
                    <a:pt x="384810" y="65956"/>
                  </a:lnTo>
                  <a:lnTo>
                    <a:pt x="384810" y="50716"/>
                  </a:lnTo>
                  <a:cubicBezTo>
                    <a:pt x="384810" y="45001"/>
                    <a:pt x="388620" y="41191"/>
                    <a:pt x="394335" y="41191"/>
                  </a:cubicBezTo>
                  <a:cubicBezTo>
                    <a:pt x="394335" y="41191"/>
                    <a:pt x="394335" y="41191"/>
                    <a:pt x="394335" y="41191"/>
                  </a:cubicBezTo>
                  <a:cubicBezTo>
                    <a:pt x="400050" y="41191"/>
                    <a:pt x="403860" y="45001"/>
                    <a:pt x="403860" y="50716"/>
                  </a:cubicBezTo>
                  <a:lnTo>
                    <a:pt x="403860" y="65956"/>
                  </a:lnTo>
                  <a:lnTo>
                    <a:pt x="403860" y="88816"/>
                  </a:lnTo>
                  <a:cubicBezTo>
                    <a:pt x="403860" y="94531"/>
                    <a:pt x="399097" y="98341"/>
                    <a:pt x="394335" y="98341"/>
                  </a:cubicBezTo>
                  <a:cubicBezTo>
                    <a:pt x="394335" y="98341"/>
                    <a:pt x="394335" y="98341"/>
                    <a:pt x="394335" y="98341"/>
                  </a:cubicBezTo>
                  <a:close/>
                  <a:moveTo>
                    <a:pt x="9525" y="45001"/>
                  </a:moveTo>
                  <a:cubicBezTo>
                    <a:pt x="4763" y="45001"/>
                    <a:pt x="0" y="41191"/>
                    <a:pt x="0" y="35476"/>
                  </a:cubicBezTo>
                  <a:lnTo>
                    <a:pt x="0" y="24999"/>
                  </a:lnTo>
                  <a:cubicBezTo>
                    <a:pt x="0" y="3091"/>
                    <a:pt x="13335" y="234"/>
                    <a:pt x="24765" y="234"/>
                  </a:cubicBezTo>
                  <a:lnTo>
                    <a:pt x="26670" y="234"/>
                  </a:lnTo>
                  <a:cubicBezTo>
                    <a:pt x="32385" y="234"/>
                    <a:pt x="36195" y="4996"/>
                    <a:pt x="36195" y="9759"/>
                  </a:cubicBezTo>
                  <a:cubicBezTo>
                    <a:pt x="36195" y="15474"/>
                    <a:pt x="31433" y="19284"/>
                    <a:pt x="26670" y="19284"/>
                  </a:cubicBezTo>
                  <a:lnTo>
                    <a:pt x="25717" y="19284"/>
                  </a:lnTo>
                  <a:cubicBezTo>
                    <a:pt x="21908" y="19284"/>
                    <a:pt x="20003" y="19284"/>
                    <a:pt x="20003" y="19284"/>
                  </a:cubicBezTo>
                  <a:cubicBezTo>
                    <a:pt x="20003" y="19284"/>
                    <a:pt x="20003" y="21189"/>
                    <a:pt x="20003" y="24046"/>
                  </a:cubicBezTo>
                  <a:lnTo>
                    <a:pt x="20003" y="35476"/>
                  </a:lnTo>
                  <a:cubicBezTo>
                    <a:pt x="19050" y="41191"/>
                    <a:pt x="15240" y="45001"/>
                    <a:pt x="9525" y="45001"/>
                  </a:cubicBezTo>
                  <a:cubicBezTo>
                    <a:pt x="9525" y="45001"/>
                    <a:pt x="9525" y="45001"/>
                    <a:pt x="9525" y="45001"/>
                  </a:cubicBezTo>
                  <a:close/>
                  <a:moveTo>
                    <a:pt x="392430" y="22141"/>
                  </a:moveTo>
                  <a:cubicBezTo>
                    <a:pt x="389572" y="22141"/>
                    <a:pt x="387667" y="21189"/>
                    <a:pt x="385763" y="19284"/>
                  </a:cubicBezTo>
                  <a:cubicBezTo>
                    <a:pt x="384810" y="19284"/>
                    <a:pt x="383858" y="19284"/>
                    <a:pt x="382905" y="19284"/>
                  </a:cubicBezTo>
                  <a:cubicBezTo>
                    <a:pt x="381953" y="19284"/>
                    <a:pt x="380047" y="19284"/>
                    <a:pt x="379095" y="19284"/>
                  </a:cubicBezTo>
                  <a:lnTo>
                    <a:pt x="356235" y="19284"/>
                  </a:lnTo>
                  <a:cubicBezTo>
                    <a:pt x="350520" y="19284"/>
                    <a:pt x="346710" y="15474"/>
                    <a:pt x="346710" y="9759"/>
                  </a:cubicBezTo>
                  <a:cubicBezTo>
                    <a:pt x="346710" y="4044"/>
                    <a:pt x="350520" y="234"/>
                    <a:pt x="356235" y="234"/>
                  </a:cubicBezTo>
                  <a:lnTo>
                    <a:pt x="356235" y="234"/>
                  </a:lnTo>
                  <a:lnTo>
                    <a:pt x="379095" y="234"/>
                  </a:lnTo>
                  <a:cubicBezTo>
                    <a:pt x="380047" y="234"/>
                    <a:pt x="381000" y="234"/>
                    <a:pt x="381953" y="234"/>
                  </a:cubicBezTo>
                  <a:cubicBezTo>
                    <a:pt x="390525" y="-719"/>
                    <a:pt x="397192" y="1186"/>
                    <a:pt x="401003" y="6901"/>
                  </a:cubicBezTo>
                  <a:cubicBezTo>
                    <a:pt x="403860" y="11664"/>
                    <a:pt x="402908" y="17379"/>
                    <a:pt x="398145" y="20236"/>
                  </a:cubicBezTo>
                  <a:cubicBezTo>
                    <a:pt x="396240" y="22141"/>
                    <a:pt x="394335" y="22141"/>
                    <a:pt x="392430" y="22141"/>
                  </a:cubicBezTo>
                  <a:close/>
                  <a:moveTo>
                    <a:pt x="102870" y="20236"/>
                  </a:moveTo>
                  <a:cubicBezTo>
                    <a:pt x="102870" y="20236"/>
                    <a:pt x="102870" y="20236"/>
                    <a:pt x="102870" y="20236"/>
                  </a:cubicBezTo>
                  <a:cubicBezTo>
                    <a:pt x="90488" y="20236"/>
                    <a:pt x="77153" y="20236"/>
                    <a:pt x="64770" y="20236"/>
                  </a:cubicBezTo>
                  <a:cubicBezTo>
                    <a:pt x="59055" y="20236"/>
                    <a:pt x="55245" y="15474"/>
                    <a:pt x="55245" y="10711"/>
                  </a:cubicBezTo>
                  <a:cubicBezTo>
                    <a:pt x="55245" y="4996"/>
                    <a:pt x="59055" y="1186"/>
                    <a:pt x="64770" y="1186"/>
                  </a:cubicBezTo>
                  <a:cubicBezTo>
                    <a:pt x="64770" y="1186"/>
                    <a:pt x="64770" y="1186"/>
                    <a:pt x="64770" y="1186"/>
                  </a:cubicBezTo>
                  <a:cubicBezTo>
                    <a:pt x="77153" y="1186"/>
                    <a:pt x="90488" y="1186"/>
                    <a:pt x="102870" y="1186"/>
                  </a:cubicBezTo>
                  <a:cubicBezTo>
                    <a:pt x="108585" y="1186"/>
                    <a:pt x="112395" y="4996"/>
                    <a:pt x="112395" y="10711"/>
                  </a:cubicBezTo>
                  <a:cubicBezTo>
                    <a:pt x="112395" y="15474"/>
                    <a:pt x="107633" y="20236"/>
                    <a:pt x="102870" y="20236"/>
                  </a:cubicBezTo>
                  <a:close/>
                  <a:moveTo>
                    <a:pt x="140970" y="20236"/>
                  </a:moveTo>
                  <a:cubicBezTo>
                    <a:pt x="135255" y="20236"/>
                    <a:pt x="131445" y="16426"/>
                    <a:pt x="131445" y="10711"/>
                  </a:cubicBezTo>
                  <a:cubicBezTo>
                    <a:pt x="131445" y="4996"/>
                    <a:pt x="135255" y="1186"/>
                    <a:pt x="140970" y="1186"/>
                  </a:cubicBezTo>
                  <a:lnTo>
                    <a:pt x="179070" y="1186"/>
                  </a:lnTo>
                  <a:lnTo>
                    <a:pt x="179070" y="1186"/>
                  </a:lnTo>
                  <a:cubicBezTo>
                    <a:pt x="184785" y="1186"/>
                    <a:pt x="188595" y="4996"/>
                    <a:pt x="188595" y="10711"/>
                  </a:cubicBezTo>
                  <a:cubicBezTo>
                    <a:pt x="188595" y="16426"/>
                    <a:pt x="184785" y="20236"/>
                    <a:pt x="179070" y="20236"/>
                  </a:cubicBezTo>
                  <a:lnTo>
                    <a:pt x="140970" y="20236"/>
                  </a:lnTo>
                  <a:lnTo>
                    <a:pt x="140970" y="20236"/>
                  </a:lnTo>
                  <a:close/>
                  <a:moveTo>
                    <a:pt x="202883" y="20236"/>
                  </a:moveTo>
                  <a:cubicBezTo>
                    <a:pt x="197167" y="20236"/>
                    <a:pt x="193358" y="16426"/>
                    <a:pt x="193358" y="10711"/>
                  </a:cubicBezTo>
                  <a:cubicBezTo>
                    <a:pt x="193358" y="4996"/>
                    <a:pt x="197167" y="1186"/>
                    <a:pt x="202883" y="1186"/>
                  </a:cubicBezTo>
                  <a:lnTo>
                    <a:pt x="240983" y="1186"/>
                  </a:lnTo>
                  <a:lnTo>
                    <a:pt x="240983" y="1186"/>
                  </a:lnTo>
                  <a:cubicBezTo>
                    <a:pt x="246697" y="1186"/>
                    <a:pt x="250508" y="4996"/>
                    <a:pt x="250508" y="10711"/>
                  </a:cubicBezTo>
                  <a:cubicBezTo>
                    <a:pt x="250508" y="16426"/>
                    <a:pt x="246697" y="20236"/>
                    <a:pt x="240983" y="20236"/>
                  </a:cubicBezTo>
                  <a:lnTo>
                    <a:pt x="202883" y="20236"/>
                  </a:lnTo>
                  <a:close/>
                  <a:moveTo>
                    <a:pt x="317183" y="20236"/>
                  </a:moveTo>
                  <a:lnTo>
                    <a:pt x="279083" y="20236"/>
                  </a:lnTo>
                  <a:cubicBezTo>
                    <a:pt x="273367" y="20236"/>
                    <a:pt x="269558" y="16426"/>
                    <a:pt x="269558" y="10711"/>
                  </a:cubicBezTo>
                  <a:cubicBezTo>
                    <a:pt x="269558" y="4996"/>
                    <a:pt x="273367" y="1186"/>
                    <a:pt x="279083" y="1186"/>
                  </a:cubicBezTo>
                  <a:lnTo>
                    <a:pt x="317183" y="1186"/>
                  </a:lnTo>
                  <a:cubicBezTo>
                    <a:pt x="322897" y="1186"/>
                    <a:pt x="326708" y="4996"/>
                    <a:pt x="326708" y="10711"/>
                  </a:cubicBezTo>
                  <a:cubicBezTo>
                    <a:pt x="326708" y="16426"/>
                    <a:pt x="321945" y="20236"/>
                    <a:pt x="317183" y="20236"/>
                  </a:cubicBezTo>
                  <a:close/>
                </a:path>
              </a:pathLst>
            </a:custGeom>
            <a:solidFill>
              <a:schemeClr val="accent2"/>
            </a:solidFill>
            <a:ln w="9525" cap="flat">
              <a:noFill/>
              <a:prstDash val="solid"/>
              <a:miter/>
            </a:ln>
          </p:spPr>
          <p:txBody>
            <a:bodyPr rtlCol="0" anchor="ctr"/>
            <a:lstStyle/>
            <a:p>
              <a:endParaRPr lang="en-US"/>
            </a:p>
          </p:txBody>
        </p:sp>
      </p:grpSp>
      <p:grpSp>
        <p:nvGrpSpPr>
          <p:cNvPr id="9" name="Group 8">
            <a:extLst>
              <a:ext uri="{FF2B5EF4-FFF2-40B4-BE49-F238E27FC236}">
                <a16:creationId xmlns:a16="http://schemas.microsoft.com/office/drawing/2014/main" id="{AAFCE1CD-5318-4AAD-AAB3-A8DF3AB37463}"/>
              </a:ext>
            </a:extLst>
          </p:cNvPr>
          <p:cNvGrpSpPr/>
          <p:nvPr/>
        </p:nvGrpSpPr>
        <p:grpSpPr>
          <a:xfrm>
            <a:off x="3225207" y="1787528"/>
            <a:ext cx="2258963" cy="1107996"/>
            <a:chOff x="6210996" y="1433695"/>
            <a:chExt cx="1493001" cy="788254"/>
          </a:xfrm>
        </p:grpSpPr>
        <p:sp>
          <p:nvSpPr>
            <p:cNvPr id="10" name="TextBox 9">
              <a:extLst>
                <a:ext uri="{FF2B5EF4-FFF2-40B4-BE49-F238E27FC236}">
                  <a16:creationId xmlns:a16="http://schemas.microsoft.com/office/drawing/2014/main" id="{DD3893B5-3B13-452E-BD0A-B3DBD0DE0593}"/>
                </a:ext>
              </a:extLst>
            </p:cNvPr>
            <p:cNvSpPr txBox="1"/>
            <p:nvPr/>
          </p:nvSpPr>
          <p:spPr>
            <a:xfrm>
              <a:off x="6210999" y="1433695"/>
              <a:ext cx="1492998" cy="197063"/>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0E402D18-0727-4A78-991C-2F8BB106BF33}"/>
                </a:ext>
              </a:extLst>
            </p:cNvPr>
            <p:cNvSpPr txBox="1"/>
            <p:nvPr/>
          </p:nvSpPr>
          <p:spPr>
            <a:xfrm>
              <a:off x="6210996" y="1630759"/>
              <a:ext cx="1492998" cy="59119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12" name="Group 11">
            <a:extLst>
              <a:ext uri="{FF2B5EF4-FFF2-40B4-BE49-F238E27FC236}">
                <a16:creationId xmlns:a16="http://schemas.microsoft.com/office/drawing/2014/main" id="{F2221382-6547-41A9-8891-FFB5F81DFDBD}"/>
              </a:ext>
            </a:extLst>
          </p:cNvPr>
          <p:cNvGrpSpPr/>
          <p:nvPr/>
        </p:nvGrpSpPr>
        <p:grpSpPr>
          <a:xfrm>
            <a:off x="6644486" y="1787528"/>
            <a:ext cx="2258963" cy="1107996"/>
            <a:chOff x="6210996" y="1433695"/>
            <a:chExt cx="1493001" cy="788254"/>
          </a:xfrm>
        </p:grpSpPr>
        <p:sp>
          <p:nvSpPr>
            <p:cNvPr id="13" name="TextBox 12">
              <a:extLst>
                <a:ext uri="{FF2B5EF4-FFF2-40B4-BE49-F238E27FC236}">
                  <a16:creationId xmlns:a16="http://schemas.microsoft.com/office/drawing/2014/main" id="{AEEC454F-8B4E-46D5-BA2C-FDF0FAEC117B}"/>
                </a:ext>
              </a:extLst>
            </p:cNvPr>
            <p:cNvSpPr txBox="1"/>
            <p:nvPr/>
          </p:nvSpPr>
          <p:spPr>
            <a:xfrm>
              <a:off x="6210999" y="1433695"/>
              <a:ext cx="1492998" cy="197063"/>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14" name="TextBox 13">
              <a:extLst>
                <a:ext uri="{FF2B5EF4-FFF2-40B4-BE49-F238E27FC236}">
                  <a16:creationId xmlns:a16="http://schemas.microsoft.com/office/drawing/2014/main" id="{F4D6048A-69B4-408E-9B06-F547AB53EE8C}"/>
                </a:ext>
              </a:extLst>
            </p:cNvPr>
            <p:cNvSpPr txBox="1"/>
            <p:nvPr/>
          </p:nvSpPr>
          <p:spPr>
            <a:xfrm>
              <a:off x="6210996" y="1630759"/>
              <a:ext cx="1492998" cy="591190"/>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15" name="Group 14">
            <a:extLst>
              <a:ext uri="{FF2B5EF4-FFF2-40B4-BE49-F238E27FC236}">
                <a16:creationId xmlns:a16="http://schemas.microsoft.com/office/drawing/2014/main" id="{9B27CF6D-7B69-43CF-A651-A429D394F11F}"/>
              </a:ext>
            </a:extLst>
          </p:cNvPr>
          <p:cNvGrpSpPr/>
          <p:nvPr/>
        </p:nvGrpSpPr>
        <p:grpSpPr>
          <a:xfrm>
            <a:off x="857811" y="3598394"/>
            <a:ext cx="2876315" cy="923331"/>
            <a:chOff x="6210996" y="1433695"/>
            <a:chExt cx="1493001" cy="656879"/>
          </a:xfrm>
        </p:grpSpPr>
        <p:sp>
          <p:nvSpPr>
            <p:cNvPr id="16" name="TextBox 15">
              <a:extLst>
                <a:ext uri="{FF2B5EF4-FFF2-40B4-BE49-F238E27FC236}">
                  <a16:creationId xmlns:a16="http://schemas.microsoft.com/office/drawing/2014/main" id="{C63AAE44-5D62-40DB-9934-CBAEB1D69A63}"/>
                </a:ext>
              </a:extLst>
            </p:cNvPr>
            <p:cNvSpPr txBox="1"/>
            <p:nvPr/>
          </p:nvSpPr>
          <p:spPr>
            <a:xfrm>
              <a:off x="6210999" y="1433695"/>
              <a:ext cx="1492998" cy="197063"/>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ABE4FA22-0186-485B-BBB9-A2ED1D9365F5}"/>
                </a:ext>
              </a:extLst>
            </p:cNvPr>
            <p:cNvSpPr txBox="1"/>
            <p:nvPr/>
          </p:nvSpPr>
          <p:spPr>
            <a:xfrm>
              <a:off x="6210996" y="1630759"/>
              <a:ext cx="1492998" cy="45981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18" name="Group 17">
            <a:extLst>
              <a:ext uri="{FF2B5EF4-FFF2-40B4-BE49-F238E27FC236}">
                <a16:creationId xmlns:a16="http://schemas.microsoft.com/office/drawing/2014/main" id="{E4475126-95C2-46E4-A6F2-CFE72D713CA5}"/>
              </a:ext>
            </a:extLst>
          </p:cNvPr>
          <p:cNvGrpSpPr/>
          <p:nvPr/>
        </p:nvGrpSpPr>
        <p:grpSpPr>
          <a:xfrm>
            <a:off x="7032105" y="5183235"/>
            <a:ext cx="2876315" cy="923331"/>
            <a:chOff x="6210996" y="1433695"/>
            <a:chExt cx="1493001" cy="656879"/>
          </a:xfrm>
        </p:grpSpPr>
        <p:sp>
          <p:nvSpPr>
            <p:cNvPr id="19" name="TextBox 18">
              <a:extLst>
                <a:ext uri="{FF2B5EF4-FFF2-40B4-BE49-F238E27FC236}">
                  <a16:creationId xmlns:a16="http://schemas.microsoft.com/office/drawing/2014/main" id="{A8614264-A8E9-49E5-BF25-00022EA8BD16}"/>
                </a:ext>
              </a:extLst>
            </p:cNvPr>
            <p:cNvSpPr txBox="1"/>
            <p:nvPr/>
          </p:nvSpPr>
          <p:spPr>
            <a:xfrm>
              <a:off x="6210999" y="1433695"/>
              <a:ext cx="1492998" cy="197063"/>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id="{29F84B5A-BD3E-42A2-8E90-C5BB5E904518}"/>
                </a:ext>
              </a:extLst>
            </p:cNvPr>
            <p:cNvSpPr txBox="1"/>
            <p:nvPr/>
          </p:nvSpPr>
          <p:spPr>
            <a:xfrm>
              <a:off x="6210996" y="1630759"/>
              <a:ext cx="1492998" cy="45981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21" name="Group 20">
            <a:extLst>
              <a:ext uri="{FF2B5EF4-FFF2-40B4-BE49-F238E27FC236}">
                <a16:creationId xmlns:a16="http://schemas.microsoft.com/office/drawing/2014/main" id="{7A309A62-5179-4A4F-85EB-18550B3367C5}"/>
              </a:ext>
            </a:extLst>
          </p:cNvPr>
          <p:cNvGrpSpPr/>
          <p:nvPr/>
        </p:nvGrpSpPr>
        <p:grpSpPr>
          <a:xfrm>
            <a:off x="2062265" y="5183235"/>
            <a:ext cx="3097633" cy="923331"/>
            <a:chOff x="6210996" y="1433695"/>
            <a:chExt cx="1493001" cy="656879"/>
          </a:xfrm>
        </p:grpSpPr>
        <p:sp>
          <p:nvSpPr>
            <p:cNvPr id="22" name="TextBox 21">
              <a:extLst>
                <a:ext uri="{FF2B5EF4-FFF2-40B4-BE49-F238E27FC236}">
                  <a16:creationId xmlns:a16="http://schemas.microsoft.com/office/drawing/2014/main" id="{4611B090-EDB9-41C9-B666-91F99252A1EB}"/>
                </a:ext>
              </a:extLst>
            </p:cNvPr>
            <p:cNvSpPr txBox="1"/>
            <p:nvPr/>
          </p:nvSpPr>
          <p:spPr>
            <a:xfrm>
              <a:off x="6210999" y="1433695"/>
              <a:ext cx="1492998" cy="197063"/>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B14A7F85-961E-4721-99BD-AD554F2F2390}"/>
                </a:ext>
              </a:extLst>
            </p:cNvPr>
            <p:cNvSpPr txBox="1"/>
            <p:nvPr/>
          </p:nvSpPr>
          <p:spPr>
            <a:xfrm>
              <a:off x="6210996" y="1630759"/>
              <a:ext cx="1492998" cy="459815"/>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grpSp>
        <p:nvGrpSpPr>
          <p:cNvPr id="24" name="Group 23">
            <a:extLst>
              <a:ext uri="{FF2B5EF4-FFF2-40B4-BE49-F238E27FC236}">
                <a16:creationId xmlns:a16="http://schemas.microsoft.com/office/drawing/2014/main" id="{96CAF70B-61B0-45A9-92F6-09E62EBE7B41}"/>
              </a:ext>
            </a:extLst>
          </p:cNvPr>
          <p:cNvGrpSpPr/>
          <p:nvPr/>
        </p:nvGrpSpPr>
        <p:grpSpPr>
          <a:xfrm>
            <a:off x="8398038" y="3598394"/>
            <a:ext cx="2876321" cy="923331"/>
            <a:chOff x="6210996" y="1433695"/>
            <a:chExt cx="1493001" cy="656879"/>
          </a:xfrm>
        </p:grpSpPr>
        <p:sp>
          <p:nvSpPr>
            <p:cNvPr id="25" name="TextBox 24">
              <a:extLst>
                <a:ext uri="{FF2B5EF4-FFF2-40B4-BE49-F238E27FC236}">
                  <a16:creationId xmlns:a16="http://schemas.microsoft.com/office/drawing/2014/main" id="{B0AE4A39-2252-4374-8BF7-3FFC08C8347F}"/>
                </a:ext>
              </a:extLst>
            </p:cNvPr>
            <p:cNvSpPr txBox="1"/>
            <p:nvPr/>
          </p:nvSpPr>
          <p:spPr>
            <a:xfrm>
              <a:off x="6210999" y="1433695"/>
              <a:ext cx="1492998" cy="197063"/>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4D293FDC-0740-4E91-9A61-25EC29733656}"/>
                </a:ext>
              </a:extLst>
            </p:cNvPr>
            <p:cNvSpPr txBox="1"/>
            <p:nvPr/>
          </p:nvSpPr>
          <p:spPr>
            <a:xfrm>
              <a:off x="6210996" y="1630759"/>
              <a:ext cx="1492998" cy="45981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a:t>
              </a:r>
              <a:endParaRPr lang="ko-KR" altLang="en-US" sz="1200" dirty="0">
                <a:solidFill>
                  <a:schemeClr val="tx1">
                    <a:lumMod val="75000"/>
                    <a:lumOff val="25000"/>
                  </a:schemeClr>
                </a:solidFill>
                <a:cs typeface="Arial" pitchFamily="34" charset="0"/>
              </a:endParaRPr>
            </a:p>
          </p:txBody>
        </p:sp>
      </p:grpSp>
      <p:sp>
        <p:nvSpPr>
          <p:cNvPr id="27" name="Parallelogram 30">
            <a:extLst>
              <a:ext uri="{FF2B5EF4-FFF2-40B4-BE49-F238E27FC236}">
                <a16:creationId xmlns:a16="http://schemas.microsoft.com/office/drawing/2014/main" id="{BCE2719F-60B6-4FCB-9CAD-7C4264B8C568}"/>
              </a:ext>
            </a:extLst>
          </p:cNvPr>
          <p:cNvSpPr/>
          <p:nvPr/>
        </p:nvSpPr>
        <p:spPr>
          <a:xfrm flipH="1">
            <a:off x="7432175" y="3490037"/>
            <a:ext cx="351685" cy="352555"/>
          </a:xfrm>
          <a:custGeom>
            <a:avLst/>
            <a:gdLst/>
            <a:ahLst/>
            <a:cxnLst/>
            <a:rect l="l" t="t" r="r" b="b"/>
            <a:pathLst>
              <a:path w="3240000" h="3248012">
                <a:moveTo>
                  <a:pt x="712553" y="858820"/>
                </a:moveTo>
                <a:cubicBezTo>
                  <a:pt x="727950" y="858820"/>
                  <a:pt x="743348" y="864694"/>
                  <a:pt x="755096" y="876443"/>
                </a:cubicBezTo>
                <a:lnTo>
                  <a:pt x="1193671" y="1315016"/>
                </a:lnTo>
                <a:lnTo>
                  <a:pt x="1509169" y="999517"/>
                </a:lnTo>
                <a:cubicBezTo>
                  <a:pt x="1509517" y="999169"/>
                  <a:pt x="1509868" y="998827"/>
                  <a:pt x="1510414" y="998691"/>
                </a:cubicBezTo>
                <a:lnTo>
                  <a:pt x="1518932" y="988592"/>
                </a:lnTo>
                <a:cubicBezTo>
                  <a:pt x="1531945" y="978263"/>
                  <a:pt x="1547912" y="974188"/>
                  <a:pt x="1563209" y="975946"/>
                </a:cubicBezTo>
                <a:cubicBezTo>
                  <a:pt x="1578505" y="977705"/>
                  <a:pt x="1593131" y="985299"/>
                  <a:pt x="1603459" y="998313"/>
                </a:cubicBezTo>
                <a:lnTo>
                  <a:pt x="1892346" y="1362277"/>
                </a:lnTo>
                <a:lnTo>
                  <a:pt x="2149759" y="1177067"/>
                </a:lnTo>
                <a:lnTo>
                  <a:pt x="2151621" y="1174867"/>
                </a:lnTo>
                <a:cubicBezTo>
                  <a:pt x="2159033" y="1169006"/>
                  <a:pt x="2167397" y="1165168"/>
                  <a:pt x="2176160" y="1163802"/>
                </a:cubicBezTo>
                <a:cubicBezTo>
                  <a:pt x="2177188" y="1163485"/>
                  <a:pt x="2178237" y="1163269"/>
                  <a:pt x="2179375" y="1163558"/>
                </a:cubicBezTo>
                <a:cubicBezTo>
                  <a:pt x="2184768" y="1161771"/>
                  <a:pt x="2190389" y="1161654"/>
                  <a:pt x="2195921" y="1162300"/>
                </a:cubicBezTo>
                <a:cubicBezTo>
                  <a:pt x="2196662" y="1162386"/>
                  <a:pt x="2197402" y="1162487"/>
                  <a:pt x="2198081" y="1162987"/>
                </a:cubicBezTo>
                <a:cubicBezTo>
                  <a:pt x="2202197" y="1163290"/>
                  <a:pt x="2206218" y="1164270"/>
                  <a:pt x="2209739" y="1166702"/>
                </a:cubicBezTo>
                <a:cubicBezTo>
                  <a:pt x="2213116" y="1166857"/>
                  <a:pt x="2216051" y="1168231"/>
                  <a:pt x="2218766" y="1170038"/>
                </a:cubicBezTo>
                <a:cubicBezTo>
                  <a:pt x="2225342" y="1173160"/>
                  <a:pt x="2231151" y="1177875"/>
                  <a:pt x="2235489" y="1184194"/>
                </a:cubicBezTo>
                <a:lnTo>
                  <a:pt x="2236132" y="1184737"/>
                </a:lnTo>
                <a:lnTo>
                  <a:pt x="2236287" y="1184934"/>
                </a:lnTo>
                <a:lnTo>
                  <a:pt x="2238712" y="1187183"/>
                </a:lnTo>
                <a:cubicBezTo>
                  <a:pt x="2239115" y="1187744"/>
                  <a:pt x="2239507" y="1188310"/>
                  <a:pt x="2239574" y="1189090"/>
                </a:cubicBezTo>
                <a:lnTo>
                  <a:pt x="2540580" y="1569705"/>
                </a:lnTo>
                <a:cubicBezTo>
                  <a:pt x="2561191" y="1595768"/>
                  <a:pt x="2556772" y="1633604"/>
                  <a:pt x="2530710" y="1654215"/>
                </a:cubicBezTo>
                <a:cubicBezTo>
                  <a:pt x="2504647" y="1674827"/>
                  <a:pt x="2466811" y="1670408"/>
                  <a:pt x="2446199" y="1644345"/>
                </a:cubicBezTo>
                <a:lnTo>
                  <a:pt x="2177884" y="1305067"/>
                </a:lnTo>
                <a:lnTo>
                  <a:pt x="1934804" y="1479967"/>
                </a:lnTo>
                <a:cubicBezTo>
                  <a:pt x="1927367" y="1485317"/>
                  <a:pt x="1919123" y="1488726"/>
                  <a:pt x="1910598" y="1489881"/>
                </a:cubicBezTo>
                <a:cubicBezTo>
                  <a:pt x="1885257" y="1507791"/>
                  <a:pt x="1850121" y="1502627"/>
                  <a:pt x="1830495" y="1477903"/>
                </a:cubicBezTo>
                <a:lnTo>
                  <a:pt x="1551924" y="1126933"/>
                </a:lnTo>
                <a:lnTo>
                  <a:pt x="1239041" y="1439816"/>
                </a:lnTo>
                <a:cubicBezTo>
                  <a:pt x="1226569" y="1452288"/>
                  <a:pt x="1209983" y="1458139"/>
                  <a:pt x="1193674" y="1456888"/>
                </a:cubicBezTo>
                <a:cubicBezTo>
                  <a:pt x="1177363" y="1458142"/>
                  <a:pt x="1160774" y="1452290"/>
                  <a:pt x="1148301" y="1439816"/>
                </a:cubicBezTo>
                <a:lnTo>
                  <a:pt x="670011" y="961527"/>
                </a:lnTo>
                <a:cubicBezTo>
                  <a:pt x="646515" y="938031"/>
                  <a:pt x="646515" y="899938"/>
                  <a:pt x="670011" y="876442"/>
                </a:cubicBezTo>
                <a:cubicBezTo>
                  <a:pt x="681760" y="864694"/>
                  <a:pt x="697157" y="858820"/>
                  <a:pt x="712553" y="858820"/>
                </a:cubicBezTo>
                <a:close/>
                <a:moveTo>
                  <a:pt x="2790000" y="699581"/>
                </a:moveTo>
                <a:lnTo>
                  <a:pt x="450000" y="699581"/>
                </a:lnTo>
                <a:lnTo>
                  <a:pt x="450000" y="1851581"/>
                </a:lnTo>
                <a:lnTo>
                  <a:pt x="2790000" y="1851581"/>
                </a:lnTo>
                <a:close/>
                <a:moveTo>
                  <a:pt x="2987972" y="519497"/>
                </a:moveTo>
                <a:lnTo>
                  <a:pt x="2987972" y="2031665"/>
                </a:lnTo>
                <a:lnTo>
                  <a:pt x="252028" y="2031665"/>
                </a:lnTo>
                <a:lnTo>
                  <a:pt x="252028" y="519497"/>
                </a:lnTo>
                <a:close/>
                <a:moveTo>
                  <a:pt x="1620000" y="0"/>
                </a:moveTo>
                <a:cubicBezTo>
                  <a:pt x="1540462" y="0"/>
                  <a:pt x="1475984" y="64478"/>
                  <a:pt x="1475984" y="144016"/>
                </a:cubicBezTo>
                <a:lnTo>
                  <a:pt x="1475984" y="267469"/>
                </a:lnTo>
                <a:lnTo>
                  <a:pt x="0" y="267469"/>
                </a:lnTo>
                <a:lnTo>
                  <a:pt x="0" y="2283693"/>
                </a:lnTo>
                <a:lnTo>
                  <a:pt x="852101" y="2283693"/>
                </a:lnTo>
                <a:lnTo>
                  <a:pt x="323771" y="3248012"/>
                </a:lnTo>
                <a:lnTo>
                  <a:pt x="621526" y="3248012"/>
                </a:lnTo>
                <a:lnTo>
                  <a:pt x="1149856" y="2283693"/>
                </a:lnTo>
                <a:lnTo>
                  <a:pt x="2090146" y="2283693"/>
                </a:lnTo>
                <a:lnTo>
                  <a:pt x="2618476" y="3248012"/>
                </a:lnTo>
                <a:lnTo>
                  <a:pt x="2916231" y="3248012"/>
                </a:lnTo>
                <a:lnTo>
                  <a:pt x="2387901" y="2283693"/>
                </a:lnTo>
                <a:lnTo>
                  <a:pt x="3240000" y="2283693"/>
                </a:lnTo>
                <a:lnTo>
                  <a:pt x="3240000" y="267469"/>
                </a:lnTo>
                <a:lnTo>
                  <a:pt x="1764016" y="267469"/>
                </a:lnTo>
                <a:lnTo>
                  <a:pt x="1764016" y="144016"/>
                </a:lnTo>
                <a:cubicBezTo>
                  <a:pt x="1764016" y="64478"/>
                  <a:pt x="1699538"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8" name="Rectangle 16">
            <a:extLst>
              <a:ext uri="{FF2B5EF4-FFF2-40B4-BE49-F238E27FC236}">
                <a16:creationId xmlns:a16="http://schemas.microsoft.com/office/drawing/2014/main" id="{206496E4-6B64-49D4-B473-A4008431480A}"/>
              </a:ext>
            </a:extLst>
          </p:cNvPr>
          <p:cNvSpPr/>
          <p:nvPr/>
        </p:nvSpPr>
        <p:spPr>
          <a:xfrm rot="2700000">
            <a:off x="5210794" y="4342730"/>
            <a:ext cx="265920" cy="476745"/>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9" name="Oval 7">
            <a:extLst>
              <a:ext uri="{FF2B5EF4-FFF2-40B4-BE49-F238E27FC236}">
                <a16:creationId xmlns:a16="http://schemas.microsoft.com/office/drawing/2014/main" id="{F207DF72-551D-4A28-8FFD-5BFDEA32E5B3}"/>
              </a:ext>
            </a:extLst>
          </p:cNvPr>
          <p:cNvSpPr/>
          <p:nvPr/>
        </p:nvSpPr>
        <p:spPr>
          <a:xfrm>
            <a:off x="6581542" y="4426478"/>
            <a:ext cx="361277" cy="361277"/>
          </a:xfrm>
          <a:custGeom>
            <a:avLst/>
            <a:gdLst/>
            <a:ahLst/>
            <a:cxnLst/>
            <a:rect l="l" t="t" r="r" b="b"/>
            <a:pathLst>
              <a:path w="3240000" h="3240000">
                <a:moveTo>
                  <a:pt x="1415334" y="1947658"/>
                </a:moveTo>
                <a:lnTo>
                  <a:pt x="838053" y="2871852"/>
                </a:lnTo>
                <a:cubicBezTo>
                  <a:pt x="1312591" y="3168264"/>
                  <a:pt x="1913932" y="3170879"/>
                  <a:pt x="2391030" y="2878606"/>
                </a:cubicBezTo>
                <a:lnTo>
                  <a:pt x="1821709" y="1949263"/>
                </a:lnTo>
                <a:cubicBezTo>
                  <a:pt x="1763478" y="1986502"/>
                  <a:pt x="1694174" y="2007350"/>
                  <a:pt x="1620000" y="2007350"/>
                </a:cubicBezTo>
                <a:cubicBezTo>
                  <a:pt x="1544621" y="2007350"/>
                  <a:pt x="1474270" y="1985818"/>
                  <a:pt x="1415334" y="1947658"/>
                </a:cubicBezTo>
                <a:close/>
                <a:moveTo>
                  <a:pt x="1620001" y="1350973"/>
                </a:moveTo>
                <a:cubicBezTo>
                  <a:pt x="1471421" y="1350973"/>
                  <a:pt x="1350973" y="1471421"/>
                  <a:pt x="1350973" y="1620001"/>
                </a:cubicBezTo>
                <a:cubicBezTo>
                  <a:pt x="1350973" y="1768581"/>
                  <a:pt x="1471421" y="1889029"/>
                  <a:pt x="1620001" y="1889029"/>
                </a:cubicBezTo>
                <a:cubicBezTo>
                  <a:pt x="1768581" y="1889029"/>
                  <a:pt x="1889029" y="1768581"/>
                  <a:pt x="1889029" y="1620001"/>
                </a:cubicBezTo>
                <a:cubicBezTo>
                  <a:pt x="1889029" y="1471421"/>
                  <a:pt x="1768581" y="1350973"/>
                  <a:pt x="1620001" y="1350973"/>
                </a:cubicBezTo>
                <a:close/>
                <a:moveTo>
                  <a:pt x="2324470" y="322965"/>
                </a:moveTo>
                <a:lnTo>
                  <a:pt x="1804044" y="1281148"/>
                </a:lnTo>
                <a:cubicBezTo>
                  <a:pt x="1925507" y="1345192"/>
                  <a:pt x="2007350" y="1473038"/>
                  <a:pt x="2007350" y="1620000"/>
                </a:cubicBezTo>
                <a:lnTo>
                  <a:pt x="2005998" y="1633413"/>
                </a:lnTo>
                <a:lnTo>
                  <a:pt x="3095109" y="1671260"/>
                </a:lnTo>
                <a:cubicBezTo>
                  <a:pt x="3114541" y="1112092"/>
                  <a:pt x="2816135" y="590008"/>
                  <a:pt x="2324470" y="322965"/>
                </a:cubicBezTo>
                <a:close/>
                <a:moveTo>
                  <a:pt x="926838" y="316888"/>
                </a:moveTo>
                <a:cubicBezTo>
                  <a:pt x="432869" y="579644"/>
                  <a:pt x="129933" y="1099113"/>
                  <a:pt x="144500" y="1658429"/>
                </a:cubicBezTo>
                <a:lnTo>
                  <a:pt x="1233664" y="1630062"/>
                </a:lnTo>
                <a:cubicBezTo>
                  <a:pt x="1232693" y="1626734"/>
                  <a:pt x="1232650" y="1623372"/>
                  <a:pt x="1232650" y="1620000"/>
                </a:cubicBezTo>
                <a:cubicBezTo>
                  <a:pt x="1232650" y="1471836"/>
                  <a:pt x="1315838" y="1343102"/>
                  <a:pt x="1438904" y="1279548"/>
                </a:cubicBezTo>
                <a:close/>
                <a:moveTo>
                  <a:pt x="1620000" y="0"/>
                </a:moveTo>
                <a:cubicBezTo>
                  <a:pt x="2514701" y="0"/>
                  <a:pt x="3240000" y="725299"/>
                  <a:pt x="3240000" y="1620000"/>
                </a:cubicBezTo>
                <a:cubicBezTo>
                  <a:pt x="3240000" y="2514701"/>
                  <a:pt x="2514701" y="3240000"/>
                  <a:pt x="1620000" y="3240000"/>
                </a:cubicBezTo>
                <a:cubicBezTo>
                  <a:pt x="725299" y="3240000"/>
                  <a:pt x="0" y="2514701"/>
                  <a:pt x="0" y="1620000"/>
                </a:cubicBezTo>
                <a:cubicBezTo>
                  <a:pt x="0" y="725299"/>
                  <a:pt x="725299" y="0"/>
                  <a:pt x="162000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0" name="Round Same Side Corner Rectangle 11">
            <a:extLst>
              <a:ext uri="{FF2B5EF4-FFF2-40B4-BE49-F238E27FC236}">
                <a16:creationId xmlns:a16="http://schemas.microsoft.com/office/drawing/2014/main" id="{C03F5A4D-6E4D-4708-B934-8AA8FEE66797}"/>
              </a:ext>
            </a:extLst>
          </p:cNvPr>
          <p:cNvSpPr>
            <a:spLocks noChangeAspect="1"/>
          </p:cNvSpPr>
          <p:nvPr/>
        </p:nvSpPr>
        <p:spPr>
          <a:xfrm rot="9900000">
            <a:off x="4345097" y="3493552"/>
            <a:ext cx="396000" cy="336326"/>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428248718"/>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dist"/>
            <a:r>
              <a:rPr lang="en-US" altLang="ko-KR" sz="4400" b="1" dirty="0">
                <a:solidFill>
                  <a:schemeClr val="accent1"/>
                </a:solidFill>
                <a:cs typeface="Arial" pitchFamily="34" charset="0"/>
              </a:rPr>
              <a:t>AWESOME</a:t>
            </a: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dist"/>
            <a:r>
              <a:rPr lang="en-GB" altLang="ko-KR" sz="3200" b="1" dirty="0">
                <a:cs typeface="Arial" pitchFamily="34" charset="0"/>
              </a:rPr>
              <a:t>PRESENTATION</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grpSp>
        <p:nvGrpSpPr>
          <p:cNvPr id="78" name="Group 77">
            <a:extLst>
              <a:ext uri="{FF2B5EF4-FFF2-40B4-BE49-F238E27FC236}">
                <a16:creationId xmlns:a16="http://schemas.microsoft.com/office/drawing/2014/main" id="{FA07F552-0D5D-4AA0-BD70-F4530F0DC7F0}"/>
              </a:ext>
            </a:extLst>
          </p:cNvPr>
          <p:cNvGrpSpPr/>
          <p:nvPr/>
        </p:nvGrpSpPr>
        <p:grpSpPr>
          <a:xfrm>
            <a:off x="8228023" y="2232307"/>
            <a:ext cx="3434878" cy="693904"/>
            <a:chOff x="4355975" y="1331342"/>
            <a:chExt cx="3012728" cy="693904"/>
          </a:xfrm>
        </p:grpSpPr>
        <p:sp>
          <p:nvSpPr>
            <p:cNvPr id="79" name="TextBox 78">
              <a:extLst>
                <a:ext uri="{FF2B5EF4-FFF2-40B4-BE49-F238E27FC236}">
                  <a16:creationId xmlns:a16="http://schemas.microsoft.com/office/drawing/2014/main" id="{5DE3B837-BEDB-4CFA-B9DF-18DCDED5759D}"/>
                </a:ext>
              </a:extLst>
            </p:cNvPr>
            <p:cNvSpPr txBox="1"/>
            <p:nvPr/>
          </p:nvSpPr>
          <p:spPr>
            <a:xfrm>
              <a:off x="4355975" y="1331342"/>
              <a:ext cx="3012726" cy="307777"/>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gr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grpSp>
        <p:nvGrpSpPr>
          <p:cNvPr id="83" name="Group 82">
            <a:extLst>
              <a:ext uri="{FF2B5EF4-FFF2-40B4-BE49-F238E27FC236}">
                <a16:creationId xmlns:a16="http://schemas.microsoft.com/office/drawing/2014/main" id="{DCB27BA0-ADC1-4513-A778-F80DB47D80D3}"/>
              </a:ext>
            </a:extLst>
          </p:cNvPr>
          <p:cNvGrpSpPr/>
          <p:nvPr/>
        </p:nvGrpSpPr>
        <p:grpSpPr>
          <a:xfrm>
            <a:off x="8228023" y="3390631"/>
            <a:ext cx="3434878" cy="693904"/>
            <a:chOff x="4355975" y="1331342"/>
            <a:chExt cx="3012728" cy="693904"/>
          </a:xfrm>
        </p:grpSpPr>
        <p:sp>
          <p:nvSpPr>
            <p:cNvPr id="84" name="TextBox 83">
              <a:extLst>
                <a:ext uri="{FF2B5EF4-FFF2-40B4-BE49-F238E27FC236}">
                  <a16:creationId xmlns:a16="http://schemas.microsoft.com/office/drawing/2014/main" id="{9F063898-AE63-40A1-97AC-7E3DB3E26EDE}"/>
                </a:ext>
              </a:extLst>
            </p:cNvPr>
            <p:cNvSpPr txBox="1"/>
            <p:nvPr/>
          </p:nvSpPr>
          <p:spPr>
            <a:xfrm>
              <a:off x="4355975" y="1331342"/>
              <a:ext cx="3012726" cy="307777"/>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85" name="TextBox 84">
              <a:extLst>
                <a:ext uri="{FF2B5EF4-FFF2-40B4-BE49-F238E27FC236}">
                  <a16:creationId xmlns:a16="http://schemas.microsoft.com/office/drawing/2014/main" id="{8A171140-0AF7-48F0-A5D3-E0778BEF851B}"/>
                </a:ext>
              </a:extLst>
            </p:cNvPr>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gr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grpSp>
        <p:nvGrpSpPr>
          <p:cNvPr id="88" name="Group 87">
            <a:extLst>
              <a:ext uri="{FF2B5EF4-FFF2-40B4-BE49-F238E27FC236}">
                <a16:creationId xmlns:a16="http://schemas.microsoft.com/office/drawing/2014/main" id="{77DBAE9F-F793-4403-B293-137D3A09059A}"/>
              </a:ext>
            </a:extLst>
          </p:cNvPr>
          <p:cNvGrpSpPr/>
          <p:nvPr/>
        </p:nvGrpSpPr>
        <p:grpSpPr>
          <a:xfrm>
            <a:off x="8228023" y="4564344"/>
            <a:ext cx="3434878" cy="678515"/>
            <a:chOff x="4355975" y="1346731"/>
            <a:chExt cx="3012728" cy="678515"/>
          </a:xfrm>
        </p:grpSpPr>
        <p:sp>
          <p:nvSpPr>
            <p:cNvPr id="89" name="TextBox 88">
              <a:extLst>
                <a:ext uri="{FF2B5EF4-FFF2-40B4-BE49-F238E27FC236}">
                  <a16:creationId xmlns:a16="http://schemas.microsoft.com/office/drawing/2014/main" id="{F50C0978-D6C6-4343-B0DA-5FC7E774CFC0}"/>
                </a:ext>
              </a:extLst>
            </p:cNvPr>
            <p:cNvSpPr txBox="1"/>
            <p:nvPr/>
          </p:nvSpPr>
          <p:spPr>
            <a:xfrm>
              <a:off x="4355975" y="1346731"/>
              <a:ext cx="3012726"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gr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grpSp>
        <p:nvGrpSpPr>
          <p:cNvPr id="93" name="Group 92">
            <a:extLst>
              <a:ext uri="{FF2B5EF4-FFF2-40B4-BE49-F238E27FC236}">
                <a16:creationId xmlns:a16="http://schemas.microsoft.com/office/drawing/2014/main" id="{C118B0D6-E65F-474C-8671-907F2873A807}"/>
              </a:ext>
            </a:extLst>
          </p:cNvPr>
          <p:cNvGrpSpPr/>
          <p:nvPr/>
        </p:nvGrpSpPr>
        <p:grpSpPr>
          <a:xfrm>
            <a:off x="8228023" y="5707277"/>
            <a:ext cx="3434878" cy="693904"/>
            <a:chOff x="4355975" y="1331342"/>
            <a:chExt cx="3012728" cy="693904"/>
          </a:xfrm>
        </p:grpSpPr>
        <p:sp>
          <p:nvSpPr>
            <p:cNvPr id="94" name="TextBox 93">
              <a:extLst>
                <a:ext uri="{FF2B5EF4-FFF2-40B4-BE49-F238E27FC236}">
                  <a16:creationId xmlns:a16="http://schemas.microsoft.com/office/drawing/2014/main" id="{A6ACEF9F-E08E-4EAF-A02D-4C43A82312D3}"/>
                </a:ext>
              </a:extLst>
            </p:cNvPr>
            <p:cNvSpPr txBox="1"/>
            <p:nvPr/>
          </p:nvSpPr>
          <p:spPr>
            <a:xfrm>
              <a:off x="4355975" y="1331342"/>
              <a:ext cx="3012726" cy="307777"/>
            </a:xfrm>
            <a:prstGeom prst="rect">
              <a:avLst/>
            </a:prstGeom>
            <a:noFill/>
          </p:spPr>
          <p:txBody>
            <a:bodyPr wrap="square" rtlCol="0" anchor="ctr">
              <a:spAutoFit/>
            </a:bodyPr>
            <a:lstStyle/>
            <a:p>
              <a:r>
                <a:rPr lang="en-US" altLang="ko-KR" sz="1400" b="1" dirty="0">
                  <a:solidFill>
                    <a:schemeClr val="tx1">
                      <a:lumMod val="75000"/>
                      <a:lumOff val="25000"/>
                    </a:schemeClr>
                  </a:solidFill>
                  <a:cs typeface="Arial" pitchFamily="34" charset="0"/>
                </a:rPr>
                <a:t>Content  Here</a:t>
              </a:r>
              <a:endParaRPr lang="ko-KR" altLang="en-US" sz="1400" b="1" dirty="0">
                <a:solidFill>
                  <a:schemeClr val="tx1">
                    <a:lumMod val="75000"/>
                    <a:lumOff val="25000"/>
                  </a:schemeClr>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4355977" y="1563581"/>
              <a:ext cx="3012726"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endParaRPr lang="ko-KR" altLang="en-US" sz="1200" dirty="0">
                <a:solidFill>
                  <a:schemeClr val="tx1">
                    <a:lumMod val="75000"/>
                    <a:lumOff val="25000"/>
                  </a:schemeClr>
                </a:solidFill>
                <a:cs typeface="Arial" pitchFamily="34" charset="0"/>
              </a:endParaRPr>
            </a:p>
          </p:txBody>
        </p:sp>
      </p:gr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87538828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E4C3B793-A7A3-49BA-ADF6-151B5E79E5DB}"/>
              </a:ext>
            </a:extLst>
          </p:cNvPr>
          <p:cNvSpPr txBox="1"/>
          <p:nvPr/>
        </p:nvSpPr>
        <p:spPr>
          <a:xfrm>
            <a:off x="7445034" y="435147"/>
            <a:ext cx="4150479" cy="769441"/>
          </a:xfrm>
          <a:prstGeom prst="rect">
            <a:avLst/>
          </a:prstGeom>
          <a:noFill/>
        </p:spPr>
        <p:txBody>
          <a:bodyPr wrap="square" rtlCol="0" anchor="ctr">
            <a:spAutoFit/>
          </a:bodyPr>
          <a:lstStyle/>
          <a:p>
            <a:pPr algn="dist"/>
            <a:r>
              <a:rPr lang="en-US" altLang="ko-KR" sz="4400" b="1" dirty="0">
                <a:solidFill>
                  <a:schemeClr val="bg1"/>
                </a:solidFill>
                <a:cs typeface="Arial" pitchFamily="34" charset="0"/>
              </a:rPr>
              <a:t>AWESOME</a:t>
            </a:r>
          </a:p>
        </p:txBody>
      </p:sp>
      <p:sp>
        <p:nvSpPr>
          <p:cNvPr id="11" name="TextBox 10">
            <a:extLst>
              <a:ext uri="{FF2B5EF4-FFF2-40B4-BE49-F238E27FC236}">
                <a16:creationId xmlns:a16="http://schemas.microsoft.com/office/drawing/2014/main" id="{42E2D181-13A1-4ED3-BE4B-F60BE6B00461}"/>
              </a:ext>
            </a:extLst>
          </p:cNvPr>
          <p:cNvSpPr txBox="1"/>
          <p:nvPr/>
        </p:nvSpPr>
        <p:spPr>
          <a:xfrm>
            <a:off x="7445034" y="1082309"/>
            <a:ext cx="4150479" cy="584775"/>
          </a:xfrm>
          <a:prstGeom prst="rect">
            <a:avLst/>
          </a:prstGeom>
          <a:noFill/>
        </p:spPr>
        <p:txBody>
          <a:bodyPr wrap="square" rtlCol="0" anchor="ctr">
            <a:spAutoFit/>
          </a:bodyPr>
          <a:lstStyle/>
          <a:p>
            <a:pPr algn="dist"/>
            <a:r>
              <a:rPr lang="en-GB" altLang="ko-KR" sz="3200" b="1" dirty="0">
                <a:solidFill>
                  <a:schemeClr val="bg1"/>
                </a:solidFill>
                <a:cs typeface="Arial" pitchFamily="34" charset="0"/>
              </a:rPr>
              <a:t>PRESENTATION</a:t>
            </a:r>
            <a:endParaRPr lang="ko-KR" altLang="en-US" sz="3200" b="1" dirty="0">
              <a:solidFill>
                <a:schemeClr val="bg1"/>
              </a:solidFill>
              <a:cs typeface="Arial" pitchFamily="34" charset="0"/>
            </a:endParaRPr>
          </a:p>
        </p:txBody>
      </p:sp>
      <p:sp>
        <p:nvSpPr>
          <p:cNvPr id="12" name="TextBox 11">
            <a:extLst>
              <a:ext uri="{FF2B5EF4-FFF2-40B4-BE49-F238E27FC236}">
                <a16:creationId xmlns:a16="http://schemas.microsoft.com/office/drawing/2014/main" id="{65CA4A92-23F2-43CF-9A49-F918741D748F}"/>
              </a:ext>
            </a:extLst>
          </p:cNvPr>
          <p:cNvSpPr txBox="1"/>
          <p:nvPr/>
        </p:nvSpPr>
        <p:spPr>
          <a:xfrm>
            <a:off x="7445034" y="1544804"/>
            <a:ext cx="4150479" cy="584775"/>
          </a:xfrm>
          <a:prstGeom prst="rect">
            <a:avLst/>
          </a:prstGeom>
          <a:noFill/>
        </p:spPr>
        <p:txBody>
          <a:bodyPr wrap="square" rtlCol="0" anchor="ctr">
            <a:spAutoFit/>
          </a:bodyPr>
          <a:lstStyle/>
          <a:p>
            <a:pPr algn="dist"/>
            <a:r>
              <a:rPr lang="en-GB" altLang="ko-KR" sz="3200" dirty="0">
                <a:solidFill>
                  <a:schemeClr val="accent2"/>
                </a:solidFill>
                <a:cs typeface="Arial" pitchFamily="34" charset="0"/>
              </a:rPr>
              <a:t>RESTAURANT</a:t>
            </a:r>
            <a:endParaRPr lang="ko-KR" altLang="en-US" sz="3200" dirty="0">
              <a:solidFill>
                <a:schemeClr val="accent2"/>
              </a:solidFill>
              <a:cs typeface="Arial" pitchFamily="34" charset="0"/>
            </a:endParaRPr>
          </a:p>
        </p:txBody>
      </p:sp>
      <p:sp>
        <p:nvSpPr>
          <p:cNvPr id="13" name="TextBox 12">
            <a:extLst>
              <a:ext uri="{FF2B5EF4-FFF2-40B4-BE49-F238E27FC236}">
                <a16:creationId xmlns:a16="http://schemas.microsoft.com/office/drawing/2014/main" id="{454B0611-B7F8-4E7F-8371-087B83AF21F9}"/>
              </a:ext>
            </a:extLst>
          </p:cNvPr>
          <p:cNvSpPr txBox="1"/>
          <p:nvPr/>
        </p:nvSpPr>
        <p:spPr>
          <a:xfrm>
            <a:off x="4604797" y="3845891"/>
            <a:ext cx="1895074" cy="1200329"/>
          </a:xfrm>
          <a:prstGeom prst="rect">
            <a:avLst/>
          </a:prstGeom>
          <a:noFill/>
        </p:spPr>
        <p:txBody>
          <a:bodyPr wrap="square" rtlCol="0" anchor="ctr">
            <a:spAutoFit/>
          </a:bodyPr>
          <a:lstStyle/>
          <a:p>
            <a:pPr algn="l"/>
            <a:r>
              <a:rPr lang="en-GB" altLang="ko-KR" sz="1800" dirty="0">
                <a:solidFill>
                  <a:schemeClr val="accent1"/>
                </a:solidFill>
                <a:cs typeface="Arial" pitchFamily="34" charset="0"/>
              </a:rPr>
              <a:t>ALLPPT</a:t>
            </a:r>
            <a:r>
              <a:rPr lang="en-GB" altLang="ko-KR" sz="1800" dirty="0">
                <a:solidFill>
                  <a:schemeClr val="tx1"/>
                </a:solidFill>
                <a:cs typeface="Arial" pitchFamily="34" charset="0"/>
              </a:rPr>
              <a:t> Layout</a:t>
            </a:r>
          </a:p>
          <a:p>
            <a:pPr algn="l"/>
            <a:r>
              <a:rPr lang="en-GB" altLang="ko-KR" sz="1800" dirty="0">
                <a:solidFill>
                  <a:schemeClr val="tx1"/>
                </a:solidFill>
                <a:cs typeface="Arial" pitchFamily="34" charset="0"/>
              </a:rPr>
              <a:t>Clean Text Slide for your </a:t>
            </a:r>
            <a:r>
              <a:rPr lang="en-GB" altLang="ko-KR" sz="1800" dirty="0">
                <a:solidFill>
                  <a:schemeClr val="accent1"/>
                </a:solidFill>
                <a:cs typeface="Arial" pitchFamily="34" charset="0"/>
              </a:rPr>
              <a:t>Presentation</a:t>
            </a:r>
            <a:endParaRPr lang="ko-KR" altLang="en-US" sz="1800" dirty="0">
              <a:solidFill>
                <a:schemeClr val="accent1"/>
              </a:solidFill>
              <a:cs typeface="Arial" pitchFamily="34" charset="0"/>
            </a:endParaRPr>
          </a:p>
        </p:txBody>
      </p:sp>
      <p:sp>
        <p:nvSpPr>
          <p:cNvPr id="14" name="TextBox 13">
            <a:extLst>
              <a:ext uri="{FF2B5EF4-FFF2-40B4-BE49-F238E27FC236}">
                <a16:creationId xmlns:a16="http://schemas.microsoft.com/office/drawing/2014/main" id="{E9F969C0-C4ED-4B91-8249-37988E278DA3}"/>
              </a:ext>
            </a:extLst>
          </p:cNvPr>
          <p:cNvSpPr txBox="1"/>
          <p:nvPr/>
        </p:nvSpPr>
        <p:spPr>
          <a:xfrm>
            <a:off x="4604797" y="2590840"/>
            <a:ext cx="2519147" cy="1200329"/>
          </a:xfrm>
          <a:prstGeom prst="rect">
            <a:avLst/>
          </a:prstGeom>
          <a:noFill/>
        </p:spPr>
        <p:txBody>
          <a:bodyPr wrap="square" rtlCol="0" anchor="ctr">
            <a:spAutoFit/>
          </a:bodyPr>
          <a:lstStyle/>
          <a:p>
            <a:pPr algn="l"/>
            <a:r>
              <a:rPr lang="en-US" altLang="ko-KR" sz="3600" b="1" dirty="0">
                <a:solidFill>
                  <a:schemeClr val="accent1"/>
                </a:solidFill>
                <a:cs typeface="Arial" pitchFamily="34" charset="0"/>
              </a:rPr>
              <a:t>DINNER SPECIAL</a:t>
            </a:r>
            <a:endParaRPr lang="ko-KR" altLang="en-US" sz="3600" b="1" dirty="0">
              <a:solidFill>
                <a:schemeClr val="accent1"/>
              </a:solidFill>
              <a:cs typeface="Arial" pitchFamily="34" charset="0"/>
            </a:endParaRPr>
          </a:p>
        </p:txBody>
      </p:sp>
      <p:sp>
        <p:nvSpPr>
          <p:cNvPr id="15" name="TextBox 14">
            <a:extLst>
              <a:ext uri="{FF2B5EF4-FFF2-40B4-BE49-F238E27FC236}">
                <a16:creationId xmlns:a16="http://schemas.microsoft.com/office/drawing/2014/main" id="{C919194E-1F23-4A4B-ADA4-3CA628486816}"/>
              </a:ext>
            </a:extLst>
          </p:cNvPr>
          <p:cNvSpPr txBox="1"/>
          <p:nvPr/>
        </p:nvSpPr>
        <p:spPr>
          <a:xfrm>
            <a:off x="7445034" y="2129579"/>
            <a:ext cx="4150478" cy="307777"/>
          </a:xfrm>
          <a:prstGeom prst="rect">
            <a:avLst/>
          </a:prstGeom>
          <a:noFill/>
        </p:spPr>
        <p:txBody>
          <a:bodyPr wrap="square" rtlCol="0">
            <a:spAutoFit/>
          </a:bodyPr>
          <a:lstStyle/>
          <a:p>
            <a:pPr algn="dist"/>
            <a:r>
              <a:rPr lang="en-US" altLang="ko-KR" sz="1400" b="0" dirty="0">
                <a:solidFill>
                  <a:schemeClr val="bg1"/>
                </a:solidFill>
                <a:ea typeface="FZShuTi" pitchFamily="2" charset="-122"/>
                <a:cs typeface="Arial" pitchFamily="34" charset="0"/>
              </a:rPr>
              <a:t>EASY TO CHANGE COLORS, PHOTOS.   </a:t>
            </a:r>
            <a:endParaRPr lang="ko-KR" altLang="en-US" sz="1400" b="0" dirty="0">
              <a:solidFill>
                <a:schemeClr val="bg1"/>
              </a:solidFill>
              <a:cs typeface="Arial" pitchFamily="34" charset="0"/>
            </a:endParaRPr>
          </a:p>
        </p:txBody>
      </p:sp>
      <p:sp>
        <p:nvSpPr>
          <p:cNvPr id="16" name="TextBox 15">
            <a:extLst>
              <a:ext uri="{FF2B5EF4-FFF2-40B4-BE49-F238E27FC236}">
                <a16:creationId xmlns:a16="http://schemas.microsoft.com/office/drawing/2014/main" id="{9AAA178E-46CE-42C8-8282-AAF17B1EA7C5}"/>
              </a:ext>
            </a:extLst>
          </p:cNvPr>
          <p:cNvSpPr txBox="1"/>
          <p:nvPr/>
        </p:nvSpPr>
        <p:spPr>
          <a:xfrm>
            <a:off x="7323149" y="3476601"/>
            <a:ext cx="1400880"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$35</a:t>
            </a:r>
            <a:endParaRPr lang="ko-KR" altLang="en-US" sz="3600" b="1" dirty="0">
              <a:solidFill>
                <a:schemeClr val="bg1"/>
              </a:solidFill>
              <a:cs typeface="Arial" pitchFamily="34" charset="0"/>
            </a:endParaRPr>
          </a:p>
        </p:txBody>
      </p:sp>
      <p:sp>
        <p:nvSpPr>
          <p:cNvPr id="17" name="TextBox 16">
            <a:extLst>
              <a:ext uri="{FF2B5EF4-FFF2-40B4-BE49-F238E27FC236}">
                <a16:creationId xmlns:a16="http://schemas.microsoft.com/office/drawing/2014/main" id="{B56C1DA5-BD9D-45CD-99C3-F5C3E0C97428}"/>
              </a:ext>
            </a:extLst>
          </p:cNvPr>
          <p:cNvSpPr txBox="1"/>
          <p:nvPr/>
        </p:nvSpPr>
        <p:spPr>
          <a:xfrm>
            <a:off x="7323149" y="4446928"/>
            <a:ext cx="1400880"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$50</a:t>
            </a:r>
            <a:endParaRPr lang="ko-KR" altLang="en-US" sz="3600" b="1" dirty="0">
              <a:solidFill>
                <a:schemeClr val="bg1"/>
              </a:solidFill>
              <a:cs typeface="Arial" pitchFamily="34" charset="0"/>
            </a:endParaRPr>
          </a:p>
        </p:txBody>
      </p:sp>
      <p:sp>
        <p:nvSpPr>
          <p:cNvPr id="18" name="TextBox 17">
            <a:extLst>
              <a:ext uri="{FF2B5EF4-FFF2-40B4-BE49-F238E27FC236}">
                <a16:creationId xmlns:a16="http://schemas.microsoft.com/office/drawing/2014/main" id="{5618186E-9615-47E3-9982-57B77D924717}"/>
              </a:ext>
            </a:extLst>
          </p:cNvPr>
          <p:cNvSpPr txBox="1"/>
          <p:nvPr/>
        </p:nvSpPr>
        <p:spPr>
          <a:xfrm>
            <a:off x="7323149" y="5417255"/>
            <a:ext cx="1400880"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$65</a:t>
            </a:r>
            <a:endParaRPr lang="ko-KR" altLang="en-US" sz="3600" b="1" dirty="0">
              <a:solidFill>
                <a:schemeClr val="bg1"/>
              </a:solidFill>
              <a:cs typeface="Arial" pitchFamily="34" charset="0"/>
            </a:endParaRPr>
          </a:p>
        </p:txBody>
      </p:sp>
      <p:sp>
        <p:nvSpPr>
          <p:cNvPr id="19" name="Rectangle 18">
            <a:extLst>
              <a:ext uri="{FF2B5EF4-FFF2-40B4-BE49-F238E27FC236}">
                <a16:creationId xmlns:a16="http://schemas.microsoft.com/office/drawing/2014/main" id="{00654634-1082-43C7-B89E-887C49A55ED7}"/>
              </a:ext>
            </a:extLst>
          </p:cNvPr>
          <p:cNvSpPr/>
          <p:nvPr/>
        </p:nvSpPr>
        <p:spPr>
          <a:xfrm>
            <a:off x="8724029" y="3335191"/>
            <a:ext cx="45719" cy="292608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E607629A-8257-4EBC-9EC7-92CF8B66B8A9}"/>
              </a:ext>
            </a:extLst>
          </p:cNvPr>
          <p:cNvSpPr txBox="1"/>
          <p:nvPr/>
        </p:nvSpPr>
        <p:spPr>
          <a:xfrm>
            <a:off x="9020077" y="3645877"/>
            <a:ext cx="2781100" cy="307777"/>
          </a:xfrm>
          <a:prstGeom prst="rect">
            <a:avLst/>
          </a:prstGeom>
          <a:noFill/>
        </p:spPr>
        <p:txBody>
          <a:bodyPr wrap="square" rtlCol="0">
            <a:spAutoFit/>
          </a:bodyPr>
          <a:lstStyle/>
          <a:p>
            <a:pPr algn="l"/>
            <a:r>
              <a:rPr lang="en-US" altLang="ko-KR" sz="1400" dirty="0">
                <a:solidFill>
                  <a:schemeClr val="bg1"/>
                </a:solidFill>
                <a:ea typeface="FZShuTi" pitchFamily="2" charset="-122"/>
                <a:cs typeface="Arial" pitchFamily="34" charset="0"/>
              </a:rPr>
              <a:t>Easy to change colors, photos.</a:t>
            </a:r>
            <a:endParaRPr lang="ko-KR" altLang="en-US" sz="1400" b="0" dirty="0">
              <a:solidFill>
                <a:schemeClr val="bg1"/>
              </a:solidFill>
              <a:cs typeface="Arial" pitchFamily="34" charset="0"/>
            </a:endParaRPr>
          </a:p>
        </p:txBody>
      </p:sp>
      <p:sp>
        <p:nvSpPr>
          <p:cNvPr id="21" name="TextBox 20">
            <a:extLst>
              <a:ext uri="{FF2B5EF4-FFF2-40B4-BE49-F238E27FC236}">
                <a16:creationId xmlns:a16="http://schemas.microsoft.com/office/drawing/2014/main" id="{80DAC69E-7B61-4A47-A1F1-CCC8C79358B1}"/>
              </a:ext>
            </a:extLst>
          </p:cNvPr>
          <p:cNvSpPr txBox="1"/>
          <p:nvPr/>
        </p:nvSpPr>
        <p:spPr>
          <a:xfrm>
            <a:off x="9020077" y="4416149"/>
            <a:ext cx="2781100" cy="738664"/>
          </a:xfrm>
          <a:prstGeom prst="rect">
            <a:avLst/>
          </a:prstGeom>
          <a:noFill/>
        </p:spPr>
        <p:txBody>
          <a:bodyPr wrap="square" rtlCol="0">
            <a:spAutoFit/>
          </a:bodyPr>
          <a:lstStyle/>
          <a:p>
            <a:pPr algn="l"/>
            <a:r>
              <a:rPr lang="en-US" altLang="ko-KR" sz="1400" dirty="0">
                <a:solidFill>
                  <a:schemeClr val="bg1"/>
                </a:solidFill>
                <a:cs typeface="Arial" pitchFamily="34" charset="0"/>
              </a:rPr>
              <a:t>Get a modern PowerPoint  Presentation that is beautifully designed.</a:t>
            </a:r>
            <a:endParaRPr lang="ko-KR" altLang="en-US" sz="1400" b="0" dirty="0">
              <a:solidFill>
                <a:schemeClr val="bg1"/>
              </a:solidFill>
              <a:cs typeface="Arial" pitchFamily="34" charset="0"/>
            </a:endParaRPr>
          </a:p>
        </p:txBody>
      </p:sp>
      <p:sp>
        <p:nvSpPr>
          <p:cNvPr id="22" name="TextBox 21">
            <a:extLst>
              <a:ext uri="{FF2B5EF4-FFF2-40B4-BE49-F238E27FC236}">
                <a16:creationId xmlns:a16="http://schemas.microsoft.com/office/drawing/2014/main" id="{232AB37A-776B-4C44-B8D8-A2455B6067B3}"/>
              </a:ext>
            </a:extLst>
          </p:cNvPr>
          <p:cNvSpPr txBox="1"/>
          <p:nvPr/>
        </p:nvSpPr>
        <p:spPr>
          <a:xfrm>
            <a:off x="9020077" y="5263366"/>
            <a:ext cx="2781100" cy="954107"/>
          </a:xfrm>
          <a:prstGeom prst="rect">
            <a:avLst/>
          </a:prstGeom>
          <a:noFill/>
        </p:spPr>
        <p:txBody>
          <a:bodyPr wrap="square" rtlCol="0">
            <a:spAutoFit/>
          </a:bodyPr>
          <a:lstStyle/>
          <a:p>
            <a:pPr algn="l"/>
            <a:r>
              <a:rPr lang="en-US" altLang="ko-KR" sz="1400" dirty="0">
                <a:solidFill>
                  <a:schemeClr val="bg1"/>
                </a:solidFill>
                <a:cs typeface="Arial" pitchFamily="34" charset="0"/>
              </a:rPr>
              <a:t>You can simply impress your audience and add a unique zing and appeal to your Presentations.</a:t>
            </a:r>
            <a:endParaRPr lang="ko-KR" altLang="en-US" sz="1400" b="0" dirty="0">
              <a:solidFill>
                <a:schemeClr val="bg1"/>
              </a:solidFill>
              <a:cs typeface="Arial" pitchFamily="34" charset="0"/>
            </a:endParaRPr>
          </a:p>
        </p:txBody>
      </p:sp>
      <p:sp>
        <p:nvSpPr>
          <p:cNvPr id="3" name="Picture Placeholder 2">
            <a:extLst>
              <a:ext uri="{FF2B5EF4-FFF2-40B4-BE49-F238E27FC236}">
                <a16:creationId xmlns:a16="http://schemas.microsoft.com/office/drawing/2014/main" id="{63E38351-AC06-49B9-9A02-6ADF3E099189}"/>
              </a:ext>
            </a:extLst>
          </p:cNvPr>
          <p:cNvSpPr>
            <a:spLocks noGrp="1"/>
          </p:cNvSpPr>
          <p:nvPr>
            <p:ph type="pic" sz="quarter" idx="17"/>
          </p:nvPr>
        </p:nvSpPr>
        <p:spPr/>
      </p:sp>
      <p:sp>
        <p:nvSpPr>
          <p:cNvPr id="5" name="Picture Placeholder 4">
            <a:extLst>
              <a:ext uri="{FF2B5EF4-FFF2-40B4-BE49-F238E27FC236}">
                <a16:creationId xmlns:a16="http://schemas.microsoft.com/office/drawing/2014/main" id="{A7D3B418-5B0B-4782-9657-BC535A10548D}"/>
              </a:ext>
            </a:extLst>
          </p:cNvPr>
          <p:cNvSpPr>
            <a:spLocks noGrp="1"/>
          </p:cNvSpPr>
          <p:nvPr>
            <p:ph type="pic" sz="quarter" idx="18"/>
          </p:nvPr>
        </p:nvSpPr>
        <p:spPr/>
      </p:sp>
      <p:sp>
        <p:nvSpPr>
          <p:cNvPr id="25" name="Picture Placeholder 24">
            <a:extLst>
              <a:ext uri="{FF2B5EF4-FFF2-40B4-BE49-F238E27FC236}">
                <a16:creationId xmlns:a16="http://schemas.microsoft.com/office/drawing/2014/main" id="{7E86ABFB-4A8D-46BD-918A-9245BFCC7420}"/>
              </a:ext>
            </a:extLst>
          </p:cNvPr>
          <p:cNvSpPr>
            <a:spLocks noGrp="1"/>
          </p:cNvSpPr>
          <p:nvPr>
            <p:ph type="pic" sz="quarter" idx="15"/>
          </p:nvPr>
        </p:nvSpPr>
        <p:spPr/>
      </p:sp>
      <p:grpSp>
        <p:nvGrpSpPr>
          <p:cNvPr id="26" name="Group 25">
            <a:extLst>
              <a:ext uri="{FF2B5EF4-FFF2-40B4-BE49-F238E27FC236}">
                <a16:creationId xmlns:a16="http://schemas.microsoft.com/office/drawing/2014/main" id="{386397D5-0A5A-4270-9D61-B0780CBED5C3}"/>
              </a:ext>
            </a:extLst>
          </p:cNvPr>
          <p:cNvGrpSpPr/>
          <p:nvPr/>
        </p:nvGrpSpPr>
        <p:grpSpPr>
          <a:xfrm>
            <a:off x="2648289" y="2602282"/>
            <a:ext cx="1653436" cy="1653436"/>
            <a:chOff x="2648289" y="2602282"/>
            <a:chExt cx="1653436" cy="1653436"/>
          </a:xfrm>
        </p:grpSpPr>
        <p:sp>
          <p:nvSpPr>
            <p:cNvPr id="6" name="Oval 5">
              <a:extLst>
                <a:ext uri="{FF2B5EF4-FFF2-40B4-BE49-F238E27FC236}">
                  <a16:creationId xmlns:a16="http://schemas.microsoft.com/office/drawing/2014/main" id="{622092A5-1A1D-4F91-93A1-3B3E67D89D93}"/>
                </a:ext>
              </a:extLst>
            </p:cNvPr>
            <p:cNvSpPr/>
            <p:nvPr/>
          </p:nvSpPr>
          <p:spPr>
            <a:xfrm>
              <a:off x="2648289" y="2602282"/>
              <a:ext cx="1653436" cy="165343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B00FFC2C-4504-40B3-A9ED-70A4CAE4421B}"/>
                </a:ext>
              </a:extLst>
            </p:cNvPr>
            <p:cNvGrpSpPr/>
            <p:nvPr/>
          </p:nvGrpSpPr>
          <p:grpSpPr>
            <a:xfrm>
              <a:off x="2930312" y="3066831"/>
              <a:ext cx="1053058" cy="724338"/>
              <a:chOff x="5327019" y="1709568"/>
              <a:chExt cx="2893768" cy="1990456"/>
            </a:xfrm>
          </p:grpSpPr>
          <p:sp>
            <p:nvSpPr>
              <p:cNvPr id="8" name="Freeform: Shape 7">
                <a:extLst>
                  <a:ext uri="{FF2B5EF4-FFF2-40B4-BE49-F238E27FC236}">
                    <a16:creationId xmlns:a16="http://schemas.microsoft.com/office/drawing/2014/main" id="{710262A6-7B3B-4CCD-BA8C-A7BFF8519400}"/>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9" name="Freeform: Shape 8">
                <a:extLst>
                  <a:ext uri="{FF2B5EF4-FFF2-40B4-BE49-F238E27FC236}">
                    <a16:creationId xmlns:a16="http://schemas.microsoft.com/office/drawing/2014/main" id="{D8336542-2662-447A-88D4-13CB2E643F78}"/>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spTree>
    <p:extLst>
      <p:ext uri="{BB962C8B-B14F-4D97-AF65-F5344CB8AC3E}">
        <p14:creationId xmlns:p14="http://schemas.microsoft.com/office/powerpoint/2010/main" val="339240311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4" name="Group 33">
            <a:extLst>
              <a:ext uri="{FF2B5EF4-FFF2-40B4-BE49-F238E27FC236}">
                <a16:creationId xmlns:a16="http://schemas.microsoft.com/office/drawing/2014/main" id="{E61CF28A-EF2C-4B80-A6AA-D4BE4743D350}"/>
              </a:ext>
            </a:extLst>
          </p:cNvPr>
          <p:cNvGrpSpPr/>
          <p:nvPr/>
        </p:nvGrpSpPr>
        <p:grpSpPr>
          <a:xfrm>
            <a:off x="7869000" y="2919727"/>
            <a:ext cx="3401311" cy="863358"/>
            <a:chOff x="803640" y="3362835"/>
            <a:chExt cx="2059657" cy="863358"/>
          </a:xfrm>
        </p:grpSpPr>
        <p:sp>
          <p:nvSpPr>
            <p:cNvPr id="35" name="TextBox 34">
              <a:extLst>
                <a:ext uri="{FF2B5EF4-FFF2-40B4-BE49-F238E27FC236}">
                  <a16:creationId xmlns:a16="http://schemas.microsoft.com/office/drawing/2014/main" id="{FF872E7A-C2A2-4BA2-BF1E-49BE96070427}"/>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36" name="TextBox 35">
              <a:extLst>
                <a:ext uri="{FF2B5EF4-FFF2-40B4-BE49-F238E27FC236}">
                  <a16:creationId xmlns:a16="http://schemas.microsoft.com/office/drawing/2014/main" id="{9630553A-73D8-4954-8A59-B9D3C4F5881F}"/>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37" name="Group 36">
            <a:extLst>
              <a:ext uri="{FF2B5EF4-FFF2-40B4-BE49-F238E27FC236}">
                <a16:creationId xmlns:a16="http://schemas.microsoft.com/office/drawing/2014/main" id="{80643909-94D0-4B31-99EB-E0C40C03EEA0}"/>
              </a:ext>
            </a:extLst>
          </p:cNvPr>
          <p:cNvGrpSpPr/>
          <p:nvPr/>
        </p:nvGrpSpPr>
        <p:grpSpPr>
          <a:xfrm>
            <a:off x="7869000" y="4083503"/>
            <a:ext cx="3401311" cy="863358"/>
            <a:chOff x="803640" y="3362835"/>
            <a:chExt cx="2059657" cy="863358"/>
          </a:xfrm>
        </p:grpSpPr>
        <p:sp>
          <p:nvSpPr>
            <p:cNvPr id="38" name="TextBox 37">
              <a:extLst>
                <a:ext uri="{FF2B5EF4-FFF2-40B4-BE49-F238E27FC236}">
                  <a16:creationId xmlns:a16="http://schemas.microsoft.com/office/drawing/2014/main" id="{04342198-45F5-4CCF-9357-175A1B6355D1}"/>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endParaRPr lang="ko-KR" altLang="en-US" sz="1200" dirty="0">
                <a:solidFill>
                  <a:schemeClr val="tx1">
                    <a:lumMod val="75000"/>
                    <a:lumOff val="25000"/>
                  </a:schemeClr>
                </a:solidFill>
                <a:cs typeface="Arial" pitchFamily="34" charset="0"/>
              </a:endParaRPr>
            </a:p>
          </p:txBody>
        </p:sp>
        <p:sp>
          <p:nvSpPr>
            <p:cNvPr id="39" name="TextBox 38">
              <a:extLst>
                <a:ext uri="{FF2B5EF4-FFF2-40B4-BE49-F238E27FC236}">
                  <a16:creationId xmlns:a16="http://schemas.microsoft.com/office/drawing/2014/main" id="{4A31A16F-AB61-4D16-93A2-9B5097A2982B}"/>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45" name="Group 44">
            <a:extLst>
              <a:ext uri="{FF2B5EF4-FFF2-40B4-BE49-F238E27FC236}">
                <a16:creationId xmlns:a16="http://schemas.microsoft.com/office/drawing/2014/main" id="{58A4E3D6-186D-462D-883D-EE0BC854E24B}"/>
              </a:ext>
            </a:extLst>
          </p:cNvPr>
          <p:cNvGrpSpPr/>
          <p:nvPr/>
        </p:nvGrpSpPr>
        <p:grpSpPr>
          <a:xfrm flipH="1">
            <a:off x="876000" y="1880981"/>
            <a:ext cx="10440000" cy="4113793"/>
            <a:chOff x="876000" y="1880981"/>
            <a:chExt cx="10440000" cy="4113793"/>
          </a:xfrm>
        </p:grpSpPr>
        <p:grpSp>
          <p:nvGrpSpPr>
            <p:cNvPr id="3" name="그룹 43">
              <a:extLst>
                <a:ext uri="{FF2B5EF4-FFF2-40B4-BE49-F238E27FC236}">
                  <a16:creationId xmlns:a16="http://schemas.microsoft.com/office/drawing/2014/main" id="{206CA9FA-64BD-43B1-B5C4-26BC6DEAFF81}"/>
                </a:ext>
              </a:extLst>
            </p:cNvPr>
            <p:cNvGrpSpPr/>
            <p:nvPr/>
          </p:nvGrpSpPr>
          <p:grpSpPr>
            <a:xfrm>
              <a:off x="4788227" y="2672981"/>
              <a:ext cx="900000" cy="2529793"/>
              <a:chOff x="4788227" y="2672980"/>
              <a:chExt cx="900000" cy="2529793"/>
            </a:xfrm>
          </p:grpSpPr>
          <p:sp>
            <p:nvSpPr>
              <p:cNvPr id="4" name="Down Arrow 23">
                <a:extLst>
                  <a:ext uri="{FF2B5EF4-FFF2-40B4-BE49-F238E27FC236}">
                    <a16:creationId xmlns:a16="http://schemas.microsoft.com/office/drawing/2014/main" id="{D1286CAB-D636-4680-8E11-F5F7790A59D9}"/>
                  </a:ext>
                </a:extLst>
              </p:cNvPr>
              <p:cNvSpPr/>
              <p:nvPr/>
            </p:nvSpPr>
            <p:spPr>
              <a:xfrm>
                <a:off x="4788227" y="3942773"/>
                <a:ext cx="900000" cy="1260000"/>
              </a:xfrm>
              <a:prstGeom prst="downArrow">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5" name="Up Arrow 6">
                <a:extLst>
                  <a:ext uri="{FF2B5EF4-FFF2-40B4-BE49-F238E27FC236}">
                    <a16:creationId xmlns:a16="http://schemas.microsoft.com/office/drawing/2014/main" id="{F49B2E92-D474-4013-8118-3D381F06DBF0}"/>
                  </a:ext>
                </a:extLst>
              </p:cNvPr>
              <p:cNvSpPr/>
              <p:nvPr/>
            </p:nvSpPr>
            <p:spPr>
              <a:xfrm>
                <a:off x="4788227" y="2672980"/>
                <a:ext cx="900000" cy="1260000"/>
              </a:xfrm>
              <a:prstGeom prst="upArrow">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6" name="그룹 28">
              <a:extLst>
                <a:ext uri="{FF2B5EF4-FFF2-40B4-BE49-F238E27FC236}">
                  <a16:creationId xmlns:a16="http://schemas.microsoft.com/office/drawing/2014/main" id="{804684DE-3626-43AD-A90B-D7706AA68078}"/>
                </a:ext>
              </a:extLst>
            </p:cNvPr>
            <p:cNvGrpSpPr/>
            <p:nvPr/>
          </p:nvGrpSpPr>
          <p:grpSpPr>
            <a:xfrm>
              <a:off x="6071473" y="2420981"/>
              <a:ext cx="900000" cy="3033793"/>
              <a:chOff x="5849064" y="2420980"/>
              <a:chExt cx="900000" cy="3033793"/>
            </a:xfrm>
          </p:grpSpPr>
          <p:sp>
            <p:nvSpPr>
              <p:cNvPr id="7" name="Down Arrow 29">
                <a:extLst>
                  <a:ext uri="{FF2B5EF4-FFF2-40B4-BE49-F238E27FC236}">
                    <a16:creationId xmlns:a16="http://schemas.microsoft.com/office/drawing/2014/main" id="{06BDA6F5-5646-436A-A749-FAF92BCC9D73}"/>
                  </a:ext>
                </a:extLst>
              </p:cNvPr>
              <p:cNvSpPr/>
              <p:nvPr/>
            </p:nvSpPr>
            <p:spPr>
              <a:xfrm>
                <a:off x="5849064" y="3942773"/>
                <a:ext cx="900000" cy="1512000"/>
              </a:xfrm>
              <a:prstGeom prst="downArrow">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8" name="Up Arrow 24">
                <a:extLst>
                  <a:ext uri="{FF2B5EF4-FFF2-40B4-BE49-F238E27FC236}">
                    <a16:creationId xmlns:a16="http://schemas.microsoft.com/office/drawing/2014/main" id="{22C9F0C8-5570-4EEB-A05C-9CDDA8EBCA1B}"/>
                  </a:ext>
                </a:extLst>
              </p:cNvPr>
              <p:cNvSpPr/>
              <p:nvPr/>
            </p:nvSpPr>
            <p:spPr>
              <a:xfrm>
                <a:off x="5849064" y="2420980"/>
                <a:ext cx="900000" cy="1512000"/>
              </a:xfrm>
              <a:prstGeom prst="up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9" name="그룹 5">
              <a:extLst>
                <a:ext uri="{FF2B5EF4-FFF2-40B4-BE49-F238E27FC236}">
                  <a16:creationId xmlns:a16="http://schemas.microsoft.com/office/drawing/2014/main" id="{95F8356A-A8A6-4942-96E9-94964CE8A5FF}"/>
                </a:ext>
              </a:extLst>
            </p:cNvPr>
            <p:cNvGrpSpPr/>
            <p:nvPr/>
          </p:nvGrpSpPr>
          <p:grpSpPr>
            <a:xfrm>
              <a:off x="7354719" y="2132981"/>
              <a:ext cx="900000" cy="3609793"/>
              <a:chOff x="6910500" y="2132980"/>
              <a:chExt cx="900000" cy="3609793"/>
            </a:xfrm>
          </p:grpSpPr>
          <p:sp>
            <p:nvSpPr>
              <p:cNvPr id="10" name="Down Arrow 30">
                <a:extLst>
                  <a:ext uri="{FF2B5EF4-FFF2-40B4-BE49-F238E27FC236}">
                    <a16:creationId xmlns:a16="http://schemas.microsoft.com/office/drawing/2014/main" id="{3FF166EA-6449-4F6A-8F2C-E89E7003D64C}"/>
                  </a:ext>
                </a:extLst>
              </p:cNvPr>
              <p:cNvSpPr/>
              <p:nvPr/>
            </p:nvSpPr>
            <p:spPr>
              <a:xfrm>
                <a:off x="6910500" y="3942773"/>
                <a:ext cx="900000" cy="1800000"/>
              </a:xfrm>
              <a:prstGeom prst="downArrow">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1" name="Up Arrow 25">
                <a:extLst>
                  <a:ext uri="{FF2B5EF4-FFF2-40B4-BE49-F238E27FC236}">
                    <a16:creationId xmlns:a16="http://schemas.microsoft.com/office/drawing/2014/main" id="{1DA1D2C5-5634-487F-A203-1CD3DB6FCD25}"/>
                  </a:ext>
                </a:extLst>
              </p:cNvPr>
              <p:cNvSpPr/>
              <p:nvPr/>
            </p:nvSpPr>
            <p:spPr>
              <a:xfrm>
                <a:off x="6910500" y="2132980"/>
                <a:ext cx="900000" cy="1800000"/>
              </a:xfrm>
              <a:prstGeom prst="up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12" name="그룹 4">
              <a:extLst>
                <a:ext uri="{FF2B5EF4-FFF2-40B4-BE49-F238E27FC236}">
                  <a16:creationId xmlns:a16="http://schemas.microsoft.com/office/drawing/2014/main" id="{E91BE716-39C4-44AF-AA1F-F53B158CC1F1}"/>
                </a:ext>
              </a:extLst>
            </p:cNvPr>
            <p:cNvGrpSpPr/>
            <p:nvPr/>
          </p:nvGrpSpPr>
          <p:grpSpPr>
            <a:xfrm>
              <a:off x="8637965" y="2852981"/>
              <a:ext cx="900000" cy="2169793"/>
              <a:chOff x="7971936" y="2852980"/>
              <a:chExt cx="900000" cy="2169793"/>
            </a:xfrm>
          </p:grpSpPr>
          <p:sp>
            <p:nvSpPr>
              <p:cNvPr id="13" name="Down Arrow 31">
                <a:extLst>
                  <a:ext uri="{FF2B5EF4-FFF2-40B4-BE49-F238E27FC236}">
                    <a16:creationId xmlns:a16="http://schemas.microsoft.com/office/drawing/2014/main" id="{BE7C08B4-11C6-49F1-BEAF-18A5A777E32B}"/>
                  </a:ext>
                </a:extLst>
              </p:cNvPr>
              <p:cNvSpPr/>
              <p:nvPr/>
            </p:nvSpPr>
            <p:spPr>
              <a:xfrm>
                <a:off x="7971936" y="3942773"/>
                <a:ext cx="900000" cy="1080000"/>
              </a:xfrm>
              <a:prstGeom prst="downArrow">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4" name="Up Arrow 26">
                <a:extLst>
                  <a:ext uri="{FF2B5EF4-FFF2-40B4-BE49-F238E27FC236}">
                    <a16:creationId xmlns:a16="http://schemas.microsoft.com/office/drawing/2014/main" id="{04A4EF4C-EBAB-4C8C-95F4-9804E97020BE}"/>
                  </a:ext>
                </a:extLst>
              </p:cNvPr>
              <p:cNvSpPr/>
              <p:nvPr/>
            </p:nvSpPr>
            <p:spPr>
              <a:xfrm>
                <a:off x="7971936" y="2852980"/>
                <a:ext cx="900000" cy="1080000"/>
              </a:xfrm>
              <a:prstGeom prst="upArrow">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15" name="그룹 3">
              <a:extLst>
                <a:ext uri="{FF2B5EF4-FFF2-40B4-BE49-F238E27FC236}">
                  <a16:creationId xmlns:a16="http://schemas.microsoft.com/office/drawing/2014/main" id="{B272AF5F-7835-42F9-9584-773D748F124E}"/>
                </a:ext>
              </a:extLst>
            </p:cNvPr>
            <p:cNvGrpSpPr/>
            <p:nvPr/>
          </p:nvGrpSpPr>
          <p:grpSpPr>
            <a:xfrm>
              <a:off x="9921209" y="1880981"/>
              <a:ext cx="900000" cy="4113793"/>
              <a:chOff x="9033971" y="1880980"/>
              <a:chExt cx="900000" cy="4113793"/>
            </a:xfrm>
          </p:grpSpPr>
          <p:sp>
            <p:nvSpPr>
              <p:cNvPr id="16" name="Down Arrow 32">
                <a:extLst>
                  <a:ext uri="{FF2B5EF4-FFF2-40B4-BE49-F238E27FC236}">
                    <a16:creationId xmlns:a16="http://schemas.microsoft.com/office/drawing/2014/main" id="{0FA889FF-B23B-47C5-89F3-9F0D6BE6038C}"/>
                  </a:ext>
                </a:extLst>
              </p:cNvPr>
              <p:cNvSpPr/>
              <p:nvPr/>
            </p:nvSpPr>
            <p:spPr>
              <a:xfrm>
                <a:off x="9033971" y="3942773"/>
                <a:ext cx="900000" cy="2052000"/>
              </a:xfrm>
              <a:prstGeom prst="downArrow">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17" name="Up Arrow 27">
                <a:extLst>
                  <a:ext uri="{FF2B5EF4-FFF2-40B4-BE49-F238E27FC236}">
                    <a16:creationId xmlns:a16="http://schemas.microsoft.com/office/drawing/2014/main" id="{42CCBE92-4317-48C1-952E-0CADA70DD73C}"/>
                  </a:ext>
                </a:extLst>
              </p:cNvPr>
              <p:cNvSpPr/>
              <p:nvPr/>
            </p:nvSpPr>
            <p:spPr>
              <a:xfrm>
                <a:off x="9033971" y="1880980"/>
                <a:ext cx="900000" cy="2052000"/>
              </a:xfrm>
              <a:prstGeom prst="upArrow">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sp>
          <p:nvSpPr>
            <p:cNvPr id="18" name="Freeform 7">
              <a:extLst>
                <a:ext uri="{FF2B5EF4-FFF2-40B4-BE49-F238E27FC236}">
                  <a16:creationId xmlns:a16="http://schemas.microsoft.com/office/drawing/2014/main" id="{3CB95206-035E-4F0A-A667-4AEE3F24D3CB}"/>
                </a:ext>
              </a:extLst>
            </p:cNvPr>
            <p:cNvSpPr/>
            <p:nvPr/>
          </p:nvSpPr>
          <p:spPr>
            <a:xfrm>
              <a:off x="876000" y="3922944"/>
              <a:ext cx="10440000" cy="23854"/>
            </a:xfrm>
            <a:custGeom>
              <a:avLst/>
              <a:gdLst>
                <a:gd name="connsiteX0" fmla="*/ 0 w 7903597"/>
                <a:gd name="connsiteY0" fmla="*/ 0 h 262393"/>
                <a:gd name="connsiteX1" fmla="*/ 7903597 w 7903597"/>
                <a:gd name="connsiteY1" fmla="*/ 262393 h 262393"/>
                <a:gd name="connsiteX0" fmla="*/ 0 w 7832035"/>
                <a:gd name="connsiteY0" fmla="*/ 0 h 23854"/>
                <a:gd name="connsiteX1" fmla="*/ 7832035 w 7832035"/>
                <a:gd name="connsiteY1" fmla="*/ 23854 h 23854"/>
              </a:gdLst>
              <a:ahLst/>
              <a:cxnLst>
                <a:cxn ang="0">
                  <a:pos x="connsiteX0" y="connsiteY0"/>
                </a:cxn>
                <a:cxn ang="0">
                  <a:pos x="connsiteX1" y="connsiteY1"/>
                </a:cxn>
              </a:cxnLst>
              <a:rect l="l" t="t" r="r" b="b"/>
              <a:pathLst>
                <a:path w="7832035" h="23854">
                  <a:moveTo>
                    <a:pt x="0" y="0"/>
                  </a:moveTo>
                  <a:lnTo>
                    <a:pt x="7832035" y="23854"/>
                  </a:lnTo>
                </a:path>
              </a:pathLst>
            </a:custGeom>
            <a:ln w="25400">
              <a:solidFill>
                <a:schemeClr val="accent6"/>
              </a:solidFill>
              <a:headEnd type="oval" w="lg" len="lg"/>
              <a:tailEnd type="oval"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1200"/>
            </a:p>
          </p:txBody>
        </p:sp>
        <p:grpSp>
          <p:nvGrpSpPr>
            <p:cNvPr id="19" name="Group 18">
              <a:extLst>
                <a:ext uri="{FF2B5EF4-FFF2-40B4-BE49-F238E27FC236}">
                  <a16:creationId xmlns:a16="http://schemas.microsoft.com/office/drawing/2014/main" id="{DB07DAE2-F0BE-45B7-9B8C-3865AE7154B7}"/>
                </a:ext>
              </a:extLst>
            </p:cNvPr>
            <p:cNvGrpSpPr/>
            <p:nvPr/>
          </p:nvGrpSpPr>
          <p:grpSpPr>
            <a:xfrm>
              <a:off x="4973668" y="3670515"/>
              <a:ext cx="529009" cy="529009"/>
              <a:chOff x="3572272" y="1709192"/>
              <a:chExt cx="1368152" cy="1368152"/>
            </a:xfrm>
          </p:grpSpPr>
          <p:sp>
            <p:nvSpPr>
              <p:cNvPr id="20" name="Oval 19">
                <a:extLst>
                  <a:ext uri="{FF2B5EF4-FFF2-40B4-BE49-F238E27FC236}">
                    <a16:creationId xmlns:a16="http://schemas.microsoft.com/office/drawing/2014/main" id="{3F09C050-5465-4909-9A9B-7F248BA0E3BF}"/>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1" name="Oval 20">
                <a:extLst>
                  <a:ext uri="{FF2B5EF4-FFF2-40B4-BE49-F238E27FC236}">
                    <a16:creationId xmlns:a16="http://schemas.microsoft.com/office/drawing/2014/main" id="{B47A423D-8691-42EB-9B40-93E0EE1A681A}"/>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22" name="Group 21">
              <a:extLst>
                <a:ext uri="{FF2B5EF4-FFF2-40B4-BE49-F238E27FC236}">
                  <a16:creationId xmlns:a16="http://schemas.microsoft.com/office/drawing/2014/main" id="{F46BDF44-32E6-4F9B-AEB0-A66E617DE74A}"/>
                </a:ext>
              </a:extLst>
            </p:cNvPr>
            <p:cNvGrpSpPr/>
            <p:nvPr/>
          </p:nvGrpSpPr>
          <p:grpSpPr>
            <a:xfrm>
              <a:off x="6256913" y="3670515"/>
              <a:ext cx="529009" cy="529009"/>
              <a:chOff x="3572272" y="1709192"/>
              <a:chExt cx="1368152" cy="1368152"/>
            </a:xfrm>
          </p:grpSpPr>
          <p:sp>
            <p:nvSpPr>
              <p:cNvPr id="23" name="Oval 22">
                <a:extLst>
                  <a:ext uri="{FF2B5EF4-FFF2-40B4-BE49-F238E27FC236}">
                    <a16:creationId xmlns:a16="http://schemas.microsoft.com/office/drawing/2014/main" id="{63599543-6488-4894-85B4-011BCA2252CF}"/>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4" name="Oval 23">
                <a:extLst>
                  <a:ext uri="{FF2B5EF4-FFF2-40B4-BE49-F238E27FC236}">
                    <a16:creationId xmlns:a16="http://schemas.microsoft.com/office/drawing/2014/main" id="{D591F1B0-667A-4DBF-BB8F-6178258731CA}"/>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dirty="0"/>
              </a:p>
            </p:txBody>
          </p:sp>
        </p:grpSp>
        <p:grpSp>
          <p:nvGrpSpPr>
            <p:cNvPr id="25" name="Group 24">
              <a:extLst>
                <a:ext uri="{FF2B5EF4-FFF2-40B4-BE49-F238E27FC236}">
                  <a16:creationId xmlns:a16="http://schemas.microsoft.com/office/drawing/2014/main" id="{7DCC40D0-5A08-401D-8C45-BE60CF10B325}"/>
                </a:ext>
              </a:extLst>
            </p:cNvPr>
            <p:cNvGrpSpPr/>
            <p:nvPr/>
          </p:nvGrpSpPr>
          <p:grpSpPr>
            <a:xfrm>
              <a:off x="7540158" y="3670515"/>
              <a:ext cx="529009" cy="529009"/>
              <a:chOff x="3572272" y="1709192"/>
              <a:chExt cx="1368152" cy="1368152"/>
            </a:xfrm>
          </p:grpSpPr>
          <p:sp>
            <p:nvSpPr>
              <p:cNvPr id="26" name="Oval 25">
                <a:extLst>
                  <a:ext uri="{FF2B5EF4-FFF2-40B4-BE49-F238E27FC236}">
                    <a16:creationId xmlns:a16="http://schemas.microsoft.com/office/drawing/2014/main" id="{E8065E85-E9B1-409F-BEA5-B3C3D573FC8D}"/>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27" name="Oval 26">
                <a:extLst>
                  <a:ext uri="{FF2B5EF4-FFF2-40B4-BE49-F238E27FC236}">
                    <a16:creationId xmlns:a16="http://schemas.microsoft.com/office/drawing/2014/main" id="{48E53EC6-773F-448C-ABF1-C3AA9C1D0E2B}"/>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28" name="Group 27">
              <a:extLst>
                <a:ext uri="{FF2B5EF4-FFF2-40B4-BE49-F238E27FC236}">
                  <a16:creationId xmlns:a16="http://schemas.microsoft.com/office/drawing/2014/main" id="{4986055F-948E-4ACF-BE93-1EBCD80B201A}"/>
                </a:ext>
              </a:extLst>
            </p:cNvPr>
            <p:cNvGrpSpPr/>
            <p:nvPr/>
          </p:nvGrpSpPr>
          <p:grpSpPr>
            <a:xfrm>
              <a:off x="8823403" y="3670515"/>
              <a:ext cx="529009" cy="529009"/>
              <a:chOff x="3572272" y="1709192"/>
              <a:chExt cx="1368152" cy="1368152"/>
            </a:xfrm>
          </p:grpSpPr>
          <p:sp>
            <p:nvSpPr>
              <p:cNvPr id="29" name="Oval 28">
                <a:extLst>
                  <a:ext uri="{FF2B5EF4-FFF2-40B4-BE49-F238E27FC236}">
                    <a16:creationId xmlns:a16="http://schemas.microsoft.com/office/drawing/2014/main" id="{BD221F69-DB4B-47D8-B7BF-4DB3E0B19172}"/>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30" name="Oval 29">
                <a:extLst>
                  <a:ext uri="{FF2B5EF4-FFF2-40B4-BE49-F238E27FC236}">
                    <a16:creationId xmlns:a16="http://schemas.microsoft.com/office/drawing/2014/main" id="{1ACF77AE-8397-4BB6-A5FB-20458A7CC76C}"/>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grpSp>
          <p:nvGrpSpPr>
            <p:cNvPr id="31" name="Group 30">
              <a:extLst>
                <a:ext uri="{FF2B5EF4-FFF2-40B4-BE49-F238E27FC236}">
                  <a16:creationId xmlns:a16="http://schemas.microsoft.com/office/drawing/2014/main" id="{B0BF10CF-8DB6-401E-B17B-EB34DB079BAF}"/>
                </a:ext>
              </a:extLst>
            </p:cNvPr>
            <p:cNvGrpSpPr/>
            <p:nvPr/>
          </p:nvGrpSpPr>
          <p:grpSpPr>
            <a:xfrm>
              <a:off x="10106649" y="3670515"/>
              <a:ext cx="529009" cy="529009"/>
              <a:chOff x="3572272" y="1709192"/>
              <a:chExt cx="1368152" cy="1368152"/>
            </a:xfrm>
          </p:grpSpPr>
          <p:sp>
            <p:nvSpPr>
              <p:cNvPr id="32" name="Oval 31">
                <a:extLst>
                  <a:ext uri="{FF2B5EF4-FFF2-40B4-BE49-F238E27FC236}">
                    <a16:creationId xmlns:a16="http://schemas.microsoft.com/office/drawing/2014/main" id="{E3BF1676-52FE-40EF-AE10-47B60C721BDF}"/>
                  </a:ext>
                </a:extLst>
              </p:cNvPr>
              <p:cNvSpPr/>
              <p:nvPr/>
            </p:nvSpPr>
            <p:spPr>
              <a:xfrm>
                <a:off x="3669623" y="1806543"/>
                <a:ext cx="1173453" cy="117345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sp>
            <p:nvSpPr>
              <p:cNvPr id="33" name="Oval 32">
                <a:extLst>
                  <a:ext uri="{FF2B5EF4-FFF2-40B4-BE49-F238E27FC236}">
                    <a16:creationId xmlns:a16="http://schemas.microsoft.com/office/drawing/2014/main" id="{F573A8EE-FB35-4542-9498-63479DBF14CA}"/>
                  </a:ext>
                </a:extLst>
              </p:cNvPr>
              <p:cNvSpPr/>
              <p:nvPr/>
            </p:nvSpPr>
            <p:spPr>
              <a:xfrm>
                <a:off x="3572272" y="1709192"/>
                <a:ext cx="1368152" cy="1368152"/>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200"/>
              </a:p>
            </p:txBody>
          </p:sp>
        </p:grpSp>
        <p:sp>
          <p:nvSpPr>
            <p:cNvPr id="40" name="Parallelogram 15">
              <a:extLst>
                <a:ext uri="{FF2B5EF4-FFF2-40B4-BE49-F238E27FC236}">
                  <a16:creationId xmlns:a16="http://schemas.microsoft.com/office/drawing/2014/main" id="{6659C61D-160D-4588-A912-A3E4B0150138}"/>
                </a:ext>
              </a:extLst>
            </p:cNvPr>
            <p:cNvSpPr/>
            <p:nvPr/>
          </p:nvSpPr>
          <p:spPr>
            <a:xfrm flipH="1">
              <a:off x="6401665" y="3828913"/>
              <a:ext cx="227721" cy="227721"/>
            </a:xfrm>
            <a:custGeom>
              <a:avLst/>
              <a:gdLst/>
              <a:ahLst/>
              <a:cxnLst/>
              <a:rect l="l" t="t" r="r" b="b"/>
              <a:pathLst>
                <a:path w="3242753" h="3227814">
                  <a:moveTo>
                    <a:pt x="1621376" y="1043635"/>
                  </a:moveTo>
                  <a:cubicBezTo>
                    <a:pt x="1557188" y="1043635"/>
                    <a:pt x="1505154" y="1095669"/>
                    <a:pt x="1505154" y="1159857"/>
                  </a:cubicBezTo>
                  <a:lnTo>
                    <a:pt x="1505154" y="1625483"/>
                  </a:lnTo>
                  <a:lnTo>
                    <a:pt x="1033577" y="1625483"/>
                  </a:lnTo>
                  <a:cubicBezTo>
                    <a:pt x="969389" y="1625483"/>
                    <a:pt x="917355" y="1677517"/>
                    <a:pt x="917355" y="1741705"/>
                  </a:cubicBezTo>
                  <a:cubicBezTo>
                    <a:pt x="917355" y="1805893"/>
                    <a:pt x="969389" y="1857927"/>
                    <a:pt x="1033577" y="1857927"/>
                  </a:cubicBezTo>
                  <a:lnTo>
                    <a:pt x="1614688" y="1857927"/>
                  </a:lnTo>
                  <a:lnTo>
                    <a:pt x="1619859" y="1856884"/>
                  </a:lnTo>
                  <a:cubicBezTo>
                    <a:pt x="1620361" y="1857187"/>
                    <a:pt x="1620868" y="1857190"/>
                    <a:pt x="1621376" y="1857190"/>
                  </a:cubicBezTo>
                  <a:cubicBezTo>
                    <a:pt x="1685564" y="1857190"/>
                    <a:pt x="1737598" y="1805156"/>
                    <a:pt x="1737598" y="1740968"/>
                  </a:cubicBezTo>
                  <a:lnTo>
                    <a:pt x="1737598" y="1159857"/>
                  </a:lnTo>
                  <a:cubicBezTo>
                    <a:pt x="1737598" y="1095669"/>
                    <a:pt x="1685564" y="1043635"/>
                    <a:pt x="1621376" y="1043635"/>
                  </a:cubicBezTo>
                  <a:close/>
                  <a:moveTo>
                    <a:pt x="1621376" y="628818"/>
                  </a:moveTo>
                  <a:cubicBezTo>
                    <a:pt x="2206882" y="628818"/>
                    <a:pt x="2681529" y="1103464"/>
                    <a:pt x="2681529" y="1688970"/>
                  </a:cubicBezTo>
                  <a:cubicBezTo>
                    <a:pt x="2681529" y="2274476"/>
                    <a:pt x="2206882" y="2749122"/>
                    <a:pt x="1621376" y="2749122"/>
                  </a:cubicBezTo>
                  <a:cubicBezTo>
                    <a:pt x="1035870" y="2749122"/>
                    <a:pt x="561223" y="2274476"/>
                    <a:pt x="561223" y="1688970"/>
                  </a:cubicBezTo>
                  <a:cubicBezTo>
                    <a:pt x="561223" y="1103464"/>
                    <a:pt x="1035870" y="628818"/>
                    <a:pt x="1621376" y="628818"/>
                  </a:cubicBezTo>
                  <a:close/>
                  <a:moveTo>
                    <a:pt x="1621376" y="424596"/>
                  </a:moveTo>
                  <a:cubicBezTo>
                    <a:pt x="923081" y="424596"/>
                    <a:pt x="357001" y="990676"/>
                    <a:pt x="357001" y="1688970"/>
                  </a:cubicBezTo>
                  <a:cubicBezTo>
                    <a:pt x="357001" y="2128645"/>
                    <a:pt x="581423" y="2515905"/>
                    <a:pt x="922189" y="2742109"/>
                  </a:cubicBezTo>
                  <a:lnTo>
                    <a:pt x="652992" y="3227814"/>
                  </a:lnTo>
                  <a:lnTo>
                    <a:pt x="911997" y="3227814"/>
                  </a:lnTo>
                  <a:lnTo>
                    <a:pt x="1121304" y="2850168"/>
                  </a:lnTo>
                  <a:cubicBezTo>
                    <a:pt x="1274563" y="2916691"/>
                    <a:pt x="1443689" y="2953344"/>
                    <a:pt x="1621376" y="2953344"/>
                  </a:cubicBezTo>
                  <a:cubicBezTo>
                    <a:pt x="1799063" y="2953344"/>
                    <a:pt x="1968189" y="2916691"/>
                    <a:pt x="2121449" y="2850168"/>
                  </a:cubicBezTo>
                  <a:lnTo>
                    <a:pt x="2330755" y="3227814"/>
                  </a:lnTo>
                  <a:lnTo>
                    <a:pt x="2589760" y="3227814"/>
                  </a:lnTo>
                  <a:lnTo>
                    <a:pt x="2320563" y="2742109"/>
                  </a:lnTo>
                  <a:cubicBezTo>
                    <a:pt x="2661329" y="2515905"/>
                    <a:pt x="2885751" y="2128645"/>
                    <a:pt x="2885751" y="1688970"/>
                  </a:cubicBezTo>
                  <a:cubicBezTo>
                    <a:pt x="2885751" y="990676"/>
                    <a:pt x="2319671" y="424596"/>
                    <a:pt x="1621376" y="424596"/>
                  </a:cubicBezTo>
                  <a:close/>
                  <a:moveTo>
                    <a:pt x="2599800" y="123238"/>
                  </a:moveTo>
                  <a:cubicBezTo>
                    <a:pt x="2434609" y="120698"/>
                    <a:pt x="2268460" y="180476"/>
                    <a:pt x="2139563" y="303161"/>
                  </a:cubicBezTo>
                  <a:lnTo>
                    <a:pt x="3057258" y="1232053"/>
                  </a:lnTo>
                  <a:cubicBezTo>
                    <a:pt x="3305736" y="977255"/>
                    <a:pt x="3304415" y="570405"/>
                    <a:pt x="3054287" y="317226"/>
                  </a:cubicBezTo>
                  <a:cubicBezTo>
                    <a:pt x="2929224" y="190636"/>
                    <a:pt x="2764991" y="125778"/>
                    <a:pt x="2599800" y="123238"/>
                  </a:cubicBezTo>
                  <a:close/>
                  <a:moveTo>
                    <a:pt x="642953" y="123238"/>
                  </a:moveTo>
                  <a:cubicBezTo>
                    <a:pt x="477762" y="125778"/>
                    <a:pt x="313529" y="190636"/>
                    <a:pt x="188466" y="317226"/>
                  </a:cubicBezTo>
                  <a:cubicBezTo>
                    <a:pt x="-61662" y="570405"/>
                    <a:pt x="-62983" y="977255"/>
                    <a:pt x="185495" y="1232053"/>
                  </a:cubicBezTo>
                  <a:lnTo>
                    <a:pt x="1103190" y="303161"/>
                  </a:lnTo>
                  <a:cubicBezTo>
                    <a:pt x="974294" y="180476"/>
                    <a:pt x="808144" y="120698"/>
                    <a:pt x="642953" y="123238"/>
                  </a:cubicBezTo>
                  <a:close/>
                  <a:moveTo>
                    <a:pt x="1722692" y="0"/>
                  </a:moveTo>
                  <a:lnTo>
                    <a:pt x="1520061" y="0"/>
                  </a:lnTo>
                  <a:cubicBezTo>
                    <a:pt x="1440152" y="0"/>
                    <a:pt x="1375373" y="64779"/>
                    <a:pt x="1375373" y="144688"/>
                  </a:cubicBezTo>
                  <a:lnTo>
                    <a:pt x="1375373" y="289376"/>
                  </a:lnTo>
                  <a:lnTo>
                    <a:pt x="1867380" y="289376"/>
                  </a:lnTo>
                  <a:lnTo>
                    <a:pt x="1867380" y="144688"/>
                  </a:lnTo>
                  <a:cubicBezTo>
                    <a:pt x="1867380" y="64779"/>
                    <a:pt x="1802601" y="0"/>
                    <a:pt x="172269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1" name="Rectangle 30">
              <a:extLst>
                <a:ext uri="{FF2B5EF4-FFF2-40B4-BE49-F238E27FC236}">
                  <a16:creationId xmlns:a16="http://schemas.microsoft.com/office/drawing/2014/main" id="{13508005-9DDC-4ADE-8299-FB55F9EFC308}"/>
                </a:ext>
              </a:extLst>
            </p:cNvPr>
            <p:cNvSpPr/>
            <p:nvPr/>
          </p:nvSpPr>
          <p:spPr>
            <a:xfrm>
              <a:off x="5131953" y="3822260"/>
              <a:ext cx="201959" cy="201369"/>
            </a:xfrm>
            <a:custGeom>
              <a:avLst/>
              <a:gdLst/>
              <a:ahLst/>
              <a:cxnLst/>
              <a:rect l="l" t="t" r="r" b="b"/>
              <a:pathLst>
                <a:path w="3240000" h="3230531">
                  <a:moveTo>
                    <a:pt x="720000" y="2697973"/>
                  </a:moveTo>
                  <a:cubicBezTo>
                    <a:pt x="680235" y="2697973"/>
                    <a:pt x="648000" y="2730208"/>
                    <a:pt x="648000" y="2769973"/>
                  </a:cubicBezTo>
                  <a:cubicBezTo>
                    <a:pt x="648000" y="2809738"/>
                    <a:pt x="680235" y="2841973"/>
                    <a:pt x="720000" y="2841973"/>
                  </a:cubicBezTo>
                  <a:lnTo>
                    <a:pt x="2520000" y="2841973"/>
                  </a:lnTo>
                  <a:cubicBezTo>
                    <a:pt x="2559765" y="2841973"/>
                    <a:pt x="2592000" y="2809738"/>
                    <a:pt x="2592000" y="2769973"/>
                  </a:cubicBezTo>
                  <a:cubicBezTo>
                    <a:pt x="2592000" y="2730208"/>
                    <a:pt x="2559765" y="2697973"/>
                    <a:pt x="2520000" y="2697973"/>
                  </a:cubicBezTo>
                  <a:close/>
                  <a:moveTo>
                    <a:pt x="720000" y="2366733"/>
                  </a:moveTo>
                  <a:cubicBezTo>
                    <a:pt x="680235" y="2366733"/>
                    <a:pt x="648000" y="2398968"/>
                    <a:pt x="648000" y="2438733"/>
                  </a:cubicBezTo>
                  <a:cubicBezTo>
                    <a:pt x="648000" y="2478498"/>
                    <a:pt x="680235" y="2510733"/>
                    <a:pt x="720000" y="2510733"/>
                  </a:cubicBezTo>
                  <a:lnTo>
                    <a:pt x="2520000" y="2510733"/>
                  </a:lnTo>
                  <a:cubicBezTo>
                    <a:pt x="2559765" y="2510733"/>
                    <a:pt x="2592000" y="2478498"/>
                    <a:pt x="2592000" y="2438733"/>
                  </a:cubicBezTo>
                  <a:cubicBezTo>
                    <a:pt x="2592000" y="2398968"/>
                    <a:pt x="2559765" y="2366733"/>
                    <a:pt x="2520000" y="2366733"/>
                  </a:cubicBezTo>
                  <a:close/>
                  <a:moveTo>
                    <a:pt x="720000" y="2035493"/>
                  </a:moveTo>
                  <a:cubicBezTo>
                    <a:pt x="680235" y="2035493"/>
                    <a:pt x="648000" y="2067728"/>
                    <a:pt x="648000" y="2107493"/>
                  </a:cubicBezTo>
                  <a:cubicBezTo>
                    <a:pt x="648000" y="2147258"/>
                    <a:pt x="680235" y="2179493"/>
                    <a:pt x="720000" y="2179493"/>
                  </a:cubicBezTo>
                  <a:lnTo>
                    <a:pt x="2520000" y="2179493"/>
                  </a:lnTo>
                  <a:cubicBezTo>
                    <a:pt x="2559765" y="2179493"/>
                    <a:pt x="2592000" y="2147258"/>
                    <a:pt x="2592000" y="2107493"/>
                  </a:cubicBezTo>
                  <a:cubicBezTo>
                    <a:pt x="2592000" y="2067728"/>
                    <a:pt x="2559765" y="2035493"/>
                    <a:pt x="2520000" y="2035493"/>
                  </a:cubicBezTo>
                  <a:close/>
                  <a:moveTo>
                    <a:pt x="720000" y="1704253"/>
                  </a:moveTo>
                  <a:cubicBezTo>
                    <a:pt x="680235" y="1704253"/>
                    <a:pt x="648000" y="1736488"/>
                    <a:pt x="648000" y="1776253"/>
                  </a:cubicBezTo>
                  <a:cubicBezTo>
                    <a:pt x="648000" y="1816018"/>
                    <a:pt x="680235" y="1848253"/>
                    <a:pt x="720000" y="1848253"/>
                  </a:cubicBezTo>
                  <a:lnTo>
                    <a:pt x="2520000" y="1848253"/>
                  </a:lnTo>
                  <a:cubicBezTo>
                    <a:pt x="2559765" y="1848253"/>
                    <a:pt x="2592000" y="1816018"/>
                    <a:pt x="2592000" y="1776253"/>
                  </a:cubicBezTo>
                  <a:cubicBezTo>
                    <a:pt x="2592000" y="1736488"/>
                    <a:pt x="2559765" y="1704253"/>
                    <a:pt x="2520000" y="1704253"/>
                  </a:cubicBezTo>
                  <a:close/>
                  <a:moveTo>
                    <a:pt x="720000" y="1373013"/>
                  </a:moveTo>
                  <a:cubicBezTo>
                    <a:pt x="680235" y="1373013"/>
                    <a:pt x="648000" y="1405248"/>
                    <a:pt x="648000" y="1445013"/>
                  </a:cubicBezTo>
                  <a:cubicBezTo>
                    <a:pt x="648000" y="1484778"/>
                    <a:pt x="680235" y="1517013"/>
                    <a:pt x="720000" y="1517013"/>
                  </a:cubicBezTo>
                  <a:lnTo>
                    <a:pt x="2520000" y="1517013"/>
                  </a:lnTo>
                  <a:cubicBezTo>
                    <a:pt x="2559765" y="1517013"/>
                    <a:pt x="2592000" y="1484778"/>
                    <a:pt x="2592000" y="1445013"/>
                  </a:cubicBezTo>
                  <a:cubicBezTo>
                    <a:pt x="2592000" y="1405248"/>
                    <a:pt x="2559765" y="1373013"/>
                    <a:pt x="2520000" y="1373013"/>
                  </a:cubicBezTo>
                  <a:close/>
                  <a:moveTo>
                    <a:pt x="720000" y="1041773"/>
                  </a:moveTo>
                  <a:cubicBezTo>
                    <a:pt x="680235" y="1041773"/>
                    <a:pt x="648000" y="1074008"/>
                    <a:pt x="648000" y="1113773"/>
                  </a:cubicBezTo>
                  <a:cubicBezTo>
                    <a:pt x="648000" y="1153538"/>
                    <a:pt x="680235" y="1185773"/>
                    <a:pt x="720000" y="1185773"/>
                  </a:cubicBezTo>
                  <a:lnTo>
                    <a:pt x="2520000" y="1185773"/>
                  </a:lnTo>
                  <a:cubicBezTo>
                    <a:pt x="2559765" y="1185773"/>
                    <a:pt x="2592000" y="1153538"/>
                    <a:pt x="2592000" y="1113773"/>
                  </a:cubicBezTo>
                  <a:cubicBezTo>
                    <a:pt x="2592000" y="1074008"/>
                    <a:pt x="2559765" y="1041773"/>
                    <a:pt x="2520000" y="1041773"/>
                  </a:cubicBezTo>
                  <a:close/>
                  <a:moveTo>
                    <a:pt x="0" y="305988"/>
                  </a:moveTo>
                  <a:lnTo>
                    <a:pt x="181957" y="305988"/>
                  </a:lnTo>
                  <a:lnTo>
                    <a:pt x="181957" y="470032"/>
                  </a:lnTo>
                  <a:cubicBezTo>
                    <a:pt x="181957" y="599267"/>
                    <a:pt x="286722" y="704032"/>
                    <a:pt x="415957" y="704032"/>
                  </a:cubicBezTo>
                  <a:cubicBezTo>
                    <a:pt x="545192" y="704032"/>
                    <a:pt x="649957" y="599267"/>
                    <a:pt x="649957" y="470032"/>
                  </a:cubicBezTo>
                  <a:lnTo>
                    <a:pt x="649957" y="305988"/>
                  </a:lnTo>
                  <a:lnTo>
                    <a:pt x="802357" y="305988"/>
                  </a:lnTo>
                  <a:lnTo>
                    <a:pt x="802357" y="470031"/>
                  </a:lnTo>
                  <a:cubicBezTo>
                    <a:pt x="802357" y="599266"/>
                    <a:pt x="907122" y="704031"/>
                    <a:pt x="1036357" y="704031"/>
                  </a:cubicBezTo>
                  <a:cubicBezTo>
                    <a:pt x="1165592" y="704031"/>
                    <a:pt x="1270357" y="599266"/>
                    <a:pt x="1270357" y="470031"/>
                  </a:cubicBezTo>
                  <a:lnTo>
                    <a:pt x="1270357" y="305988"/>
                  </a:lnTo>
                  <a:lnTo>
                    <a:pt x="1422757" y="305988"/>
                  </a:lnTo>
                  <a:lnTo>
                    <a:pt x="1422757" y="470030"/>
                  </a:lnTo>
                  <a:cubicBezTo>
                    <a:pt x="1422757" y="599265"/>
                    <a:pt x="1527522" y="704030"/>
                    <a:pt x="1656757" y="704030"/>
                  </a:cubicBezTo>
                  <a:cubicBezTo>
                    <a:pt x="1785992" y="704030"/>
                    <a:pt x="1890757" y="599265"/>
                    <a:pt x="1890757" y="470030"/>
                  </a:cubicBezTo>
                  <a:lnTo>
                    <a:pt x="1890757" y="305988"/>
                  </a:lnTo>
                  <a:lnTo>
                    <a:pt x="2043157" y="305988"/>
                  </a:lnTo>
                  <a:lnTo>
                    <a:pt x="2043157" y="470029"/>
                  </a:lnTo>
                  <a:cubicBezTo>
                    <a:pt x="2043157" y="599264"/>
                    <a:pt x="2147922" y="704029"/>
                    <a:pt x="2277157" y="704029"/>
                  </a:cubicBezTo>
                  <a:cubicBezTo>
                    <a:pt x="2406392" y="704029"/>
                    <a:pt x="2511157" y="599264"/>
                    <a:pt x="2511157" y="470029"/>
                  </a:cubicBezTo>
                  <a:lnTo>
                    <a:pt x="2511157" y="305988"/>
                  </a:lnTo>
                  <a:lnTo>
                    <a:pt x="2663557" y="305988"/>
                  </a:lnTo>
                  <a:lnTo>
                    <a:pt x="2663557" y="470028"/>
                  </a:lnTo>
                  <a:cubicBezTo>
                    <a:pt x="2663557" y="599263"/>
                    <a:pt x="2768322" y="704028"/>
                    <a:pt x="2897557" y="704028"/>
                  </a:cubicBezTo>
                  <a:cubicBezTo>
                    <a:pt x="3026792" y="704028"/>
                    <a:pt x="3131557" y="599263"/>
                    <a:pt x="3131557" y="470028"/>
                  </a:cubicBezTo>
                  <a:lnTo>
                    <a:pt x="3131557" y="305988"/>
                  </a:lnTo>
                  <a:lnTo>
                    <a:pt x="3240000" y="305988"/>
                  </a:lnTo>
                  <a:lnTo>
                    <a:pt x="3240000" y="3230531"/>
                  </a:lnTo>
                  <a:lnTo>
                    <a:pt x="0" y="3230531"/>
                  </a:lnTo>
                  <a:close/>
                  <a:moveTo>
                    <a:pt x="415957" y="4"/>
                  </a:moveTo>
                  <a:cubicBezTo>
                    <a:pt x="485545" y="4"/>
                    <a:pt x="541957" y="56416"/>
                    <a:pt x="541957" y="126004"/>
                  </a:cubicBezTo>
                  <a:lnTo>
                    <a:pt x="541957" y="485972"/>
                  </a:lnTo>
                  <a:cubicBezTo>
                    <a:pt x="541957" y="555560"/>
                    <a:pt x="485545" y="611972"/>
                    <a:pt x="415957" y="611972"/>
                  </a:cubicBezTo>
                  <a:cubicBezTo>
                    <a:pt x="346369" y="611972"/>
                    <a:pt x="289957" y="555560"/>
                    <a:pt x="289957" y="485972"/>
                  </a:cubicBezTo>
                  <a:lnTo>
                    <a:pt x="289957" y="126004"/>
                  </a:lnTo>
                  <a:cubicBezTo>
                    <a:pt x="289957" y="56416"/>
                    <a:pt x="346369" y="4"/>
                    <a:pt x="415957" y="4"/>
                  </a:cubicBezTo>
                  <a:close/>
                  <a:moveTo>
                    <a:pt x="1036357" y="3"/>
                  </a:moveTo>
                  <a:cubicBezTo>
                    <a:pt x="1105945" y="3"/>
                    <a:pt x="1162357" y="56415"/>
                    <a:pt x="1162357" y="126003"/>
                  </a:cubicBezTo>
                  <a:lnTo>
                    <a:pt x="1162357" y="485971"/>
                  </a:lnTo>
                  <a:cubicBezTo>
                    <a:pt x="1162357" y="555559"/>
                    <a:pt x="1105945" y="611971"/>
                    <a:pt x="1036357" y="611971"/>
                  </a:cubicBezTo>
                  <a:cubicBezTo>
                    <a:pt x="966769" y="611971"/>
                    <a:pt x="910357" y="555559"/>
                    <a:pt x="910357" y="485971"/>
                  </a:cubicBezTo>
                  <a:lnTo>
                    <a:pt x="910357" y="126003"/>
                  </a:lnTo>
                  <a:cubicBezTo>
                    <a:pt x="910357" y="56415"/>
                    <a:pt x="966769" y="3"/>
                    <a:pt x="1036357" y="3"/>
                  </a:cubicBezTo>
                  <a:close/>
                  <a:moveTo>
                    <a:pt x="1656757" y="2"/>
                  </a:moveTo>
                  <a:cubicBezTo>
                    <a:pt x="1726345" y="2"/>
                    <a:pt x="1782757" y="56414"/>
                    <a:pt x="1782757" y="126002"/>
                  </a:cubicBezTo>
                  <a:lnTo>
                    <a:pt x="1782757" y="485970"/>
                  </a:lnTo>
                  <a:cubicBezTo>
                    <a:pt x="1782757" y="555558"/>
                    <a:pt x="1726345" y="611970"/>
                    <a:pt x="1656757" y="611970"/>
                  </a:cubicBezTo>
                  <a:cubicBezTo>
                    <a:pt x="1587169" y="611970"/>
                    <a:pt x="1530757" y="555558"/>
                    <a:pt x="1530757" y="485970"/>
                  </a:cubicBezTo>
                  <a:lnTo>
                    <a:pt x="1530757" y="126002"/>
                  </a:lnTo>
                  <a:cubicBezTo>
                    <a:pt x="1530757" y="56414"/>
                    <a:pt x="1587169" y="2"/>
                    <a:pt x="1656757" y="2"/>
                  </a:cubicBezTo>
                  <a:close/>
                  <a:moveTo>
                    <a:pt x="2277157" y="1"/>
                  </a:moveTo>
                  <a:cubicBezTo>
                    <a:pt x="2346745" y="1"/>
                    <a:pt x="2403157" y="56413"/>
                    <a:pt x="2403157" y="126001"/>
                  </a:cubicBezTo>
                  <a:lnTo>
                    <a:pt x="2403157" y="485969"/>
                  </a:lnTo>
                  <a:cubicBezTo>
                    <a:pt x="2403157" y="555557"/>
                    <a:pt x="2346745" y="611969"/>
                    <a:pt x="2277157" y="611969"/>
                  </a:cubicBezTo>
                  <a:cubicBezTo>
                    <a:pt x="2207569" y="611969"/>
                    <a:pt x="2151157" y="555557"/>
                    <a:pt x="2151157" y="485969"/>
                  </a:cubicBezTo>
                  <a:lnTo>
                    <a:pt x="2151157" y="126001"/>
                  </a:lnTo>
                  <a:cubicBezTo>
                    <a:pt x="2151157" y="56413"/>
                    <a:pt x="2207569" y="1"/>
                    <a:pt x="2277157" y="1"/>
                  </a:cubicBezTo>
                  <a:close/>
                  <a:moveTo>
                    <a:pt x="2897557" y="0"/>
                  </a:moveTo>
                  <a:cubicBezTo>
                    <a:pt x="2967145" y="0"/>
                    <a:pt x="3023557" y="56412"/>
                    <a:pt x="3023557" y="126000"/>
                  </a:cubicBezTo>
                  <a:lnTo>
                    <a:pt x="3023557" y="485968"/>
                  </a:lnTo>
                  <a:cubicBezTo>
                    <a:pt x="3023557" y="555556"/>
                    <a:pt x="2967145" y="611968"/>
                    <a:pt x="2897557" y="611968"/>
                  </a:cubicBezTo>
                  <a:cubicBezTo>
                    <a:pt x="2827969" y="611968"/>
                    <a:pt x="2771557" y="555556"/>
                    <a:pt x="2771557" y="485968"/>
                  </a:cubicBezTo>
                  <a:lnTo>
                    <a:pt x="2771557" y="126000"/>
                  </a:lnTo>
                  <a:cubicBezTo>
                    <a:pt x="2771557" y="56412"/>
                    <a:pt x="2827969" y="0"/>
                    <a:pt x="289755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2" name="Rounded Rectangle 10">
              <a:extLst>
                <a:ext uri="{FF2B5EF4-FFF2-40B4-BE49-F238E27FC236}">
                  <a16:creationId xmlns:a16="http://schemas.microsoft.com/office/drawing/2014/main" id="{7126B6AA-B2CA-4243-8F01-86275B80EA24}"/>
                </a:ext>
              </a:extLst>
            </p:cNvPr>
            <p:cNvSpPr/>
            <p:nvPr/>
          </p:nvSpPr>
          <p:spPr>
            <a:xfrm>
              <a:off x="9006998" y="3826752"/>
              <a:ext cx="161817" cy="214147"/>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3" name="Rounded Rectangle 6">
              <a:extLst>
                <a:ext uri="{FF2B5EF4-FFF2-40B4-BE49-F238E27FC236}">
                  <a16:creationId xmlns:a16="http://schemas.microsoft.com/office/drawing/2014/main" id="{3F8986F4-AB06-4A51-8DC3-D23C1B6278CF}"/>
                </a:ext>
              </a:extLst>
            </p:cNvPr>
            <p:cNvSpPr/>
            <p:nvPr/>
          </p:nvSpPr>
          <p:spPr>
            <a:xfrm>
              <a:off x="10260081" y="3822259"/>
              <a:ext cx="220288" cy="223964"/>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sp>
          <p:nvSpPr>
            <p:cNvPr id="44" name="Rectangle 16">
              <a:extLst>
                <a:ext uri="{FF2B5EF4-FFF2-40B4-BE49-F238E27FC236}">
                  <a16:creationId xmlns:a16="http://schemas.microsoft.com/office/drawing/2014/main" id="{0E31B5D1-76A0-4F2D-80E4-AD12DB6FD5F1}"/>
                </a:ext>
              </a:extLst>
            </p:cNvPr>
            <p:cNvSpPr/>
            <p:nvPr/>
          </p:nvSpPr>
          <p:spPr>
            <a:xfrm rot="2700000">
              <a:off x="7720064" y="3782060"/>
              <a:ext cx="169304" cy="303531"/>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sz="1200" dirty="0"/>
            </a:p>
          </p:txBody>
        </p:sp>
      </p:grpSp>
    </p:spTree>
    <p:extLst>
      <p:ext uri="{BB962C8B-B14F-4D97-AF65-F5344CB8AC3E}">
        <p14:creationId xmlns:p14="http://schemas.microsoft.com/office/powerpoint/2010/main" val="280648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12C9C674-A237-4649-863F-A32BEF378206}"/>
              </a:ext>
            </a:extLst>
          </p:cNvPr>
          <p:cNvCxnSpPr>
            <a:cxnSpLocks/>
          </p:cNvCxnSpPr>
          <p:nvPr/>
        </p:nvCxnSpPr>
        <p:spPr>
          <a:xfrm>
            <a:off x="2705100" y="469458"/>
            <a:ext cx="9039225"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EB80ED55-B6C9-4AE0-970C-AF4E8A5E9E1C}"/>
              </a:ext>
            </a:extLst>
          </p:cNvPr>
          <p:cNvCxnSpPr>
            <a:cxnSpLocks/>
          </p:cNvCxnSpPr>
          <p:nvPr/>
        </p:nvCxnSpPr>
        <p:spPr>
          <a:xfrm flipV="1">
            <a:off x="11744325" y="469458"/>
            <a:ext cx="0" cy="591908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585F4E0B-D826-4100-8493-837644C8E5D7}"/>
              </a:ext>
            </a:extLst>
          </p:cNvPr>
          <p:cNvCxnSpPr>
            <a:cxnSpLocks/>
          </p:cNvCxnSpPr>
          <p:nvPr/>
        </p:nvCxnSpPr>
        <p:spPr>
          <a:xfrm flipV="1">
            <a:off x="2943225" y="6376284"/>
            <a:ext cx="8801100" cy="12258"/>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1373981-7954-4933-9C31-3BE0A5BB44BA}"/>
              </a:ext>
            </a:extLst>
          </p:cNvPr>
          <p:cNvCxnSpPr>
            <a:cxnSpLocks/>
          </p:cNvCxnSpPr>
          <p:nvPr/>
        </p:nvCxnSpPr>
        <p:spPr>
          <a:xfrm>
            <a:off x="0" y="6376284"/>
            <a:ext cx="223837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1" name="Group 20">
            <a:extLst>
              <a:ext uri="{FF2B5EF4-FFF2-40B4-BE49-F238E27FC236}">
                <a16:creationId xmlns:a16="http://schemas.microsoft.com/office/drawing/2014/main" id="{D6D80DC7-D2D4-4AB8-8F07-76D28E3F5423}"/>
              </a:ext>
            </a:extLst>
          </p:cNvPr>
          <p:cNvGrpSpPr/>
          <p:nvPr/>
        </p:nvGrpSpPr>
        <p:grpSpPr>
          <a:xfrm>
            <a:off x="4320780" y="1123439"/>
            <a:ext cx="3861193" cy="2395130"/>
            <a:chOff x="4406505" y="1014865"/>
            <a:chExt cx="3861193" cy="2395130"/>
          </a:xfrm>
        </p:grpSpPr>
        <p:sp>
          <p:nvSpPr>
            <p:cNvPr id="17" name="TextBox 16">
              <a:extLst>
                <a:ext uri="{FF2B5EF4-FFF2-40B4-BE49-F238E27FC236}">
                  <a16:creationId xmlns:a16="http://schemas.microsoft.com/office/drawing/2014/main" id="{6BC571B8-AC92-4227-8EC8-98BA726E6410}"/>
                </a:ext>
              </a:extLst>
            </p:cNvPr>
            <p:cNvSpPr txBox="1"/>
            <p:nvPr/>
          </p:nvSpPr>
          <p:spPr>
            <a:xfrm>
              <a:off x="4406506" y="1471003"/>
              <a:ext cx="3861192" cy="1938992"/>
            </a:xfrm>
            <a:prstGeom prst="rect">
              <a:avLst/>
            </a:prstGeom>
            <a:noFill/>
          </p:spPr>
          <p:txBody>
            <a:bodyPr wrap="square" rtlCol="0">
              <a:spAutoFit/>
            </a:bodyPr>
            <a:lstStyle/>
            <a:p>
              <a:r>
                <a:rPr lang="id-ID" altLang="ko-KR" sz="2000" dirty="0">
                  <a:solidFill>
                    <a:schemeClr val="tx1">
                      <a:lumMod val="75000"/>
                      <a:lumOff val="25000"/>
                    </a:schemeClr>
                  </a:solidFill>
                  <a:cs typeface="Arial" pitchFamily="34" charset="0"/>
                </a:rPr>
                <a:t>U</a:t>
              </a:r>
              <a:r>
                <a:rPr lang="en-US" altLang="ko-KR" sz="2000" dirty="0" err="1">
                  <a:solidFill>
                    <a:schemeClr val="tx1">
                      <a:lumMod val="75000"/>
                      <a:lumOff val="25000"/>
                    </a:schemeClr>
                  </a:solidFill>
                  <a:cs typeface="Arial" pitchFamily="34" charset="0"/>
                </a:rPr>
                <a:t>ntuk</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memberikan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resep</a:t>
              </a:r>
              <a:r>
                <a:rPr lang="en-US" altLang="ko-KR" sz="2000" dirty="0">
                  <a:solidFill>
                    <a:schemeClr val="tx1">
                      <a:lumMod val="75000"/>
                      <a:lumOff val="25000"/>
                    </a:schemeClr>
                  </a:solidFill>
                  <a:cs typeface="Arial" pitchFamily="34" charset="0"/>
                </a:rPr>
                <a:t> dan </a:t>
              </a:r>
              <a:r>
                <a:rPr lang="en-US" altLang="ko-KR" sz="2000" dirty="0" err="1">
                  <a:solidFill>
                    <a:schemeClr val="tx1">
                      <a:lumMod val="75000"/>
                      <a:lumOff val="25000"/>
                    </a:schemeClr>
                  </a:solidFill>
                  <a:cs typeface="Arial" pitchFamily="34" charset="0"/>
                </a:rPr>
                <a:t>panduan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dalam</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memasak</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untuk</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mahasiswa</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dalam</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hal</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ini</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masakan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sederhana</a:t>
              </a:r>
              <a:r>
                <a:rPr lang="en-US" altLang="ko-KR" sz="2000" dirty="0">
                  <a:solidFill>
                    <a:schemeClr val="tx1">
                      <a:lumMod val="75000"/>
                      <a:lumOff val="25000"/>
                    </a:schemeClr>
                  </a:solidFill>
                  <a:cs typeface="Arial" pitchFamily="34" charset="0"/>
                </a:rPr>
                <a:t> yang </a:t>
              </a:r>
              <a:r>
                <a:rPr lang="en-US" altLang="ko-KR" sz="2000" dirty="0" err="1">
                  <a:solidFill>
                    <a:schemeClr val="tx1">
                      <a:lumMod val="75000"/>
                      <a:lumOff val="25000"/>
                    </a:schemeClr>
                  </a:solidFill>
                  <a:cs typeface="Arial" pitchFamily="34" charset="0"/>
                </a:rPr>
                <a:t>sesuai</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dengan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mahasiswa</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dengan</a:t>
              </a:r>
              <a:r>
                <a:rPr lang="en-US" altLang="ko-KR" sz="2000" dirty="0">
                  <a:solidFill>
                    <a:schemeClr val="tx1">
                      <a:lumMod val="75000"/>
                      <a:lumOff val="25000"/>
                    </a:schemeClr>
                  </a:solidFill>
                  <a:cs typeface="Arial" pitchFamily="34" charset="0"/>
                </a:rPr>
                <a:t> </a:t>
              </a:r>
              <a:r>
                <a:rPr lang="en-US" altLang="ko-KR" sz="2000" dirty="0" err="1">
                  <a:solidFill>
                    <a:schemeClr val="tx1">
                      <a:lumMod val="75000"/>
                      <a:lumOff val="25000"/>
                    </a:schemeClr>
                  </a:solidFill>
                  <a:cs typeface="Arial" pitchFamily="34" charset="0"/>
                </a:rPr>
                <a:t>harga</a:t>
              </a:r>
              <a:r>
                <a:rPr lang="en-US" altLang="ko-KR" sz="2000" dirty="0">
                  <a:solidFill>
                    <a:schemeClr val="tx1">
                      <a:lumMod val="75000"/>
                      <a:lumOff val="25000"/>
                    </a:schemeClr>
                  </a:solidFill>
                  <a:cs typeface="Arial" pitchFamily="34" charset="0"/>
                </a:rPr>
                <a:t> yang </a:t>
              </a:r>
              <a:r>
                <a:rPr lang="en-US" altLang="ko-KR" sz="2000" dirty="0" err="1">
                  <a:solidFill>
                    <a:schemeClr val="tx1">
                      <a:lumMod val="75000"/>
                      <a:lumOff val="25000"/>
                    </a:schemeClr>
                  </a:solidFill>
                  <a:cs typeface="Arial" pitchFamily="34" charset="0"/>
                </a:rPr>
                <a:t>diinginkan</a:t>
              </a:r>
              <a:endParaRPr lang="en-US" altLang="ko-KR" sz="2000" dirty="0">
                <a:solidFill>
                  <a:schemeClr val="tx1">
                    <a:lumMod val="75000"/>
                    <a:lumOff val="25000"/>
                  </a:schemeClr>
                </a:solidFill>
                <a:cs typeface="Arial" pitchFamily="34" charset="0"/>
              </a:endParaRPr>
            </a:p>
          </p:txBody>
        </p:sp>
        <p:sp>
          <p:nvSpPr>
            <p:cNvPr id="18" name="TextBox 17">
              <a:extLst>
                <a:ext uri="{FF2B5EF4-FFF2-40B4-BE49-F238E27FC236}">
                  <a16:creationId xmlns:a16="http://schemas.microsoft.com/office/drawing/2014/main" id="{24390EE0-AD0C-4D2B-B31E-49CD2CD8ACB3}"/>
                </a:ext>
              </a:extLst>
            </p:cNvPr>
            <p:cNvSpPr txBox="1"/>
            <p:nvPr/>
          </p:nvSpPr>
          <p:spPr>
            <a:xfrm>
              <a:off x="4406505" y="1014865"/>
              <a:ext cx="3861188" cy="461665"/>
            </a:xfrm>
            <a:prstGeom prst="rect">
              <a:avLst/>
            </a:prstGeom>
            <a:noFill/>
          </p:spPr>
          <p:txBody>
            <a:bodyPr wrap="square" rtlCol="0">
              <a:spAutoFit/>
            </a:bodyPr>
            <a:lstStyle/>
            <a:p>
              <a:r>
                <a:rPr lang="id-ID" altLang="ko-KR" sz="2400" dirty="0">
                  <a:solidFill>
                    <a:schemeClr val="accent1"/>
                  </a:solidFill>
                  <a:cs typeface="Arial" pitchFamily="34" charset="0"/>
                </a:rPr>
                <a:t>Manfaat</a:t>
              </a:r>
              <a:endParaRPr lang="ko-KR" altLang="en-US" sz="2400" b="1" dirty="0">
                <a:solidFill>
                  <a:schemeClr val="accent1"/>
                </a:solidFill>
                <a:cs typeface="Arial" pitchFamily="34" charset="0"/>
              </a:endParaRPr>
            </a:p>
          </p:txBody>
        </p:sp>
      </p:grpSp>
      <p:sp>
        <p:nvSpPr>
          <p:cNvPr id="22" name="TextBox 21">
            <a:extLst>
              <a:ext uri="{FF2B5EF4-FFF2-40B4-BE49-F238E27FC236}">
                <a16:creationId xmlns:a16="http://schemas.microsoft.com/office/drawing/2014/main" id="{5283CC4C-21F7-4DE4-A28E-A39A2C2AFFB7}"/>
              </a:ext>
            </a:extLst>
          </p:cNvPr>
          <p:cNvSpPr txBox="1"/>
          <p:nvPr/>
        </p:nvSpPr>
        <p:spPr>
          <a:xfrm>
            <a:off x="8384806" y="3980235"/>
            <a:ext cx="3013807" cy="1754326"/>
          </a:xfrm>
          <a:prstGeom prst="rect">
            <a:avLst/>
          </a:prstGeom>
          <a:noFill/>
        </p:spPr>
        <p:txBody>
          <a:bodyPr wrap="square" rtlCol="0">
            <a:spAutoFit/>
          </a:bodyPr>
          <a:lstStyle/>
          <a:p>
            <a:pPr algn="r"/>
            <a:r>
              <a:rPr lang="en-US" altLang="ko-KR" sz="3600" b="1" dirty="0">
                <a:solidFill>
                  <a:schemeClr val="tx1">
                    <a:lumMod val="65000"/>
                    <a:lumOff val="35000"/>
                  </a:schemeClr>
                </a:solidFill>
                <a:latin typeface="+mj-lt"/>
                <a:cs typeface="Arial" pitchFamily="34" charset="0"/>
              </a:rPr>
              <a:t>Column</a:t>
            </a:r>
          </a:p>
          <a:p>
            <a:pPr algn="r"/>
            <a:r>
              <a:rPr lang="en-US" altLang="ko-KR" sz="3600" b="1" dirty="0" err="1">
                <a:solidFill>
                  <a:schemeClr val="accent5"/>
                </a:solidFill>
                <a:latin typeface="+mj-lt"/>
                <a:cs typeface="Arial" pitchFamily="34" charset="0"/>
              </a:rPr>
              <a:t>Powerpoint</a:t>
            </a:r>
            <a:r>
              <a:rPr lang="en-US" altLang="ko-KR" sz="3600" b="1" dirty="0">
                <a:solidFill>
                  <a:schemeClr val="accent5"/>
                </a:solidFill>
                <a:latin typeface="+mj-lt"/>
                <a:cs typeface="Arial" pitchFamily="34" charset="0"/>
              </a:rPr>
              <a:t> </a:t>
            </a:r>
            <a:r>
              <a:rPr lang="en-US" altLang="ko-KR" sz="3600" b="1" dirty="0">
                <a:solidFill>
                  <a:schemeClr val="tx1">
                    <a:lumMod val="65000"/>
                    <a:lumOff val="35000"/>
                  </a:schemeClr>
                </a:solidFill>
                <a:latin typeface="+mj-lt"/>
                <a:cs typeface="Arial" pitchFamily="34" charset="0"/>
              </a:rPr>
              <a:t>Presentation </a:t>
            </a:r>
            <a:endParaRPr lang="ko-KR" altLang="en-US" sz="3600" b="1" dirty="0">
              <a:solidFill>
                <a:schemeClr val="tx1">
                  <a:lumMod val="65000"/>
                  <a:lumOff val="35000"/>
                </a:schemeClr>
              </a:solidFill>
              <a:latin typeface="+mj-lt"/>
              <a:cs typeface="Arial" pitchFamily="34" charset="0"/>
            </a:endParaRPr>
          </a:p>
        </p:txBody>
      </p:sp>
    </p:spTree>
    <p:extLst>
      <p:ext uri="{BB962C8B-B14F-4D97-AF65-F5344CB8AC3E}">
        <p14:creationId xmlns:p14="http://schemas.microsoft.com/office/powerpoint/2010/main" val="280813513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aphicFrame>
        <p:nvGraphicFramePr>
          <p:cNvPr id="3" name="Table 2">
            <a:extLst>
              <a:ext uri="{FF2B5EF4-FFF2-40B4-BE49-F238E27FC236}">
                <a16:creationId xmlns:a16="http://schemas.microsoft.com/office/drawing/2014/main" id="{0E11B166-29C7-4204-BCC1-A16C4194DB1E}"/>
              </a:ext>
            </a:extLst>
          </p:cNvPr>
          <p:cNvGraphicFramePr>
            <a:graphicFrameLocks noGrp="1"/>
          </p:cNvGraphicFramePr>
          <p:nvPr>
            <p:extLst>
              <p:ext uri="{D42A27DB-BD31-4B8C-83A1-F6EECF244321}">
                <p14:modId xmlns:p14="http://schemas.microsoft.com/office/powerpoint/2010/main" val="3070633423"/>
              </p:ext>
            </p:extLst>
          </p:nvPr>
        </p:nvGraphicFramePr>
        <p:xfrm>
          <a:off x="3207045" y="2419375"/>
          <a:ext cx="1800200" cy="3605099"/>
        </p:xfrm>
        <a:graphic>
          <a:graphicData uri="http://schemas.openxmlformats.org/drawingml/2006/table">
            <a:tbl>
              <a:tblPr firstRow="1" bandRow="1">
                <a:tableStyleId>{5C22544A-7EE6-4342-B048-85BDC9FD1C3A}</a:tableStyleId>
              </a:tblPr>
              <a:tblGrid>
                <a:gridCol w="1800200">
                  <a:extLst>
                    <a:ext uri="{9D8B030D-6E8A-4147-A177-3AD203B41FA5}">
                      <a16:colId xmlns:a16="http://schemas.microsoft.com/office/drawing/2014/main" val="20000"/>
                    </a:ext>
                  </a:extLst>
                </a:gridCol>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28575" cap="flat" cmpd="sng" algn="ctr">
                      <a:solidFill>
                        <a:schemeClr val="accent1"/>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0"/>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1"/>
                      </a:solidFill>
                      <a:prstDash val="solid"/>
                      <a:round/>
                      <a:headEnd type="none" w="med" len="med"/>
                      <a:tailEnd type="none" w="med" len="med"/>
                    </a:lnL>
                    <a:lnR w="28575" cap="flat" cmpd="sng" algn="ctr">
                      <a:solidFill>
                        <a:schemeClr val="accent1"/>
                      </a:solidFill>
                      <a:prstDash val="solid"/>
                      <a:round/>
                      <a:headEnd type="none" w="med" len="med"/>
                      <a:tailEnd type="none" w="med" len="med"/>
                    </a:lnR>
                    <a:lnT w="12700" cmpd="sng">
                      <a:noFill/>
                    </a:lnT>
                    <a:lnB w="28575" cap="flat" cmpd="sng" algn="ctr">
                      <a:solidFill>
                        <a:schemeClr val="accent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sp>
        <p:nvSpPr>
          <p:cNvPr id="4" name="TextBox 3">
            <a:extLst>
              <a:ext uri="{FF2B5EF4-FFF2-40B4-BE49-F238E27FC236}">
                <a16:creationId xmlns:a16="http://schemas.microsoft.com/office/drawing/2014/main" id="{8D94385C-BFDA-43CF-AE5B-64EC70FD1188}"/>
              </a:ext>
            </a:extLst>
          </p:cNvPr>
          <p:cNvSpPr txBox="1"/>
          <p:nvPr/>
        </p:nvSpPr>
        <p:spPr>
          <a:xfrm>
            <a:off x="927068" y="2957394"/>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5" name="TextBox 4">
            <a:extLst>
              <a:ext uri="{FF2B5EF4-FFF2-40B4-BE49-F238E27FC236}">
                <a16:creationId xmlns:a16="http://schemas.microsoft.com/office/drawing/2014/main" id="{DEB3A01A-FBB5-459A-B4C3-B1AABD7073AA}"/>
              </a:ext>
            </a:extLst>
          </p:cNvPr>
          <p:cNvSpPr txBox="1"/>
          <p:nvPr/>
        </p:nvSpPr>
        <p:spPr>
          <a:xfrm>
            <a:off x="927068" y="3410928"/>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6" name="TextBox 5">
            <a:extLst>
              <a:ext uri="{FF2B5EF4-FFF2-40B4-BE49-F238E27FC236}">
                <a16:creationId xmlns:a16="http://schemas.microsoft.com/office/drawing/2014/main" id="{4C3752B7-9EF8-43D2-AD4E-E61B767BC8D0}"/>
              </a:ext>
            </a:extLst>
          </p:cNvPr>
          <p:cNvSpPr txBox="1"/>
          <p:nvPr/>
        </p:nvSpPr>
        <p:spPr>
          <a:xfrm>
            <a:off x="927068" y="3864462"/>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7" name="TextBox 6">
            <a:extLst>
              <a:ext uri="{FF2B5EF4-FFF2-40B4-BE49-F238E27FC236}">
                <a16:creationId xmlns:a16="http://schemas.microsoft.com/office/drawing/2014/main" id="{218D97EE-E730-44B4-90DF-852F5D6E08D0}"/>
              </a:ext>
            </a:extLst>
          </p:cNvPr>
          <p:cNvSpPr txBox="1"/>
          <p:nvPr/>
        </p:nvSpPr>
        <p:spPr>
          <a:xfrm>
            <a:off x="927068" y="4317996"/>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8" name="TextBox 7">
            <a:extLst>
              <a:ext uri="{FF2B5EF4-FFF2-40B4-BE49-F238E27FC236}">
                <a16:creationId xmlns:a16="http://schemas.microsoft.com/office/drawing/2014/main" id="{9BC248A3-7D40-43D3-AB5D-ABD89906D179}"/>
              </a:ext>
            </a:extLst>
          </p:cNvPr>
          <p:cNvSpPr txBox="1"/>
          <p:nvPr/>
        </p:nvSpPr>
        <p:spPr>
          <a:xfrm>
            <a:off x="927068" y="4771530"/>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9" name="TextBox 8">
            <a:extLst>
              <a:ext uri="{FF2B5EF4-FFF2-40B4-BE49-F238E27FC236}">
                <a16:creationId xmlns:a16="http://schemas.microsoft.com/office/drawing/2014/main" id="{F562508B-AB49-4C8D-A0E5-6BDB05DAE899}"/>
              </a:ext>
            </a:extLst>
          </p:cNvPr>
          <p:cNvSpPr txBox="1"/>
          <p:nvPr/>
        </p:nvSpPr>
        <p:spPr>
          <a:xfrm>
            <a:off x="927068" y="5225064"/>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sp>
        <p:nvSpPr>
          <p:cNvPr id="10" name="TextBox 9">
            <a:extLst>
              <a:ext uri="{FF2B5EF4-FFF2-40B4-BE49-F238E27FC236}">
                <a16:creationId xmlns:a16="http://schemas.microsoft.com/office/drawing/2014/main" id="{22DE9FAB-7034-401F-A31D-5E0CB5191A15}"/>
              </a:ext>
            </a:extLst>
          </p:cNvPr>
          <p:cNvSpPr txBox="1"/>
          <p:nvPr/>
        </p:nvSpPr>
        <p:spPr>
          <a:xfrm>
            <a:off x="927068" y="5678596"/>
            <a:ext cx="2135962" cy="307777"/>
          </a:xfrm>
          <a:prstGeom prst="rect">
            <a:avLst/>
          </a:prstGeom>
          <a:solidFill>
            <a:schemeClr val="accent2"/>
          </a:solidFill>
        </p:spPr>
        <p:txBody>
          <a:bodyPr wrap="square" rtlCol="0" anchor="ctr">
            <a:spAutoFit/>
          </a:bodyPr>
          <a:lstStyle/>
          <a:p>
            <a:pPr algn="ctr"/>
            <a:r>
              <a:rPr lang="en-US" altLang="ko-KR" sz="1400" b="1" dirty="0">
                <a:solidFill>
                  <a:schemeClr val="bg1"/>
                </a:solidFill>
                <a:cs typeface="Calibri" pitchFamily="34" charset="0"/>
              </a:rPr>
              <a:t>Your Text Here</a:t>
            </a:r>
            <a:endParaRPr lang="ko-KR" altLang="en-US" sz="1400" b="1" dirty="0">
              <a:solidFill>
                <a:schemeClr val="bg1"/>
              </a:solidFill>
              <a:cs typeface="Calibri" pitchFamily="34" charset="0"/>
            </a:endParaRPr>
          </a:p>
        </p:txBody>
      </p:sp>
      <p:graphicFrame>
        <p:nvGraphicFramePr>
          <p:cNvPr id="11" name="Table 10">
            <a:extLst>
              <a:ext uri="{FF2B5EF4-FFF2-40B4-BE49-F238E27FC236}">
                <a16:creationId xmlns:a16="http://schemas.microsoft.com/office/drawing/2014/main" id="{ACDE6B50-640B-499F-B83F-11D7A5B4E90D}"/>
              </a:ext>
            </a:extLst>
          </p:cNvPr>
          <p:cNvGraphicFramePr>
            <a:graphicFrameLocks noGrp="1"/>
          </p:cNvGraphicFramePr>
          <p:nvPr>
            <p:extLst>
              <p:ext uri="{D42A27DB-BD31-4B8C-83A1-F6EECF244321}">
                <p14:modId xmlns:p14="http://schemas.microsoft.com/office/powerpoint/2010/main" val="719135572"/>
              </p:ext>
            </p:extLst>
          </p:nvPr>
        </p:nvGraphicFramePr>
        <p:xfrm>
          <a:off x="5292941" y="2419375"/>
          <a:ext cx="1800200" cy="3605099"/>
        </p:xfrm>
        <a:graphic>
          <a:graphicData uri="http://schemas.openxmlformats.org/drawingml/2006/table">
            <a:tbl>
              <a:tblPr firstRow="1" bandRow="1">
                <a:tableStyleId>{5C22544A-7EE6-4342-B048-85BDC9FD1C3A}</a:tableStyleId>
              </a:tblPr>
              <a:tblGrid>
                <a:gridCol w="1800200">
                  <a:extLst>
                    <a:ext uri="{9D8B030D-6E8A-4147-A177-3AD203B41FA5}">
                      <a16:colId xmlns:a16="http://schemas.microsoft.com/office/drawing/2014/main" val="20000"/>
                    </a:ext>
                  </a:extLst>
                </a:gridCol>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10000"/>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graphicFrame>
        <p:nvGraphicFramePr>
          <p:cNvPr id="12" name="Table 11">
            <a:extLst>
              <a:ext uri="{FF2B5EF4-FFF2-40B4-BE49-F238E27FC236}">
                <a16:creationId xmlns:a16="http://schemas.microsoft.com/office/drawing/2014/main" id="{896C0546-3365-469C-B387-DCB5A0C41A1D}"/>
              </a:ext>
            </a:extLst>
          </p:cNvPr>
          <p:cNvGraphicFramePr>
            <a:graphicFrameLocks noGrp="1"/>
          </p:cNvGraphicFramePr>
          <p:nvPr>
            <p:extLst>
              <p:ext uri="{D42A27DB-BD31-4B8C-83A1-F6EECF244321}">
                <p14:modId xmlns:p14="http://schemas.microsoft.com/office/powerpoint/2010/main" val="3508010118"/>
              </p:ext>
            </p:extLst>
          </p:nvPr>
        </p:nvGraphicFramePr>
        <p:xfrm>
          <a:off x="7378837" y="2419375"/>
          <a:ext cx="1800200" cy="3605099"/>
        </p:xfrm>
        <a:graphic>
          <a:graphicData uri="http://schemas.openxmlformats.org/drawingml/2006/table">
            <a:tbl>
              <a:tblPr firstRow="1" bandRow="1">
                <a:tableStyleId>{5C22544A-7EE6-4342-B048-85BDC9FD1C3A}</a:tableStyleId>
              </a:tblPr>
              <a:tblGrid>
                <a:gridCol w="1800200">
                  <a:extLst>
                    <a:ext uri="{9D8B030D-6E8A-4147-A177-3AD203B41FA5}">
                      <a16:colId xmlns:a16="http://schemas.microsoft.com/office/drawing/2014/main" val="20000"/>
                    </a:ext>
                  </a:extLst>
                </a:gridCol>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3"/>
                    </a:solidFill>
                  </a:tcPr>
                </a:tc>
                <a:extLst>
                  <a:ext uri="{0D108BD9-81ED-4DB2-BD59-A6C34878D82A}">
                    <a16:rowId xmlns:a16="http://schemas.microsoft.com/office/drawing/2014/main" val="10000"/>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graphicFrame>
        <p:nvGraphicFramePr>
          <p:cNvPr id="13" name="Table 19">
            <a:extLst>
              <a:ext uri="{FF2B5EF4-FFF2-40B4-BE49-F238E27FC236}">
                <a16:creationId xmlns:a16="http://schemas.microsoft.com/office/drawing/2014/main" id="{63837F22-06E6-4A7B-8426-FD467747B979}"/>
              </a:ext>
            </a:extLst>
          </p:cNvPr>
          <p:cNvGraphicFramePr>
            <a:graphicFrameLocks noGrp="1"/>
          </p:cNvGraphicFramePr>
          <p:nvPr>
            <p:extLst>
              <p:ext uri="{D42A27DB-BD31-4B8C-83A1-F6EECF244321}">
                <p14:modId xmlns:p14="http://schemas.microsoft.com/office/powerpoint/2010/main" val="2523594936"/>
              </p:ext>
            </p:extLst>
          </p:nvPr>
        </p:nvGraphicFramePr>
        <p:xfrm>
          <a:off x="9464733" y="2419375"/>
          <a:ext cx="1800200" cy="3605099"/>
        </p:xfrm>
        <a:graphic>
          <a:graphicData uri="http://schemas.openxmlformats.org/drawingml/2006/table">
            <a:tbl>
              <a:tblPr firstRow="1" bandRow="1">
                <a:tableStyleId>{5C22544A-7EE6-4342-B048-85BDC9FD1C3A}</a:tableStyleId>
              </a:tblPr>
              <a:tblGrid>
                <a:gridCol w="1800200">
                  <a:extLst>
                    <a:ext uri="{9D8B030D-6E8A-4147-A177-3AD203B41FA5}">
                      <a16:colId xmlns:a16="http://schemas.microsoft.com/office/drawing/2014/main" val="20000"/>
                    </a:ext>
                  </a:extLst>
                </a:gridCol>
              </a:tblGrid>
              <a:tr h="468000">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bg1"/>
                          </a:solidFill>
                          <a:latin typeface="+mn-lt"/>
                          <a:cs typeface="Arial" pitchFamily="34" charset="0"/>
                        </a:rPr>
                        <a:t>Your Text Here</a:t>
                      </a:r>
                      <a:endParaRPr lang="ko-KR" altLang="en-US" sz="1400" b="1" dirty="0">
                        <a:solidFill>
                          <a:schemeClr val="bg1"/>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10000"/>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448157">
                <a:tc>
                  <a:txBody>
                    <a:bodyPr/>
                    <a:lstStyle/>
                    <a:p>
                      <a:pPr algn="ctr" latinLnBrk="1"/>
                      <a:r>
                        <a:rPr lang="en-US" altLang="ko-KR" sz="1200" b="0" dirty="0">
                          <a:solidFill>
                            <a:schemeClr val="tx1">
                              <a:lumMod val="75000"/>
                              <a:lumOff val="25000"/>
                            </a:schemeClr>
                          </a:solidFill>
                          <a:latin typeface="+mn-lt"/>
                          <a:cs typeface="Arial" pitchFamily="34" charset="0"/>
                        </a:rPr>
                        <a:t>Content</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448157">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n-lt"/>
                          <a:cs typeface="Arial" pitchFamily="34" charset="0"/>
                        </a:rPr>
                        <a:t>Text Here</a:t>
                      </a:r>
                      <a:endParaRPr lang="ko-KR" altLang="en-US" sz="1200" b="0" dirty="0">
                        <a:solidFill>
                          <a:schemeClr val="tx1">
                            <a:lumMod val="75000"/>
                            <a:lumOff val="25000"/>
                          </a:schemeClr>
                        </a:solidFill>
                        <a:latin typeface="+mn-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bl>
          </a:graphicData>
        </a:graphic>
      </p:graphicFrame>
      <p:grpSp>
        <p:nvGrpSpPr>
          <p:cNvPr id="18" name="그룹 15">
            <a:extLst>
              <a:ext uri="{FF2B5EF4-FFF2-40B4-BE49-F238E27FC236}">
                <a16:creationId xmlns:a16="http://schemas.microsoft.com/office/drawing/2014/main" id="{E6C4E055-9125-4197-A83F-BED4C5FA0C29}"/>
              </a:ext>
            </a:extLst>
          </p:cNvPr>
          <p:cNvGrpSpPr/>
          <p:nvPr/>
        </p:nvGrpSpPr>
        <p:grpSpPr>
          <a:xfrm>
            <a:off x="6003095" y="1719596"/>
            <a:ext cx="341234" cy="477315"/>
            <a:chOff x="1019786" y="3002376"/>
            <a:chExt cx="2531613" cy="3541196"/>
          </a:xfrm>
          <a:solidFill>
            <a:schemeClr val="accent4"/>
          </a:solidFill>
        </p:grpSpPr>
        <p:sp>
          <p:nvSpPr>
            <p:cNvPr id="19" name="사각형: 둥근 모서리 132">
              <a:extLst>
                <a:ext uri="{FF2B5EF4-FFF2-40B4-BE49-F238E27FC236}">
                  <a16:creationId xmlns:a16="http://schemas.microsoft.com/office/drawing/2014/main" id="{4F102F02-2765-458F-A24D-A2E4B8178D9C}"/>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0" name="막힌 원호 135">
              <a:extLst>
                <a:ext uri="{FF2B5EF4-FFF2-40B4-BE49-F238E27FC236}">
                  <a16:creationId xmlns:a16="http://schemas.microsoft.com/office/drawing/2014/main" id="{DD6F4378-A4D9-46AD-B559-BE60AD784932}"/>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1" name="자유형: 도형 18">
              <a:extLst>
                <a:ext uri="{FF2B5EF4-FFF2-40B4-BE49-F238E27FC236}">
                  <a16:creationId xmlns:a16="http://schemas.microsoft.com/office/drawing/2014/main" id="{9C01395A-D805-4ECF-A695-DF036F40681A}"/>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22" name="자유형: 도형 19">
              <a:extLst>
                <a:ext uri="{FF2B5EF4-FFF2-40B4-BE49-F238E27FC236}">
                  <a16:creationId xmlns:a16="http://schemas.microsoft.com/office/drawing/2014/main" id="{D3C4076B-7552-474B-87BD-12B1D2AB1487}"/>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23" name="그룹 25">
            <a:extLst>
              <a:ext uri="{FF2B5EF4-FFF2-40B4-BE49-F238E27FC236}">
                <a16:creationId xmlns:a16="http://schemas.microsoft.com/office/drawing/2014/main" id="{7D9AB284-862C-4BF5-953D-05D6B25BF5C3}"/>
              </a:ext>
            </a:extLst>
          </p:cNvPr>
          <p:cNvGrpSpPr/>
          <p:nvPr/>
        </p:nvGrpSpPr>
        <p:grpSpPr>
          <a:xfrm rot="20593171">
            <a:off x="8099582" y="1729183"/>
            <a:ext cx="337101" cy="486795"/>
            <a:chOff x="8615780" y="3185232"/>
            <a:chExt cx="1026044" cy="1481671"/>
          </a:xfrm>
          <a:solidFill>
            <a:schemeClr val="accent3"/>
          </a:solidFill>
        </p:grpSpPr>
        <p:sp>
          <p:nvSpPr>
            <p:cNvPr id="24" name="눈물 방울 26">
              <a:extLst>
                <a:ext uri="{FF2B5EF4-FFF2-40B4-BE49-F238E27FC236}">
                  <a16:creationId xmlns:a16="http://schemas.microsoft.com/office/drawing/2014/main" id="{37BE30E5-024D-40B2-82B2-25D9FD034E48}"/>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자유형: 도형 27">
              <a:extLst>
                <a:ext uri="{FF2B5EF4-FFF2-40B4-BE49-F238E27FC236}">
                  <a16:creationId xmlns:a16="http://schemas.microsoft.com/office/drawing/2014/main" id="{C9A8EEA6-69D7-46FD-9073-F18EB6601421}"/>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자유형: 도형 28">
              <a:extLst>
                <a:ext uri="{FF2B5EF4-FFF2-40B4-BE49-F238E27FC236}">
                  <a16:creationId xmlns:a16="http://schemas.microsoft.com/office/drawing/2014/main" id="{22ED3C87-984F-475F-8393-7FA02AFEB9DC}"/>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자유형: 도형 29">
              <a:extLst>
                <a:ext uri="{FF2B5EF4-FFF2-40B4-BE49-F238E27FC236}">
                  <a16:creationId xmlns:a16="http://schemas.microsoft.com/office/drawing/2014/main" id="{A7A15959-B818-43A0-8E4B-572A558E6820}"/>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28" name="그룹 30">
            <a:extLst>
              <a:ext uri="{FF2B5EF4-FFF2-40B4-BE49-F238E27FC236}">
                <a16:creationId xmlns:a16="http://schemas.microsoft.com/office/drawing/2014/main" id="{5B56B7F5-20CF-41DE-84AF-375B03639FE4}"/>
              </a:ext>
            </a:extLst>
          </p:cNvPr>
          <p:cNvGrpSpPr/>
          <p:nvPr/>
        </p:nvGrpSpPr>
        <p:grpSpPr>
          <a:xfrm>
            <a:off x="10215390" y="1748559"/>
            <a:ext cx="501921" cy="524031"/>
            <a:chOff x="-2765399" y="4983810"/>
            <a:chExt cx="2559184" cy="2671920"/>
          </a:xfrm>
          <a:solidFill>
            <a:schemeClr val="accent2"/>
          </a:solidFill>
        </p:grpSpPr>
        <p:sp>
          <p:nvSpPr>
            <p:cNvPr id="29" name="Freeform 18">
              <a:extLst>
                <a:ext uri="{FF2B5EF4-FFF2-40B4-BE49-F238E27FC236}">
                  <a16:creationId xmlns:a16="http://schemas.microsoft.com/office/drawing/2014/main" id="{DBF9A01D-A907-4958-AA41-3F4CEB801200}"/>
                </a:ext>
              </a:extLst>
            </p:cNvPr>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30" name="타원 32">
              <a:extLst>
                <a:ext uri="{FF2B5EF4-FFF2-40B4-BE49-F238E27FC236}">
                  <a16:creationId xmlns:a16="http://schemas.microsoft.com/office/drawing/2014/main" id="{A135A753-7C2E-477D-9F6B-7897FF9B3EF4}"/>
                </a:ext>
              </a:extLst>
            </p:cNvPr>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1" name="타원 33">
              <a:extLst>
                <a:ext uri="{FF2B5EF4-FFF2-40B4-BE49-F238E27FC236}">
                  <a16:creationId xmlns:a16="http://schemas.microsoft.com/office/drawing/2014/main" id="{732DDDB5-A42C-4D4E-9EEF-C63A1FAF34BD}"/>
                </a:ext>
              </a:extLst>
            </p:cNvPr>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타원 34">
              <a:extLst>
                <a:ext uri="{FF2B5EF4-FFF2-40B4-BE49-F238E27FC236}">
                  <a16:creationId xmlns:a16="http://schemas.microsoft.com/office/drawing/2014/main" id="{32826875-625E-4A91-85F6-CF8E862FB693}"/>
                </a:ext>
              </a:extLst>
            </p:cNvPr>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타원 35">
              <a:extLst>
                <a:ext uri="{FF2B5EF4-FFF2-40B4-BE49-F238E27FC236}">
                  <a16:creationId xmlns:a16="http://schemas.microsoft.com/office/drawing/2014/main" id="{B01D5053-A7A0-4C2F-A64D-2444887AC0A6}"/>
                </a:ext>
              </a:extLst>
            </p:cNvPr>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36">
              <a:extLst>
                <a:ext uri="{FF2B5EF4-FFF2-40B4-BE49-F238E27FC236}">
                  <a16:creationId xmlns:a16="http://schemas.microsoft.com/office/drawing/2014/main" id="{194170B5-DC0E-4E91-B57F-F3C990A83511}"/>
                </a:ext>
              </a:extLst>
            </p:cNvPr>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7">
              <a:extLst>
                <a:ext uri="{FF2B5EF4-FFF2-40B4-BE49-F238E27FC236}">
                  <a16:creationId xmlns:a16="http://schemas.microsoft.com/office/drawing/2014/main" id="{1D94000D-F3F3-4152-8066-8ADA7B9A0E7C}"/>
                </a:ext>
              </a:extLst>
            </p:cNvPr>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사각형: 둥근 모서리 38">
              <a:extLst>
                <a:ext uri="{FF2B5EF4-FFF2-40B4-BE49-F238E27FC236}">
                  <a16:creationId xmlns:a16="http://schemas.microsoft.com/office/drawing/2014/main" id="{8E811F09-0428-4478-9196-1CF3CFE241F8}"/>
                </a:ext>
              </a:extLst>
            </p:cNvPr>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7" name="그룹 39">
            <a:extLst>
              <a:ext uri="{FF2B5EF4-FFF2-40B4-BE49-F238E27FC236}">
                <a16:creationId xmlns:a16="http://schemas.microsoft.com/office/drawing/2014/main" id="{07E9C3DA-418C-4621-85D0-8A732596607C}"/>
              </a:ext>
            </a:extLst>
          </p:cNvPr>
          <p:cNvGrpSpPr/>
          <p:nvPr/>
        </p:nvGrpSpPr>
        <p:grpSpPr>
          <a:xfrm>
            <a:off x="3909437" y="1813226"/>
            <a:ext cx="395415" cy="451112"/>
            <a:chOff x="3434152" y="428041"/>
            <a:chExt cx="4718078" cy="5382655"/>
          </a:xfrm>
          <a:solidFill>
            <a:schemeClr val="accent1"/>
          </a:solidFill>
        </p:grpSpPr>
        <p:sp>
          <p:nvSpPr>
            <p:cNvPr id="38" name="자유형: 도형 40">
              <a:extLst>
                <a:ext uri="{FF2B5EF4-FFF2-40B4-BE49-F238E27FC236}">
                  <a16:creationId xmlns:a16="http://schemas.microsoft.com/office/drawing/2014/main" id="{1A7A7828-7E2C-44A5-8635-E45D59DFBF1E}"/>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9" name="자유형: 도형 41">
              <a:extLst>
                <a:ext uri="{FF2B5EF4-FFF2-40B4-BE49-F238E27FC236}">
                  <a16:creationId xmlns:a16="http://schemas.microsoft.com/office/drawing/2014/main" id="{3FDE2776-41DB-4557-B080-0FB8A14EFED2}"/>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0" name="자유형: 도형 42">
              <a:extLst>
                <a:ext uri="{FF2B5EF4-FFF2-40B4-BE49-F238E27FC236}">
                  <a16:creationId xmlns:a16="http://schemas.microsoft.com/office/drawing/2014/main" id="{338B7B27-06B8-42E2-9933-16EF1C00C416}"/>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3">
              <a:extLst>
                <a:ext uri="{FF2B5EF4-FFF2-40B4-BE49-F238E27FC236}">
                  <a16:creationId xmlns:a16="http://schemas.microsoft.com/office/drawing/2014/main" id="{A10E4696-1CF4-42E3-8A16-4E4B80BBABA4}"/>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2" name="Teardrop 3">
              <a:extLst>
                <a:ext uri="{FF2B5EF4-FFF2-40B4-BE49-F238E27FC236}">
                  <a16:creationId xmlns:a16="http://schemas.microsoft.com/office/drawing/2014/main" id="{45AE731C-D351-475E-8E59-981155FD7DFC}"/>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spTree>
    <p:extLst>
      <p:ext uri="{BB962C8B-B14F-4D97-AF65-F5344CB8AC3E}">
        <p14:creationId xmlns:p14="http://schemas.microsoft.com/office/powerpoint/2010/main" val="13982348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A94E27-E799-4CAD-9C7C-0DBD89BDDCBC}"/>
              </a:ext>
            </a:extLst>
          </p:cNvPr>
          <p:cNvSpPr txBox="1"/>
          <p:nvPr/>
        </p:nvSpPr>
        <p:spPr>
          <a:xfrm>
            <a:off x="4020761" y="367749"/>
            <a:ext cx="4150479" cy="400110"/>
          </a:xfrm>
          <a:prstGeom prst="rect">
            <a:avLst/>
          </a:prstGeom>
          <a:solidFill>
            <a:schemeClr val="bg1"/>
          </a:solidFill>
        </p:spPr>
        <p:txBody>
          <a:bodyPr wrap="square" rtlCol="0" anchor="ctr">
            <a:spAutoFit/>
          </a:bodyPr>
          <a:lstStyle/>
          <a:p>
            <a:pPr algn="dist"/>
            <a:r>
              <a:rPr lang="en-GB" altLang="ko-KR" sz="2000" dirty="0">
                <a:solidFill>
                  <a:schemeClr val="accent2"/>
                </a:solidFill>
                <a:cs typeface="Arial" pitchFamily="34" charset="0"/>
              </a:rPr>
              <a:t>RESTAURANT</a:t>
            </a:r>
            <a:endParaRPr lang="ko-KR" altLang="en-US" sz="2000" dirty="0">
              <a:solidFill>
                <a:schemeClr val="accent2"/>
              </a:solidFill>
              <a:cs typeface="Arial" pitchFamily="34" charset="0"/>
            </a:endParaRPr>
          </a:p>
        </p:txBody>
      </p:sp>
      <p:sp>
        <p:nvSpPr>
          <p:cNvPr id="5" name="TextBox 4">
            <a:extLst>
              <a:ext uri="{FF2B5EF4-FFF2-40B4-BE49-F238E27FC236}">
                <a16:creationId xmlns:a16="http://schemas.microsoft.com/office/drawing/2014/main" id="{93B5C280-1839-4F64-8C9B-B4A13969FFFC}"/>
              </a:ext>
            </a:extLst>
          </p:cNvPr>
          <p:cNvSpPr txBox="1"/>
          <p:nvPr/>
        </p:nvSpPr>
        <p:spPr>
          <a:xfrm>
            <a:off x="1995202" y="969905"/>
            <a:ext cx="7943179" cy="769441"/>
          </a:xfrm>
          <a:prstGeom prst="rect">
            <a:avLst/>
          </a:prstGeom>
          <a:noFill/>
        </p:spPr>
        <p:txBody>
          <a:bodyPr wrap="square" rtlCol="0" anchor="ctr">
            <a:spAutoFit/>
          </a:bodyPr>
          <a:lstStyle/>
          <a:p>
            <a:pPr algn="ctr"/>
            <a:r>
              <a:rPr lang="en-US" altLang="ko-KR" sz="4400" b="1" dirty="0">
                <a:solidFill>
                  <a:schemeClr val="tx1"/>
                </a:solidFill>
                <a:latin typeface="+mj-lt"/>
                <a:cs typeface="Arial" pitchFamily="34" charset="0"/>
              </a:rPr>
              <a:t>Awesome </a:t>
            </a:r>
            <a:r>
              <a:rPr lang="en-GB" altLang="ko-KR" sz="4400" b="1" dirty="0">
                <a:solidFill>
                  <a:schemeClr val="tx1"/>
                </a:solidFill>
                <a:latin typeface="+mj-lt"/>
                <a:cs typeface="Arial" pitchFamily="34" charset="0"/>
              </a:rPr>
              <a:t>P</a:t>
            </a:r>
            <a:r>
              <a:rPr lang="en-US" altLang="ko-KR" sz="4400" b="1" dirty="0" err="1">
                <a:solidFill>
                  <a:schemeClr val="tx1"/>
                </a:solidFill>
                <a:latin typeface="+mj-lt"/>
                <a:cs typeface="Arial" pitchFamily="34" charset="0"/>
              </a:rPr>
              <a:t>resentation</a:t>
            </a:r>
            <a:endParaRPr lang="en-US" altLang="ko-KR" sz="4400" b="1" dirty="0">
              <a:solidFill>
                <a:schemeClr val="tx1"/>
              </a:solidFill>
              <a:latin typeface="+mj-lt"/>
              <a:cs typeface="Arial" pitchFamily="34" charset="0"/>
            </a:endParaRPr>
          </a:p>
        </p:txBody>
      </p:sp>
      <p:sp>
        <p:nvSpPr>
          <p:cNvPr id="6" name="TextBox 5">
            <a:extLst>
              <a:ext uri="{FF2B5EF4-FFF2-40B4-BE49-F238E27FC236}">
                <a16:creationId xmlns:a16="http://schemas.microsoft.com/office/drawing/2014/main" id="{3702FFD3-EB16-4767-A533-914EF5D8E856}"/>
              </a:ext>
            </a:extLst>
          </p:cNvPr>
          <p:cNvSpPr txBox="1"/>
          <p:nvPr/>
        </p:nvSpPr>
        <p:spPr>
          <a:xfrm>
            <a:off x="4252799" y="1712744"/>
            <a:ext cx="3427984" cy="430887"/>
          </a:xfrm>
          <a:prstGeom prst="rect">
            <a:avLst/>
          </a:prstGeom>
          <a:noFill/>
        </p:spPr>
        <p:txBody>
          <a:bodyPr wrap="square" lIns="36000" tIns="0" rIns="36000" bIns="0" rtlCol="0" anchor="ctr">
            <a:spAutoFit/>
          </a:bodyPr>
          <a:lstStyle/>
          <a:p>
            <a:pPr algn="ctr"/>
            <a:r>
              <a:rPr lang="en-US" altLang="ko-KR" sz="2800" dirty="0">
                <a:solidFill>
                  <a:schemeClr val="accent2">
                    <a:lumMod val="75000"/>
                  </a:schemeClr>
                </a:solidFill>
              </a:rPr>
              <a:t>GRAND</a:t>
            </a:r>
            <a:r>
              <a:rPr lang="ko-KR" altLang="en-US" sz="2800" dirty="0">
                <a:solidFill>
                  <a:schemeClr val="accent2">
                    <a:lumMod val="75000"/>
                  </a:schemeClr>
                </a:solidFill>
              </a:rPr>
              <a:t> </a:t>
            </a:r>
            <a:r>
              <a:rPr lang="en-US" altLang="ko-KR" sz="2800" dirty="0">
                <a:solidFill>
                  <a:schemeClr val="accent2">
                    <a:lumMod val="75000"/>
                  </a:schemeClr>
                </a:solidFill>
              </a:rPr>
              <a:t>OPENING</a:t>
            </a:r>
            <a:endParaRPr lang="ko-KR" altLang="en-US" sz="2800" dirty="0">
              <a:solidFill>
                <a:schemeClr val="accent2">
                  <a:lumMod val="75000"/>
                </a:schemeClr>
              </a:solidFill>
            </a:endParaRPr>
          </a:p>
        </p:txBody>
      </p:sp>
      <p:sp>
        <p:nvSpPr>
          <p:cNvPr id="7" name="TextBox 6">
            <a:extLst>
              <a:ext uri="{FF2B5EF4-FFF2-40B4-BE49-F238E27FC236}">
                <a16:creationId xmlns:a16="http://schemas.microsoft.com/office/drawing/2014/main" id="{45D62B34-A08E-4F80-9F74-FDA64C7BAD19}"/>
              </a:ext>
            </a:extLst>
          </p:cNvPr>
          <p:cNvSpPr txBox="1"/>
          <p:nvPr/>
        </p:nvSpPr>
        <p:spPr>
          <a:xfrm>
            <a:off x="1010584" y="2226078"/>
            <a:ext cx="10170832" cy="646331"/>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Get a modern PowerPoint  Presentation that is beautifully designed. I hope and I believe that this Template will your Time, Money and Reputation. You can simply impress your audience and add a unique zing and appeal to your Presentations. </a:t>
            </a:r>
          </a:p>
        </p:txBody>
      </p:sp>
      <p:sp>
        <p:nvSpPr>
          <p:cNvPr id="3" name="Picture Placeholder 2">
            <a:extLst>
              <a:ext uri="{FF2B5EF4-FFF2-40B4-BE49-F238E27FC236}">
                <a16:creationId xmlns:a16="http://schemas.microsoft.com/office/drawing/2014/main" id="{5DFF52D6-8903-4BA0-8697-79A69995973C}"/>
              </a:ext>
            </a:extLst>
          </p:cNvPr>
          <p:cNvSpPr>
            <a:spLocks noGrp="1"/>
          </p:cNvSpPr>
          <p:nvPr>
            <p:ph type="pic" sz="quarter" idx="14"/>
          </p:nvPr>
        </p:nvSpPr>
        <p:spPr/>
      </p:sp>
    </p:spTree>
    <p:extLst>
      <p:ext uri="{BB962C8B-B14F-4D97-AF65-F5344CB8AC3E}">
        <p14:creationId xmlns:p14="http://schemas.microsoft.com/office/powerpoint/2010/main" val="327171985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156">
            <a:extLst>
              <a:ext uri="{FF2B5EF4-FFF2-40B4-BE49-F238E27FC236}">
                <a16:creationId xmlns:a16="http://schemas.microsoft.com/office/drawing/2014/main" id="{F8C5402A-D341-46FD-8159-C1644D8E9361}"/>
              </a:ext>
            </a:extLst>
          </p:cNvPr>
          <p:cNvGrpSpPr/>
          <p:nvPr/>
        </p:nvGrpSpPr>
        <p:grpSpPr>
          <a:xfrm>
            <a:off x="2298588" y="3577116"/>
            <a:ext cx="2446866" cy="738664"/>
            <a:chOff x="3017859" y="4283314"/>
            <a:chExt cx="2579765" cy="738664"/>
          </a:xfrm>
        </p:grpSpPr>
        <p:sp>
          <p:nvSpPr>
            <p:cNvPr id="4" name="TextBox 3">
              <a:extLst>
                <a:ext uri="{FF2B5EF4-FFF2-40B4-BE49-F238E27FC236}">
                  <a16:creationId xmlns:a16="http://schemas.microsoft.com/office/drawing/2014/main" id="{656EED3C-26F5-4065-BBA9-8DDCA43BA0A3}"/>
                </a:ext>
              </a:extLst>
            </p:cNvPr>
            <p:cNvSpPr txBox="1"/>
            <p:nvPr/>
          </p:nvSpPr>
          <p:spPr>
            <a:xfrm>
              <a:off x="3021855" y="4560313"/>
              <a:ext cx="2575769" cy="461665"/>
            </a:xfrm>
            <a:prstGeom prst="rect">
              <a:avLst/>
            </a:prstGeom>
            <a:noFill/>
          </p:spPr>
          <p:txBody>
            <a:bodyPr wrap="square" rtlCol="0">
              <a:spAutoFit/>
            </a:bodyPr>
            <a:lstStyle/>
            <a:p>
              <a:pPr algn="r"/>
              <a:r>
                <a:rPr lang="en-US" altLang="ko-KR" sz="1200" dirty="0">
                  <a:solidFill>
                    <a:schemeClr val="tx1">
                      <a:lumMod val="65000"/>
                      <a:lumOff val="35000"/>
                    </a:schemeClr>
                  </a:solidFill>
                  <a:cs typeface="Arial" pitchFamily="34" charset="0"/>
                </a:rPr>
                <a:t>You can simply impress your audience and add a unique zing.   </a:t>
              </a:r>
              <a:endParaRPr lang="ko-KR" altLang="en-US" sz="1200" dirty="0">
                <a:solidFill>
                  <a:schemeClr val="tx1">
                    <a:lumMod val="65000"/>
                    <a:lumOff val="35000"/>
                  </a:schemeClr>
                </a:solidFill>
                <a:cs typeface="Arial" pitchFamily="34" charset="0"/>
              </a:endParaRPr>
            </a:p>
          </p:txBody>
        </p:sp>
        <p:sp>
          <p:nvSpPr>
            <p:cNvPr id="5" name="TextBox 4">
              <a:extLst>
                <a:ext uri="{FF2B5EF4-FFF2-40B4-BE49-F238E27FC236}">
                  <a16:creationId xmlns:a16="http://schemas.microsoft.com/office/drawing/2014/main" id="{054A3F66-B139-4F3B-98D9-45E403743713}"/>
                </a:ext>
              </a:extLst>
            </p:cNvPr>
            <p:cNvSpPr txBox="1"/>
            <p:nvPr/>
          </p:nvSpPr>
          <p:spPr>
            <a:xfrm>
              <a:off x="3017859" y="4283314"/>
              <a:ext cx="2553872" cy="276999"/>
            </a:xfrm>
            <a:prstGeom prst="rect">
              <a:avLst/>
            </a:prstGeom>
            <a:noFill/>
          </p:spPr>
          <p:txBody>
            <a:bodyPr wrap="square" rtlCol="0">
              <a:spAutoFit/>
            </a:bodyPr>
            <a:lstStyle/>
            <a:p>
              <a:pPr algn="r"/>
              <a:r>
                <a:rPr lang="en-US" altLang="ko-KR" sz="1200" b="1" dirty="0">
                  <a:solidFill>
                    <a:schemeClr val="tx1">
                      <a:lumMod val="65000"/>
                      <a:lumOff val="35000"/>
                    </a:schemeClr>
                  </a:solidFill>
                  <a:cs typeface="Arial" pitchFamily="34" charset="0"/>
                </a:rPr>
                <a:t>Your Text Here</a:t>
              </a:r>
              <a:endParaRPr lang="ko-KR" altLang="en-US" sz="1200" b="1" dirty="0">
                <a:solidFill>
                  <a:schemeClr val="tx1">
                    <a:lumMod val="65000"/>
                    <a:lumOff val="35000"/>
                  </a:schemeClr>
                </a:solidFill>
                <a:cs typeface="Arial" pitchFamily="34" charset="0"/>
              </a:endParaRPr>
            </a:p>
          </p:txBody>
        </p:sp>
      </p:grpSp>
      <p:grpSp>
        <p:nvGrpSpPr>
          <p:cNvPr id="6" name="Group 209">
            <a:extLst>
              <a:ext uri="{FF2B5EF4-FFF2-40B4-BE49-F238E27FC236}">
                <a16:creationId xmlns:a16="http://schemas.microsoft.com/office/drawing/2014/main" id="{369D8CD0-1E72-43AF-A543-7AB19B9C13A0}"/>
              </a:ext>
            </a:extLst>
          </p:cNvPr>
          <p:cNvGrpSpPr/>
          <p:nvPr/>
        </p:nvGrpSpPr>
        <p:grpSpPr>
          <a:xfrm>
            <a:off x="7535671" y="3539794"/>
            <a:ext cx="2557766" cy="775986"/>
            <a:chOff x="3017859" y="4283314"/>
            <a:chExt cx="2579765" cy="738664"/>
          </a:xfrm>
        </p:grpSpPr>
        <p:sp>
          <p:nvSpPr>
            <p:cNvPr id="7" name="TextBox 6">
              <a:extLst>
                <a:ext uri="{FF2B5EF4-FFF2-40B4-BE49-F238E27FC236}">
                  <a16:creationId xmlns:a16="http://schemas.microsoft.com/office/drawing/2014/main" id="{115D08E0-6952-46E2-A64F-0F9C0F87ECA0}"/>
                </a:ext>
              </a:extLst>
            </p:cNvPr>
            <p:cNvSpPr txBox="1"/>
            <p:nvPr/>
          </p:nvSpPr>
          <p:spPr>
            <a:xfrm>
              <a:off x="3021855" y="4560313"/>
              <a:ext cx="2575769" cy="461665"/>
            </a:xfrm>
            <a:prstGeom prst="rect">
              <a:avLst/>
            </a:prstGeom>
            <a:noFill/>
          </p:spPr>
          <p:txBody>
            <a:bodyPr wrap="square" rtlCol="0">
              <a:spAutoFit/>
            </a:bodyPr>
            <a:lstStyle/>
            <a:p>
              <a:r>
                <a:rPr lang="en-US" altLang="ko-KR" sz="1200" dirty="0">
                  <a:solidFill>
                    <a:schemeClr val="tx1">
                      <a:lumMod val="65000"/>
                      <a:lumOff val="35000"/>
                    </a:schemeClr>
                  </a:solidFill>
                  <a:cs typeface="Arial" pitchFamily="34" charset="0"/>
                </a:rPr>
                <a:t>You can simply impress your audience and add a unique zing.   </a:t>
              </a:r>
              <a:endParaRPr lang="ko-KR" altLang="en-US" sz="1200" dirty="0">
                <a:solidFill>
                  <a:schemeClr val="tx1">
                    <a:lumMod val="65000"/>
                    <a:lumOff val="35000"/>
                  </a:schemeClr>
                </a:solidFill>
                <a:cs typeface="Arial" pitchFamily="34" charset="0"/>
              </a:endParaRPr>
            </a:p>
          </p:txBody>
        </p:sp>
        <p:sp>
          <p:nvSpPr>
            <p:cNvPr id="8" name="TextBox 7">
              <a:extLst>
                <a:ext uri="{FF2B5EF4-FFF2-40B4-BE49-F238E27FC236}">
                  <a16:creationId xmlns:a16="http://schemas.microsoft.com/office/drawing/2014/main" id="{B85464FB-8412-4300-A67B-429A75A8BA08}"/>
                </a:ext>
              </a:extLst>
            </p:cNvPr>
            <p:cNvSpPr txBox="1"/>
            <p:nvPr/>
          </p:nvSpPr>
          <p:spPr>
            <a:xfrm>
              <a:off x="3017859" y="4283314"/>
              <a:ext cx="2553872" cy="276999"/>
            </a:xfrm>
            <a:prstGeom prst="rect">
              <a:avLst/>
            </a:prstGeom>
            <a:noFill/>
          </p:spPr>
          <p:txBody>
            <a:bodyPr wrap="square" rtlCol="0">
              <a:spAutoFit/>
            </a:bodyPr>
            <a:lstStyle/>
            <a:p>
              <a:r>
                <a:rPr lang="en-US" altLang="ko-KR" sz="1200" b="1" dirty="0">
                  <a:solidFill>
                    <a:schemeClr val="tx1">
                      <a:lumMod val="65000"/>
                      <a:lumOff val="35000"/>
                    </a:schemeClr>
                  </a:solidFill>
                  <a:cs typeface="Arial" pitchFamily="34" charset="0"/>
                </a:rPr>
                <a:t>Your Text Here</a:t>
              </a:r>
              <a:endParaRPr lang="ko-KR" altLang="en-US" sz="1200" b="1" dirty="0">
                <a:solidFill>
                  <a:schemeClr val="tx1">
                    <a:lumMod val="65000"/>
                    <a:lumOff val="35000"/>
                  </a:schemeClr>
                </a:solidFill>
                <a:cs typeface="Arial" pitchFamily="34" charset="0"/>
              </a:endParaRPr>
            </a:p>
          </p:txBody>
        </p:sp>
      </p:grpSp>
      <p:grpSp>
        <p:nvGrpSpPr>
          <p:cNvPr id="9" name="Group 217">
            <a:extLst>
              <a:ext uri="{FF2B5EF4-FFF2-40B4-BE49-F238E27FC236}">
                <a16:creationId xmlns:a16="http://schemas.microsoft.com/office/drawing/2014/main" id="{AC4275A2-5A98-4FF5-8E81-421127E1A3B6}"/>
              </a:ext>
            </a:extLst>
          </p:cNvPr>
          <p:cNvGrpSpPr/>
          <p:nvPr/>
        </p:nvGrpSpPr>
        <p:grpSpPr>
          <a:xfrm>
            <a:off x="9085023" y="1860649"/>
            <a:ext cx="2228238" cy="863358"/>
            <a:chOff x="803640" y="3362835"/>
            <a:chExt cx="2059657" cy="863358"/>
          </a:xfrm>
        </p:grpSpPr>
        <p:sp>
          <p:nvSpPr>
            <p:cNvPr id="10" name="TextBox 9">
              <a:extLst>
                <a:ext uri="{FF2B5EF4-FFF2-40B4-BE49-F238E27FC236}">
                  <a16:creationId xmlns:a16="http://schemas.microsoft.com/office/drawing/2014/main" id="{CA20EFEA-B19F-429B-8EE9-ED9EB7105C59}"/>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618DF476-091D-46F0-87F3-3B9D24204B8A}"/>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2" name="Group 217">
            <a:extLst>
              <a:ext uri="{FF2B5EF4-FFF2-40B4-BE49-F238E27FC236}">
                <a16:creationId xmlns:a16="http://schemas.microsoft.com/office/drawing/2014/main" id="{CCA18BB6-6048-4F49-BA86-1F848F27FBFA}"/>
              </a:ext>
            </a:extLst>
          </p:cNvPr>
          <p:cNvGrpSpPr/>
          <p:nvPr/>
        </p:nvGrpSpPr>
        <p:grpSpPr>
          <a:xfrm>
            <a:off x="1054836" y="1860649"/>
            <a:ext cx="2275386" cy="863358"/>
            <a:chOff x="803640" y="3362835"/>
            <a:chExt cx="2059657" cy="863358"/>
          </a:xfrm>
        </p:grpSpPr>
        <p:sp>
          <p:nvSpPr>
            <p:cNvPr id="13" name="TextBox 12">
              <a:extLst>
                <a:ext uri="{FF2B5EF4-FFF2-40B4-BE49-F238E27FC236}">
                  <a16:creationId xmlns:a16="http://schemas.microsoft.com/office/drawing/2014/main" id="{2EB9FCF6-9CCE-4CEF-9B75-CE7A3A795B79}"/>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14" name="TextBox 13">
              <a:extLst>
                <a:ext uri="{FF2B5EF4-FFF2-40B4-BE49-F238E27FC236}">
                  <a16:creationId xmlns:a16="http://schemas.microsoft.com/office/drawing/2014/main" id="{E003C38E-BF9E-4E33-956C-F8A63160989F}"/>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5" name="Group 217">
            <a:extLst>
              <a:ext uri="{FF2B5EF4-FFF2-40B4-BE49-F238E27FC236}">
                <a16:creationId xmlns:a16="http://schemas.microsoft.com/office/drawing/2014/main" id="{333B4FFE-085A-457C-B71D-0BF90479B075}"/>
              </a:ext>
            </a:extLst>
          </p:cNvPr>
          <p:cNvGrpSpPr/>
          <p:nvPr/>
        </p:nvGrpSpPr>
        <p:grpSpPr>
          <a:xfrm>
            <a:off x="9068412" y="5160523"/>
            <a:ext cx="2228238" cy="863358"/>
            <a:chOff x="803640" y="3362835"/>
            <a:chExt cx="2059657" cy="863358"/>
          </a:xfrm>
        </p:grpSpPr>
        <p:sp>
          <p:nvSpPr>
            <p:cNvPr id="16" name="TextBox 15">
              <a:extLst>
                <a:ext uri="{FF2B5EF4-FFF2-40B4-BE49-F238E27FC236}">
                  <a16:creationId xmlns:a16="http://schemas.microsoft.com/office/drawing/2014/main" id="{A5C0EDE0-4CC1-404B-B89D-AE63B1444226}"/>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6FFD2963-0B96-4921-B169-6C0B3473C535}"/>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8" name="Group 217">
            <a:extLst>
              <a:ext uri="{FF2B5EF4-FFF2-40B4-BE49-F238E27FC236}">
                <a16:creationId xmlns:a16="http://schemas.microsoft.com/office/drawing/2014/main" id="{DC83865C-41D6-4049-B8E4-17517C28A898}"/>
              </a:ext>
            </a:extLst>
          </p:cNvPr>
          <p:cNvGrpSpPr/>
          <p:nvPr/>
        </p:nvGrpSpPr>
        <p:grpSpPr>
          <a:xfrm>
            <a:off x="1038225" y="5160523"/>
            <a:ext cx="2275386" cy="863358"/>
            <a:chOff x="803640" y="3362835"/>
            <a:chExt cx="2059657" cy="863358"/>
          </a:xfrm>
        </p:grpSpPr>
        <p:sp>
          <p:nvSpPr>
            <p:cNvPr id="19" name="TextBox 18">
              <a:extLst>
                <a:ext uri="{FF2B5EF4-FFF2-40B4-BE49-F238E27FC236}">
                  <a16:creationId xmlns:a16="http://schemas.microsoft.com/office/drawing/2014/main" id="{896EF5AE-D705-44BF-AEEE-0A7D47FCA072}"/>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id="{69EA0C1F-0706-4C30-AB25-3C8973E34FA8}"/>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sp>
        <p:nvSpPr>
          <p:cNvPr id="21" name="Oval 38">
            <a:extLst>
              <a:ext uri="{FF2B5EF4-FFF2-40B4-BE49-F238E27FC236}">
                <a16:creationId xmlns:a16="http://schemas.microsoft.com/office/drawing/2014/main" id="{4C62D52D-82AE-4BB3-899D-FE07044EEFA6}"/>
              </a:ext>
            </a:extLst>
          </p:cNvPr>
          <p:cNvSpPr/>
          <p:nvPr/>
        </p:nvSpPr>
        <p:spPr>
          <a:xfrm>
            <a:off x="8285886" y="2009718"/>
            <a:ext cx="565221" cy="56522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Oval 39">
            <a:extLst>
              <a:ext uri="{FF2B5EF4-FFF2-40B4-BE49-F238E27FC236}">
                <a16:creationId xmlns:a16="http://schemas.microsoft.com/office/drawing/2014/main" id="{7F09165D-0A62-43B0-BB48-C7464803BE90}"/>
              </a:ext>
            </a:extLst>
          </p:cNvPr>
          <p:cNvSpPr/>
          <p:nvPr/>
        </p:nvSpPr>
        <p:spPr>
          <a:xfrm>
            <a:off x="3580121" y="2009718"/>
            <a:ext cx="565221" cy="56522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Oval 49">
            <a:extLst>
              <a:ext uri="{FF2B5EF4-FFF2-40B4-BE49-F238E27FC236}">
                <a16:creationId xmlns:a16="http://schemas.microsoft.com/office/drawing/2014/main" id="{AF90E5E2-7FB5-406F-99C4-24AC7140A0EF}"/>
              </a:ext>
            </a:extLst>
          </p:cNvPr>
          <p:cNvSpPr/>
          <p:nvPr/>
        </p:nvSpPr>
        <p:spPr>
          <a:xfrm>
            <a:off x="8285886" y="5309592"/>
            <a:ext cx="565221" cy="56522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4" name="Oval 50">
            <a:extLst>
              <a:ext uri="{FF2B5EF4-FFF2-40B4-BE49-F238E27FC236}">
                <a16:creationId xmlns:a16="http://schemas.microsoft.com/office/drawing/2014/main" id="{0C38093F-44B7-4F3A-9956-3D8793A2CE51}"/>
              </a:ext>
            </a:extLst>
          </p:cNvPr>
          <p:cNvSpPr/>
          <p:nvPr/>
        </p:nvSpPr>
        <p:spPr>
          <a:xfrm>
            <a:off x="3580121" y="5309592"/>
            <a:ext cx="565221" cy="56522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5" name="자유형: 도형 79">
            <a:extLst>
              <a:ext uri="{FF2B5EF4-FFF2-40B4-BE49-F238E27FC236}">
                <a16:creationId xmlns:a16="http://schemas.microsoft.com/office/drawing/2014/main" id="{99513690-DD2E-4E51-88D8-2F484AFE725D}"/>
              </a:ext>
            </a:extLst>
          </p:cNvPr>
          <p:cNvSpPr/>
          <p:nvPr/>
        </p:nvSpPr>
        <p:spPr>
          <a:xfrm rot="1282801">
            <a:off x="3717491" y="2175250"/>
            <a:ext cx="290480" cy="234157"/>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26" name="그룹 80">
            <a:extLst>
              <a:ext uri="{FF2B5EF4-FFF2-40B4-BE49-F238E27FC236}">
                <a16:creationId xmlns:a16="http://schemas.microsoft.com/office/drawing/2014/main" id="{98A7825F-4EF5-49DA-BDB4-FF1D6297DA2A}"/>
              </a:ext>
            </a:extLst>
          </p:cNvPr>
          <p:cNvGrpSpPr/>
          <p:nvPr/>
        </p:nvGrpSpPr>
        <p:grpSpPr>
          <a:xfrm>
            <a:off x="3748023" y="5431749"/>
            <a:ext cx="229417" cy="320907"/>
            <a:chOff x="1019786" y="3002376"/>
            <a:chExt cx="2531613" cy="3541196"/>
          </a:xfrm>
          <a:solidFill>
            <a:schemeClr val="bg1"/>
          </a:solidFill>
        </p:grpSpPr>
        <p:sp>
          <p:nvSpPr>
            <p:cNvPr id="27" name="사각형: 둥근 모서리 132">
              <a:extLst>
                <a:ext uri="{FF2B5EF4-FFF2-40B4-BE49-F238E27FC236}">
                  <a16:creationId xmlns:a16="http://schemas.microsoft.com/office/drawing/2014/main" id="{AE2FF357-278E-47D7-B0D5-78E1DB3A071E}"/>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막힌 원호 135">
              <a:extLst>
                <a:ext uri="{FF2B5EF4-FFF2-40B4-BE49-F238E27FC236}">
                  <a16:creationId xmlns:a16="http://schemas.microsoft.com/office/drawing/2014/main" id="{F65319D3-14E7-45B2-854C-CD1DB08D9F9F}"/>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29" name="자유형: 도형 83">
              <a:extLst>
                <a:ext uri="{FF2B5EF4-FFF2-40B4-BE49-F238E27FC236}">
                  <a16:creationId xmlns:a16="http://schemas.microsoft.com/office/drawing/2014/main" id="{47FAB2ED-E4C6-4702-AD7C-0B848A3F5183}"/>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0" name="자유형: 도형 84">
              <a:extLst>
                <a:ext uri="{FF2B5EF4-FFF2-40B4-BE49-F238E27FC236}">
                  <a16:creationId xmlns:a16="http://schemas.microsoft.com/office/drawing/2014/main" id="{A58B57B8-9012-4DED-916A-DB021056FC53}"/>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31" name="그룹 85">
            <a:extLst>
              <a:ext uri="{FF2B5EF4-FFF2-40B4-BE49-F238E27FC236}">
                <a16:creationId xmlns:a16="http://schemas.microsoft.com/office/drawing/2014/main" id="{A447CB3D-0FBB-4084-BCBA-57FB56EA52E9}"/>
              </a:ext>
            </a:extLst>
          </p:cNvPr>
          <p:cNvGrpSpPr/>
          <p:nvPr/>
        </p:nvGrpSpPr>
        <p:grpSpPr>
          <a:xfrm rot="20593171">
            <a:off x="8455176" y="2128688"/>
            <a:ext cx="226640" cy="327281"/>
            <a:chOff x="8615780" y="3185232"/>
            <a:chExt cx="1026044" cy="1481671"/>
          </a:xfrm>
          <a:solidFill>
            <a:schemeClr val="bg1"/>
          </a:solidFill>
        </p:grpSpPr>
        <p:sp>
          <p:nvSpPr>
            <p:cNvPr id="32" name="눈물 방울 86">
              <a:extLst>
                <a:ext uri="{FF2B5EF4-FFF2-40B4-BE49-F238E27FC236}">
                  <a16:creationId xmlns:a16="http://schemas.microsoft.com/office/drawing/2014/main" id="{CB68B900-6F0D-4745-B82E-7FEF7F364797}"/>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3" name="자유형: 도형 87">
              <a:extLst>
                <a:ext uri="{FF2B5EF4-FFF2-40B4-BE49-F238E27FC236}">
                  <a16:creationId xmlns:a16="http://schemas.microsoft.com/office/drawing/2014/main" id="{5EF2BA94-4175-498C-9965-76D16ACF9327}"/>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자유형: 도형 88">
              <a:extLst>
                <a:ext uri="{FF2B5EF4-FFF2-40B4-BE49-F238E27FC236}">
                  <a16:creationId xmlns:a16="http://schemas.microsoft.com/office/drawing/2014/main" id="{2D467B62-00E2-4744-8EF3-EBA436A1332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89">
              <a:extLst>
                <a:ext uri="{FF2B5EF4-FFF2-40B4-BE49-F238E27FC236}">
                  <a16:creationId xmlns:a16="http://schemas.microsoft.com/office/drawing/2014/main" id="{4409A435-D1DD-46D4-BB65-326B02B810C3}"/>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36" name="그룹 90">
            <a:extLst>
              <a:ext uri="{FF2B5EF4-FFF2-40B4-BE49-F238E27FC236}">
                <a16:creationId xmlns:a16="http://schemas.microsoft.com/office/drawing/2014/main" id="{E5080A72-C22A-4C20-9A8B-11C93A7CB713}"/>
              </a:ext>
            </a:extLst>
          </p:cNvPr>
          <p:cNvGrpSpPr/>
          <p:nvPr/>
        </p:nvGrpSpPr>
        <p:grpSpPr>
          <a:xfrm>
            <a:off x="8435574" y="5440557"/>
            <a:ext cx="265844" cy="303291"/>
            <a:chOff x="3434152" y="428041"/>
            <a:chExt cx="4718078" cy="5382655"/>
          </a:xfrm>
          <a:solidFill>
            <a:schemeClr val="bg1"/>
          </a:solidFill>
        </p:grpSpPr>
        <p:sp>
          <p:nvSpPr>
            <p:cNvPr id="37" name="자유형: 도형 91">
              <a:extLst>
                <a:ext uri="{FF2B5EF4-FFF2-40B4-BE49-F238E27FC236}">
                  <a16:creationId xmlns:a16="http://schemas.microsoft.com/office/drawing/2014/main" id="{7F260655-9C2C-492E-8EED-8CFAAF622EB1}"/>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38" name="자유형: 도형 92">
              <a:extLst>
                <a:ext uri="{FF2B5EF4-FFF2-40B4-BE49-F238E27FC236}">
                  <a16:creationId xmlns:a16="http://schemas.microsoft.com/office/drawing/2014/main" id="{9F3E687C-EF97-4AF8-B04F-3EB43BDB88C6}"/>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9" name="자유형: 도형 93">
              <a:extLst>
                <a:ext uri="{FF2B5EF4-FFF2-40B4-BE49-F238E27FC236}">
                  <a16:creationId xmlns:a16="http://schemas.microsoft.com/office/drawing/2014/main" id="{28B3D5F9-B908-4D14-81E5-92EC9FFF9D68}"/>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94">
              <a:extLst>
                <a:ext uri="{FF2B5EF4-FFF2-40B4-BE49-F238E27FC236}">
                  <a16:creationId xmlns:a16="http://schemas.microsoft.com/office/drawing/2014/main" id="{E9BE5CA0-AFAF-437C-AD1F-EAB2C0E8C820}"/>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41" name="Teardrop 3">
              <a:extLst>
                <a:ext uri="{FF2B5EF4-FFF2-40B4-BE49-F238E27FC236}">
                  <a16:creationId xmlns:a16="http://schemas.microsoft.com/office/drawing/2014/main" id="{46A89409-5DF6-418A-B395-4A56609505EC}"/>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grpSp>
        <p:nvGrpSpPr>
          <p:cNvPr id="49" name="Group 48">
            <a:extLst>
              <a:ext uri="{FF2B5EF4-FFF2-40B4-BE49-F238E27FC236}">
                <a16:creationId xmlns:a16="http://schemas.microsoft.com/office/drawing/2014/main" id="{F90DD325-01B4-4CB3-B87F-E73CEF1EFBD9}"/>
              </a:ext>
            </a:extLst>
          </p:cNvPr>
          <p:cNvGrpSpPr/>
          <p:nvPr/>
        </p:nvGrpSpPr>
        <p:grpSpPr>
          <a:xfrm>
            <a:off x="4964173" y="1691910"/>
            <a:ext cx="2352778" cy="4564204"/>
            <a:chOff x="5354355" y="2352060"/>
            <a:chExt cx="1868581" cy="3624903"/>
          </a:xfrm>
        </p:grpSpPr>
        <p:sp>
          <p:nvSpPr>
            <p:cNvPr id="48" name="Freeform: Shape 47">
              <a:extLst>
                <a:ext uri="{FF2B5EF4-FFF2-40B4-BE49-F238E27FC236}">
                  <a16:creationId xmlns:a16="http://schemas.microsoft.com/office/drawing/2014/main" id="{5D295249-03CA-4E39-A925-71E7D82C8722}"/>
                </a:ext>
              </a:extLst>
            </p:cNvPr>
            <p:cNvSpPr/>
            <p:nvPr/>
          </p:nvSpPr>
          <p:spPr>
            <a:xfrm>
              <a:off x="5354355" y="2352060"/>
              <a:ext cx="1868581" cy="3624903"/>
            </a:xfrm>
            <a:custGeom>
              <a:avLst/>
              <a:gdLst>
                <a:gd name="connsiteX0" fmla="*/ 430125 w 1868581"/>
                <a:gd name="connsiteY0" fmla="*/ 1118822 h 3624903"/>
                <a:gd name="connsiteX1" fmla="*/ 225384 w 1868581"/>
                <a:gd name="connsiteY1" fmla="*/ 1280440 h 3624903"/>
                <a:gd name="connsiteX2" fmla="*/ 548760 w 1868581"/>
                <a:gd name="connsiteY2" fmla="*/ 1428850 h 3624903"/>
                <a:gd name="connsiteX3" fmla="*/ 456591 w 1868581"/>
                <a:gd name="connsiteY3" fmla="*/ 1128907 h 3624903"/>
                <a:gd name="connsiteX4" fmla="*/ 430125 w 1868581"/>
                <a:gd name="connsiteY4" fmla="*/ 1118822 h 3624903"/>
                <a:gd name="connsiteX5" fmla="*/ 1586325 w 1868581"/>
                <a:gd name="connsiteY5" fmla="*/ 890191 h 3624903"/>
                <a:gd name="connsiteX6" fmla="*/ 1603946 w 1868581"/>
                <a:gd name="connsiteY6" fmla="*/ 890191 h 3624903"/>
                <a:gd name="connsiteX7" fmla="*/ 1621801 w 1868581"/>
                <a:gd name="connsiteY7" fmla="*/ 908046 h 3624903"/>
                <a:gd name="connsiteX8" fmla="*/ 1621801 w 1868581"/>
                <a:gd name="connsiteY8" fmla="*/ 933490 h 3624903"/>
                <a:gd name="connsiteX9" fmla="*/ 1647679 w 1868581"/>
                <a:gd name="connsiteY9" fmla="*/ 936098 h 3624903"/>
                <a:gd name="connsiteX10" fmla="*/ 1855850 w 1868581"/>
                <a:gd name="connsiteY10" fmla="*/ 1191516 h 3624903"/>
                <a:gd name="connsiteX11" fmla="*/ 1854000 w 1868581"/>
                <a:gd name="connsiteY11" fmla="*/ 1209876 h 3624903"/>
                <a:gd name="connsiteX12" fmla="*/ 1336272 w 1868581"/>
                <a:gd name="connsiteY12" fmla="*/ 1209876 h 3624903"/>
                <a:gd name="connsiteX13" fmla="*/ 1334421 w 1868581"/>
                <a:gd name="connsiteY13" fmla="*/ 1191516 h 3624903"/>
                <a:gd name="connsiteX14" fmla="*/ 1542593 w 1868581"/>
                <a:gd name="connsiteY14" fmla="*/ 936098 h 3624903"/>
                <a:gd name="connsiteX15" fmla="*/ 1568470 w 1868581"/>
                <a:gd name="connsiteY15" fmla="*/ 933490 h 3624903"/>
                <a:gd name="connsiteX16" fmla="*/ 1568470 w 1868581"/>
                <a:gd name="connsiteY16" fmla="*/ 908046 h 3624903"/>
                <a:gd name="connsiteX17" fmla="*/ 1586325 w 1868581"/>
                <a:gd name="connsiteY17" fmla="*/ 890191 h 3624903"/>
                <a:gd name="connsiteX18" fmla="*/ 811141 w 1868581"/>
                <a:gd name="connsiteY18" fmla="*/ 527 h 3624903"/>
                <a:gd name="connsiteX19" fmla="*/ 945560 w 1868581"/>
                <a:gd name="connsiteY19" fmla="*/ 43173 h 3624903"/>
                <a:gd name="connsiteX20" fmla="*/ 978368 w 1868581"/>
                <a:gd name="connsiteY20" fmla="*/ 90039 h 3624903"/>
                <a:gd name="connsiteX21" fmla="*/ 959621 w 1868581"/>
                <a:gd name="connsiteY21" fmla="*/ 522771 h 3624903"/>
                <a:gd name="connsiteX22" fmla="*/ 929938 w 1868581"/>
                <a:gd name="connsiteY22" fmla="*/ 629001 h 3624903"/>
                <a:gd name="connsiteX23" fmla="*/ 915879 w 1868581"/>
                <a:gd name="connsiteY23" fmla="*/ 649309 h 3624903"/>
                <a:gd name="connsiteX24" fmla="*/ 858077 w 1868581"/>
                <a:gd name="connsiteY24" fmla="*/ 725857 h 3624903"/>
                <a:gd name="connsiteX25" fmla="*/ 856515 w 1868581"/>
                <a:gd name="connsiteY25" fmla="*/ 725857 h 3624903"/>
                <a:gd name="connsiteX26" fmla="*/ 961182 w 1868581"/>
                <a:gd name="connsiteY26" fmla="*/ 858644 h 3624903"/>
                <a:gd name="connsiteX27" fmla="*/ 1054915 w 1868581"/>
                <a:gd name="connsiteY27" fmla="*/ 1202329 h 3624903"/>
                <a:gd name="connsiteX28" fmla="*/ 1281435 w 1868581"/>
                <a:gd name="connsiteY28" fmla="*/ 1364799 h 3624903"/>
                <a:gd name="connsiteX29" fmla="*/ 1447029 w 1868581"/>
                <a:gd name="connsiteY29" fmla="*/ 1311684 h 3624903"/>
                <a:gd name="connsiteX30" fmla="*/ 1322053 w 1868581"/>
                <a:gd name="connsiteY30" fmla="*/ 1236698 h 3624903"/>
                <a:gd name="connsiteX31" fmla="*/ 1820396 w 1868581"/>
                <a:gd name="connsiteY31" fmla="*/ 1230449 h 3624903"/>
                <a:gd name="connsiteX32" fmla="*/ 1829769 w 1868581"/>
                <a:gd name="connsiteY32" fmla="*/ 1280440 h 3624903"/>
                <a:gd name="connsiteX33" fmla="*/ 1737600 w 1868581"/>
                <a:gd name="connsiteY33" fmla="*/ 1313247 h 3624903"/>
                <a:gd name="connsiteX34" fmla="*/ 1656365 w 1868581"/>
                <a:gd name="connsiteY34" fmla="*/ 1336679 h 3624903"/>
                <a:gd name="connsiteX35" fmla="*/ 1133025 w 1868581"/>
                <a:gd name="connsiteY35" fmla="*/ 1522582 h 3624903"/>
                <a:gd name="connsiteX36" fmla="*/ 1040856 w 1868581"/>
                <a:gd name="connsiteY36" fmla="*/ 1678803 h 3624903"/>
                <a:gd name="connsiteX37" fmla="*/ 1092408 w 1868581"/>
                <a:gd name="connsiteY37" fmla="*/ 2541140 h 3624903"/>
                <a:gd name="connsiteX38" fmla="*/ 1026795 w 1868581"/>
                <a:gd name="connsiteY38" fmla="*/ 2613002 h 3624903"/>
                <a:gd name="connsiteX39" fmla="*/ 1008049 w 1868581"/>
                <a:gd name="connsiteY39" fmla="*/ 2675490 h 3624903"/>
                <a:gd name="connsiteX40" fmla="*/ 986178 w 1868581"/>
                <a:gd name="connsiteY40" fmla="*/ 3028548 h 3624903"/>
                <a:gd name="connsiteX41" fmla="*/ 1111154 w 1868581"/>
                <a:gd name="connsiteY41" fmla="*/ 3467527 h 3624903"/>
                <a:gd name="connsiteX42" fmla="*/ 1154896 w 1868581"/>
                <a:gd name="connsiteY42" fmla="*/ 3540952 h 3624903"/>
                <a:gd name="connsiteX43" fmla="*/ 1073661 w 1868581"/>
                <a:gd name="connsiteY43" fmla="*/ 3561260 h 3624903"/>
                <a:gd name="connsiteX44" fmla="*/ 875262 w 1868581"/>
                <a:gd name="connsiteY44" fmla="*/ 3484713 h 3624903"/>
                <a:gd name="connsiteX45" fmla="*/ 790903 w 1868581"/>
                <a:gd name="connsiteY45" fmla="*/ 3422224 h 3624903"/>
                <a:gd name="connsiteX46" fmla="*/ 790903 w 1868581"/>
                <a:gd name="connsiteY46" fmla="*/ 3365985 h 3624903"/>
                <a:gd name="connsiteX47" fmla="*/ 786215 w 1868581"/>
                <a:gd name="connsiteY47" fmla="*/ 3161335 h 3624903"/>
                <a:gd name="connsiteX48" fmla="*/ 776842 w 1868581"/>
                <a:gd name="connsiteY48" fmla="*/ 3036359 h 3624903"/>
                <a:gd name="connsiteX49" fmla="*/ 773718 w 1868581"/>
                <a:gd name="connsiteY49" fmla="*/ 2637997 h 3624903"/>
                <a:gd name="connsiteX50" fmla="*/ 775281 w 1868581"/>
                <a:gd name="connsiteY50" fmla="*/ 2641122 h 3624903"/>
                <a:gd name="connsiteX51" fmla="*/ 772156 w 1868581"/>
                <a:gd name="connsiteY51" fmla="*/ 2630185 h 3624903"/>
                <a:gd name="connsiteX52" fmla="*/ 690922 w 1868581"/>
                <a:gd name="connsiteY52" fmla="*/ 2630185 h 3624903"/>
                <a:gd name="connsiteX53" fmla="*/ 656553 w 1868581"/>
                <a:gd name="connsiteY53" fmla="*/ 2980119 h 3624903"/>
                <a:gd name="connsiteX54" fmla="*/ 661239 w 1868581"/>
                <a:gd name="connsiteY54" fmla="*/ 3151962 h 3624903"/>
                <a:gd name="connsiteX55" fmla="*/ 651866 w 1868581"/>
                <a:gd name="connsiteY55" fmla="*/ 3426910 h 3624903"/>
                <a:gd name="connsiteX56" fmla="*/ 694046 w 1868581"/>
                <a:gd name="connsiteY56" fmla="*/ 3590943 h 3624903"/>
                <a:gd name="connsiteX57" fmla="*/ 536262 w 1868581"/>
                <a:gd name="connsiteY57" fmla="*/ 3597191 h 3624903"/>
                <a:gd name="connsiteX58" fmla="*/ 475337 w 1868581"/>
                <a:gd name="connsiteY58" fmla="*/ 3434722 h 3624903"/>
                <a:gd name="connsiteX59" fmla="*/ 458152 w 1868581"/>
                <a:gd name="connsiteY59" fmla="*/ 3142589 h 3624903"/>
                <a:gd name="connsiteX60" fmla="*/ 451903 w 1868581"/>
                <a:gd name="connsiteY60" fmla="*/ 3048856 h 3624903"/>
                <a:gd name="connsiteX61" fmla="*/ 445655 w 1868581"/>
                <a:gd name="connsiteY61" fmla="*/ 2628624 h 3624903"/>
                <a:gd name="connsiteX62" fmla="*/ 403476 w 1868581"/>
                <a:gd name="connsiteY62" fmla="*/ 2628624 h 3624903"/>
                <a:gd name="connsiteX63" fmla="*/ 406600 w 1868581"/>
                <a:gd name="connsiteY63" fmla="*/ 2583319 h 3624903"/>
                <a:gd name="connsiteX64" fmla="*/ 459715 w 1868581"/>
                <a:gd name="connsiteY64" fmla="*/ 1899073 h 3624903"/>
                <a:gd name="connsiteX65" fmla="*/ 505018 w 1868581"/>
                <a:gd name="connsiteY65" fmla="*/ 1697549 h 3624903"/>
                <a:gd name="connsiteX66" fmla="*/ 451903 w 1868581"/>
                <a:gd name="connsiteY66" fmla="*/ 1541329 h 3624903"/>
                <a:gd name="connsiteX67" fmla="*/ 44168 w 1868581"/>
                <a:gd name="connsiteY67" fmla="*/ 1361674 h 3624903"/>
                <a:gd name="connsiteX68" fmla="*/ 33232 w 1868581"/>
                <a:gd name="connsiteY68" fmla="*/ 1230449 h 3624903"/>
                <a:gd name="connsiteX69" fmla="*/ 525328 w 1868581"/>
                <a:gd name="connsiteY69" fmla="*/ 807092 h 3624903"/>
                <a:gd name="connsiteX70" fmla="*/ 658115 w 1868581"/>
                <a:gd name="connsiteY70" fmla="*/ 689926 h 3624903"/>
                <a:gd name="connsiteX71" fmla="*/ 609687 w 1868581"/>
                <a:gd name="connsiteY71" fmla="*/ 552452 h 3624903"/>
                <a:gd name="connsiteX72" fmla="*/ 664363 w 1868581"/>
                <a:gd name="connsiteY72" fmla="*/ 290001 h 3624903"/>
                <a:gd name="connsiteX73" fmla="*/ 711230 w 1868581"/>
                <a:gd name="connsiteY73" fmla="*/ 143154 h 3624903"/>
                <a:gd name="connsiteX74" fmla="*/ 811141 w 1868581"/>
                <a:gd name="connsiteY74" fmla="*/ 527 h 3624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868581" h="3624903">
                  <a:moveTo>
                    <a:pt x="430125" y="1118822"/>
                  </a:moveTo>
                  <a:cubicBezTo>
                    <a:pt x="365665" y="1112991"/>
                    <a:pt x="284162" y="1223029"/>
                    <a:pt x="225384" y="1280440"/>
                  </a:cubicBezTo>
                  <a:cubicBezTo>
                    <a:pt x="284748" y="1316371"/>
                    <a:pt x="514392" y="1471029"/>
                    <a:pt x="548760" y="1428850"/>
                  </a:cubicBezTo>
                  <a:cubicBezTo>
                    <a:pt x="597189" y="1369486"/>
                    <a:pt x="505018" y="1164836"/>
                    <a:pt x="456591" y="1128907"/>
                  </a:cubicBezTo>
                  <a:cubicBezTo>
                    <a:pt x="448194" y="1122853"/>
                    <a:pt x="439333" y="1119655"/>
                    <a:pt x="430125" y="1118822"/>
                  </a:cubicBezTo>
                  <a:close/>
                  <a:moveTo>
                    <a:pt x="1586325" y="890191"/>
                  </a:moveTo>
                  <a:lnTo>
                    <a:pt x="1603946" y="890191"/>
                  </a:lnTo>
                  <a:cubicBezTo>
                    <a:pt x="1613807" y="890191"/>
                    <a:pt x="1621801" y="898185"/>
                    <a:pt x="1621801" y="908046"/>
                  </a:cubicBezTo>
                  <a:lnTo>
                    <a:pt x="1621801" y="933490"/>
                  </a:lnTo>
                  <a:lnTo>
                    <a:pt x="1647679" y="936098"/>
                  </a:lnTo>
                  <a:cubicBezTo>
                    <a:pt x="1766482" y="960409"/>
                    <a:pt x="1855850" y="1065525"/>
                    <a:pt x="1855850" y="1191516"/>
                  </a:cubicBezTo>
                  <a:lnTo>
                    <a:pt x="1854000" y="1209876"/>
                  </a:lnTo>
                  <a:lnTo>
                    <a:pt x="1336272" y="1209876"/>
                  </a:lnTo>
                  <a:lnTo>
                    <a:pt x="1334421" y="1191516"/>
                  </a:lnTo>
                  <a:cubicBezTo>
                    <a:pt x="1334421" y="1065525"/>
                    <a:pt x="1423790" y="960409"/>
                    <a:pt x="1542593" y="936098"/>
                  </a:cubicBezTo>
                  <a:lnTo>
                    <a:pt x="1568470" y="933490"/>
                  </a:lnTo>
                  <a:lnTo>
                    <a:pt x="1568470" y="908046"/>
                  </a:lnTo>
                  <a:cubicBezTo>
                    <a:pt x="1568470" y="898185"/>
                    <a:pt x="1576463" y="890191"/>
                    <a:pt x="1586325" y="890191"/>
                  </a:cubicBezTo>
                  <a:close/>
                  <a:moveTo>
                    <a:pt x="811141" y="527"/>
                  </a:moveTo>
                  <a:cubicBezTo>
                    <a:pt x="843480" y="3703"/>
                    <a:pt x="886392" y="20911"/>
                    <a:pt x="945560" y="43173"/>
                  </a:cubicBezTo>
                  <a:cubicBezTo>
                    <a:pt x="968994" y="52546"/>
                    <a:pt x="981492" y="66607"/>
                    <a:pt x="978368" y="90039"/>
                  </a:cubicBezTo>
                  <a:cubicBezTo>
                    <a:pt x="961182" y="236886"/>
                    <a:pt x="1003363" y="352489"/>
                    <a:pt x="959621" y="522771"/>
                  </a:cubicBezTo>
                  <a:cubicBezTo>
                    <a:pt x="954934" y="558701"/>
                    <a:pt x="956497" y="594632"/>
                    <a:pt x="929938" y="629001"/>
                  </a:cubicBezTo>
                  <a:cubicBezTo>
                    <a:pt x="925253" y="635250"/>
                    <a:pt x="920565" y="643060"/>
                    <a:pt x="915879" y="649309"/>
                  </a:cubicBezTo>
                  <a:cubicBezTo>
                    <a:pt x="900257" y="678991"/>
                    <a:pt x="861201" y="703987"/>
                    <a:pt x="858077" y="725857"/>
                  </a:cubicBezTo>
                  <a:cubicBezTo>
                    <a:pt x="858077" y="725857"/>
                    <a:pt x="856515" y="725857"/>
                    <a:pt x="856515" y="725857"/>
                  </a:cubicBezTo>
                  <a:cubicBezTo>
                    <a:pt x="851828" y="778972"/>
                    <a:pt x="859640" y="832087"/>
                    <a:pt x="961182" y="858644"/>
                  </a:cubicBezTo>
                  <a:cubicBezTo>
                    <a:pt x="1120527" y="899261"/>
                    <a:pt x="1062727" y="1066418"/>
                    <a:pt x="1054915" y="1202329"/>
                  </a:cubicBezTo>
                  <a:cubicBezTo>
                    <a:pt x="1040856" y="1421038"/>
                    <a:pt x="1064288" y="1397606"/>
                    <a:pt x="1281435" y="1364799"/>
                  </a:cubicBezTo>
                  <a:cubicBezTo>
                    <a:pt x="1342361" y="1355426"/>
                    <a:pt x="1397039" y="1375735"/>
                    <a:pt x="1447029" y="1311684"/>
                  </a:cubicBezTo>
                  <a:cubicBezTo>
                    <a:pt x="1420471" y="1267942"/>
                    <a:pt x="1359546" y="1321057"/>
                    <a:pt x="1322053" y="1236698"/>
                  </a:cubicBezTo>
                  <a:cubicBezTo>
                    <a:pt x="1440780" y="1236698"/>
                    <a:pt x="1732912" y="1235137"/>
                    <a:pt x="1820396" y="1230449"/>
                  </a:cubicBezTo>
                  <a:cubicBezTo>
                    <a:pt x="1865700" y="1228888"/>
                    <a:pt x="1896945" y="1246071"/>
                    <a:pt x="1829769" y="1280440"/>
                  </a:cubicBezTo>
                  <a:cubicBezTo>
                    <a:pt x="1768844" y="1297625"/>
                    <a:pt x="1793839" y="1269505"/>
                    <a:pt x="1737600" y="1313247"/>
                  </a:cubicBezTo>
                  <a:cubicBezTo>
                    <a:pt x="1715729" y="1336679"/>
                    <a:pt x="1690733" y="1339803"/>
                    <a:pt x="1656365" y="1336679"/>
                  </a:cubicBezTo>
                  <a:cubicBezTo>
                    <a:pt x="1493895" y="1419477"/>
                    <a:pt x="1309555" y="1486651"/>
                    <a:pt x="1133025" y="1522582"/>
                  </a:cubicBezTo>
                  <a:cubicBezTo>
                    <a:pt x="1040856" y="1539766"/>
                    <a:pt x="1028358" y="1583508"/>
                    <a:pt x="1040856" y="1678803"/>
                  </a:cubicBezTo>
                  <a:cubicBezTo>
                    <a:pt x="1075224" y="1949064"/>
                    <a:pt x="1092408" y="2269317"/>
                    <a:pt x="1092408" y="2541140"/>
                  </a:cubicBezTo>
                  <a:cubicBezTo>
                    <a:pt x="1092408" y="2584882"/>
                    <a:pt x="1065851" y="2583319"/>
                    <a:pt x="1026795" y="2613002"/>
                  </a:cubicBezTo>
                  <a:cubicBezTo>
                    <a:pt x="1025234" y="2634873"/>
                    <a:pt x="1009612" y="2655181"/>
                    <a:pt x="1008049" y="2675490"/>
                  </a:cubicBezTo>
                  <a:cubicBezTo>
                    <a:pt x="1003363" y="2794218"/>
                    <a:pt x="998675" y="2911382"/>
                    <a:pt x="986178" y="3028548"/>
                  </a:cubicBezTo>
                  <a:cubicBezTo>
                    <a:pt x="965870" y="3211326"/>
                    <a:pt x="922128" y="3336302"/>
                    <a:pt x="1111154" y="3467527"/>
                  </a:cubicBezTo>
                  <a:cubicBezTo>
                    <a:pt x="1134588" y="3483150"/>
                    <a:pt x="1170518" y="3506583"/>
                    <a:pt x="1154896" y="3540952"/>
                  </a:cubicBezTo>
                  <a:cubicBezTo>
                    <a:pt x="1140837" y="3572196"/>
                    <a:pt x="1101781" y="3558137"/>
                    <a:pt x="1073661" y="3561260"/>
                  </a:cubicBezTo>
                  <a:cubicBezTo>
                    <a:pt x="978368" y="3569072"/>
                    <a:pt x="967431" y="3483150"/>
                    <a:pt x="875262" y="3484713"/>
                  </a:cubicBezTo>
                  <a:cubicBezTo>
                    <a:pt x="850267" y="3459717"/>
                    <a:pt x="792464" y="3486274"/>
                    <a:pt x="790903" y="3422224"/>
                  </a:cubicBezTo>
                  <a:cubicBezTo>
                    <a:pt x="790903" y="3408164"/>
                    <a:pt x="790903" y="3380044"/>
                    <a:pt x="790903" y="3365985"/>
                  </a:cubicBezTo>
                  <a:cubicBezTo>
                    <a:pt x="764345" y="3303497"/>
                    <a:pt x="811211" y="3223823"/>
                    <a:pt x="786215" y="3161335"/>
                  </a:cubicBezTo>
                  <a:cubicBezTo>
                    <a:pt x="747161" y="3122281"/>
                    <a:pt x="792464" y="3076976"/>
                    <a:pt x="776842" y="3036359"/>
                  </a:cubicBezTo>
                  <a:cubicBezTo>
                    <a:pt x="761220" y="2898885"/>
                    <a:pt x="806525" y="2775471"/>
                    <a:pt x="773718" y="2637997"/>
                  </a:cubicBezTo>
                  <a:lnTo>
                    <a:pt x="775281" y="2641122"/>
                  </a:lnTo>
                  <a:cubicBezTo>
                    <a:pt x="773718" y="2637997"/>
                    <a:pt x="773718" y="2633310"/>
                    <a:pt x="772156" y="2630185"/>
                  </a:cubicBezTo>
                  <a:lnTo>
                    <a:pt x="690922" y="2630185"/>
                  </a:lnTo>
                  <a:cubicBezTo>
                    <a:pt x="661239" y="2759849"/>
                    <a:pt x="640931" y="2844208"/>
                    <a:pt x="656553" y="2980119"/>
                  </a:cubicBezTo>
                  <a:cubicBezTo>
                    <a:pt x="651866" y="2986368"/>
                    <a:pt x="665926" y="3097286"/>
                    <a:pt x="661239" y="3151962"/>
                  </a:cubicBezTo>
                  <a:cubicBezTo>
                    <a:pt x="647180" y="3209764"/>
                    <a:pt x="637807" y="3376920"/>
                    <a:pt x="651866" y="3426910"/>
                  </a:cubicBezTo>
                  <a:cubicBezTo>
                    <a:pt x="661239" y="3481588"/>
                    <a:pt x="684673" y="3536264"/>
                    <a:pt x="694046" y="3590943"/>
                  </a:cubicBezTo>
                  <a:cubicBezTo>
                    <a:pt x="637807" y="3651869"/>
                    <a:pt x="594065" y="3615938"/>
                    <a:pt x="536262" y="3597191"/>
                  </a:cubicBezTo>
                  <a:cubicBezTo>
                    <a:pt x="483147" y="3555013"/>
                    <a:pt x="469088" y="3494086"/>
                    <a:pt x="475337" y="3434722"/>
                  </a:cubicBezTo>
                  <a:cubicBezTo>
                    <a:pt x="486272" y="3333178"/>
                    <a:pt x="506581" y="3236321"/>
                    <a:pt x="458152" y="3142589"/>
                  </a:cubicBezTo>
                  <a:cubicBezTo>
                    <a:pt x="445655" y="3117593"/>
                    <a:pt x="451903" y="3080100"/>
                    <a:pt x="451903" y="3048856"/>
                  </a:cubicBezTo>
                  <a:cubicBezTo>
                    <a:pt x="455028" y="2908258"/>
                    <a:pt x="442530" y="2769222"/>
                    <a:pt x="445655" y="2628624"/>
                  </a:cubicBezTo>
                  <a:lnTo>
                    <a:pt x="403476" y="2628624"/>
                  </a:lnTo>
                  <a:cubicBezTo>
                    <a:pt x="403476" y="2628624"/>
                    <a:pt x="408162" y="2583319"/>
                    <a:pt x="406600" y="2583319"/>
                  </a:cubicBezTo>
                  <a:cubicBezTo>
                    <a:pt x="434720" y="2341178"/>
                    <a:pt x="439406" y="2142777"/>
                    <a:pt x="459715" y="1899073"/>
                  </a:cubicBezTo>
                  <a:cubicBezTo>
                    <a:pt x="465964" y="1828775"/>
                    <a:pt x="481586" y="1763162"/>
                    <a:pt x="505018" y="1697549"/>
                  </a:cubicBezTo>
                  <a:cubicBezTo>
                    <a:pt x="551885" y="1566324"/>
                    <a:pt x="576880" y="1600693"/>
                    <a:pt x="451903" y="1541329"/>
                  </a:cubicBezTo>
                  <a:cubicBezTo>
                    <a:pt x="317554" y="1477278"/>
                    <a:pt x="189453" y="1453845"/>
                    <a:pt x="44168" y="1361674"/>
                  </a:cubicBezTo>
                  <a:cubicBezTo>
                    <a:pt x="-15196" y="1324181"/>
                    <a:pt x="-10510" y="1278878"/>
                    <a:pt x="33232" y="1230449"/>
                  </a:cubicBezTo>
                  <a:cubicBezTo>
                    <a:pt x="186328" y="1060169"/>
                    <a:pt x="292558" y="860207"/>
                    <a:pt x="525328" y="807092"/>
                  </a:cubicBezTo>
                  <a:cubicBezTo>
                    <a:pt x="679985" y="772724"/>
                    <a:pt x="650304" y="735231"/>
                    <a:pt x="658115" y="689926"/>
                  </a:cubicBezTo>
                  <a:cubicBezTo>
                    <a:pt x="650304" y="685240"/>
                    <a:pt x="626870" y="602442"/>
                    <a:pt x="609687" y="552452"/>
                  </a:cubicBezTo>
                  <a:cubicBezTo>
                    <a:pt x="576880" y="460282"/>
                    <a:pt x="653429" y="380609"/>
                    <a:pt x="664363" y="290001"/>
                  </a:cubicBezTo>
                  <a:cubicBezTo>
                    <a:pt x="672175" y="235325"/>
                    <a:pt x="700295" y="197832"/>
                    <a:pt x="711230" y="143154"/>
                  </a:cubicBezTo>
                  <a:cubicBezTo>
                    <a:pt x="732710" y="28918"/>
                    <a:pt x="757242" y="-4767"/>
                    <a:pt x="811141" y="527"/>
                  </a:cubicBezTo>
                  <a:close/>
                </a:path>
              </a:pathLst>
            </a:custGeom>
            <a:solidFill>
              <a:schemeClr val="accent1"/>
            </a:solidFill>
            <a:ln w="9525" cap="flat">
              <a:noFill/>
              <a:prstDash val="solid"/>
              <a:miter/>
            </a:ln>
          </p:spPr>
          <p:txBody>
            <a:bodyPr wrap="square" rtlCol="0" anchor="ctr">
              <a:noAutofit/>
            </a:bodyPr>
            <a:lstStyle/>
            <a:p>
              <a:endParaRPr lang="en-US"/>
            </a:p>
          </p:txBody>
        </p:sp>
        <p:sp>
          <p:nvSpPr>
            <p:cNvPr id="47" name="Freeform: Shape 46">
              <a:extLst>
                <a:ext uri="{FF2B5EF4-FFF2-40B4-BE49-F238E27FC236}">
                  <a16:creationId xmlns:a16="http://schemas.microsoft.com/office/drawing/2014/main" id="{8AC5336F-F676-4AA1-987D-439D35B0B7E8}"/>
                </a:ext>
              </a:extLst>
            </p:cNvPr>
            <p:cNvSpPr/>
            <p:nvPr/>
          </p:nvSpPr>
          <p:spPr>
            <a:xfrm>
              <a:off x="5895046" y="3132093"/>
              <a:ext cx="551393" cy="1537213"/>
            </a:xfrm>
            <a:custGeom>
              <a:avLst/>
              <a:gdLst>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17443 w 536713"/>
                <a:gd name="connsiteY4" fmla="*/ 99392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47260 w 536713"/>
                <a:gd name="connsiteY5" fmla="*/ 377687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36713"/>
                <a:gd name="connsiteY0" fmla="*/ 0 h 1530626"/>
                <a:gd name="connsiteX1" fmla="*/ 159026 w 536713"/>
                <a:gd name="connsiteY1" fmla="*/ 268357 h 1530626"/>
                <a:gd name="connsiteX2" fmla="*/ 387626 w 536713"/>
                <a:gd name="connsiteY2" fmla="*/ 268357 h 1530626"/>
                <a:gd name="connsiteX3" fmla="*/ 367747 w 536713"/>
                <a:gd name="connsiteY3" fmla="*/ 49696 h 1530626"/>
                <a:gd name="connsiteX4" fmla="*/ 409180 w 536713"/>
                <a:gd name="connsiteY4" fmla="*/ 77358 h 1530626"/>
                <a:gd name="connsiteX5" fmla="*/ 450015 w 536713"/>
                <a:gd name="connsiteY5" fmla="*/ 303323 h 1530626"/>
                <a:gd name="connsiteX6" fmla="*/ 536713 w 536713"/>
                <a:gd name="connsiteY6" fmla="*/ 1530626 h 1530626"/>
                <a:gd name="connsiteX7" fmla="*/ 79513 w 536713"/>
                <a:gd name="connsiteY7" fmla="*/ 1520687 h 1530626"/>
                <a:gd name="connsiteX8" fmla="*/ 139147 w 536713"/>
                <a:gd name="connsiteY8" fmla="*/ 695739 h 1530626"/>
                <a:gd name="connsiteX9" fmla="*/ 9939 w 536713"/>
                <a:gd name="connsiteY9" fmla="*/ 636105 h 1530626"/>
                <a:gd name="connsiteX10" fmla="*/ 0 w 536713"/>
                <a:gd name="connsiteY10" fmla="*/ 606287 h 1530626"/>
                <a:gd name="connsiteX11" fmla="*/ 109330 w 536713"/>
                <a:gd name="connsiteY11" fmla="*/ 636105 h 1530626"/>
                <a:gd name="connsiteX12" fmla="*/ 49695 w 536713"/>
                <a:gd name="connsiteY12" fmla="*/ 318052 h 1530626"/>
                <a:gd name="connsiteX13" fmla="*/ 39756 w 536713"/>
                <a:gd name="connsiteY13" fmla="*/ 0 h 1530626"/>
                <a:gd name="connsiteX0" fmla="*/ 39756 w 556835"/>
                <a:gd name="connsiteY0" fmla="*/ 0 h 1530626"/>
                <a:gd name="connsiteX1" fmla="*/ 159026 w 556835"/>
                <a:gd name="connsiteY1" fmla="*/ 268357 h 1530626"/>
                <a:gd name="connsiteX2" fmla="*/ 387626 w 556835"/>
                <a:gd name="connsiteY2" fmla="*/ 268357 h 1530626"/>
                <a:gd name="connsiteX3" fmla="*/ 367747 w 556835"/>
                <a:gd name="connsiteY3" fmla="*/ 49696 h 1530626"/>
                <a:gd name="connsiteX4" fmla="*/ 409180 w 556835"/>
                <a:gd name="connsiteY4" fmla="*/ 77358 h 1530626"/>
                <a:gd name="connsiteX5" fmla="*/ 450015 w 556835"/>
                <a:gd name="connsiteY5" fmla="*/ 303323 h 1530626"/>
                <a:gd name="connsiteX6" fmla="*/ 473246 w 556835"/>
                <a:gd name="connsiteY6" fmla="*/ 473486 h 1530626"/>
                <a:gd name="connsiteX7" fmla="*/ 536713 w 556835"/>
                <a:gd name="connsiteY7" fmla="*/ 1530626 h 1530626"/>
                <a:gd name="connsiteX8" fmla="*/ 79513 w 556835"/>
                <a:gd name="connsiteY8" fmla="*/ 1520687 h 1530626"/>
                <a:gd name="connsiteX9" fmla="*/ 139147 w 556835"/>
                <a:gd name="connsiteY9" fmla="*/ 695739 h 1530626"/>
                <a:gd name="connsiteX10" fmla="*/ 9939 w 556835"/>
                <a:gd name="connsiteY10" fmla="*/ 636105 h 1530626"/>
                <a:gd name="connsiteX11" fmla="*/ 0 w 556835"/>
                <a:gd name="connsiteY11" fmla="*/ 606287 h 1530626"/>
                <a:gd name="connsiteX12" fmla="*/ 109330 w 556835"/>
                <a:gd name="connsiteY12" fmla="*/ 636105 h 1530626"/>
                <a:gd name="connsiteX13" fmla="*/ 49695 w 556835"/>
                <a:gd name="connsiteY13" fmla="*/ 318052 h 1530626"/>
                <a:gd name="connsiteX14" fmla="*/ 39756 w 55683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4175"/>
                <a:gd name="connsiteY0" fmla="*/ 0 h 1530626"/>
                <a:gd name="connsiteX1" fmla="*/ 159026 w 554175"/>
                <a:gd name="connsiteY1" fmla="*/ 268357 h 1530626"/>
                <a:gd name="connsiteX2" fmla="*/ 387626 w 554175"/>
                <a:gd name="connsiteY2" fmla="*/ 268357 h 1530626"/>
                <a:gd name="connsiteX3" fmla="*/ 367747 w 554175"/>
                <a:gd name="connsiteY3" fmla="*/ 49696 h 1530626"/>
                <a:gd name="connsiteX4" fmla="*/ 409180 w 554175"/>
                <a:gd name="connsiteY4" fmla="*/ 77358 h 1530626"/>
                <a:gd name="connsiteX5" fmla="*/ 450015 w 554175"/>
                <a:gd name="connsiteY5" fmla="*/ 303323 h 1530626"/>
                <a:gd name="connsiteX6" fmla="*/ 448458 w 554175"/>
                <a:gd name="connsiteY6" fmla="*/ 506536 h 1530626"/>
                <a:gd name="connsiteX7" fmla="*/ 536713 w 554175"/>
                <a:gd name="connsiteY7" fmla="*/ 1530626 h 1530626"/>
                <a:gd name="connsiteX8" fmla="*/ 79513 w 554175"/>
                <a:gd name="connsiteY8" fmla="*/ 1520687 h 1530626"/>
                <a:gd name="connsiteX9" fmla="*/ 139147 w 554175"/>
                <a:gd name="connsiteY9" fmla="*/ 695739 h 1530626"/>
                <a:gd name="connsiteX10" fmla="*/ 9939 w 554175"/>
                <a:gd name="connsiteY10" fmla="*/ 636105 h 1530626"/>
                <a:gd name="connsiteX11" fmla="*/ 0 w 554175"/>
                <a:gd name="connsiteY11" fmla="*/ 606287 h 1530626"/>
                <a:gd name="connsiteX12" fmla="*/ 109330 w 554175"/>
                <a:gd name="connsiteY12" fmla="*/ 636105 h 1530626"/>
                <a:gd name="connsiteX13" fmla="*/ 49695 w 554175"/>
                <a:gd name="connsiteY13" fmla="*/ 318052 h 1530626"/>
                <a:gd name="connsiteX14" fmla="*/ 39756 w 554175"/>
                <a:gd name="connsiteY14" fmla="*/ 0 h 1530626"/>
                <a:gd name="connsiteX0" fmla="*/ 39756 w 553436"/>
                <a:gd name="connsiteY0" fmla="*/ 0 h 1530626"/>
                <a:gd name="connsiteX1" fmla="*/ 159026 w 553436"/>
                <a:gd name="connsiteY1" fmla="*/ 268357 h 1530626"/>
                <a:gd name="connsiteX2" fmla="*/ 387626 w 553436"/>
                <a:gd name="connsiteY2" fmla="*/ 268357 h 1530626"/>
                <a:gd name="connsiteX3" fmla="*/ 367747 w 553436"/>
                <a:gd name="connsiteY3" fmla="*/ 49696 h 1530626"/>
                <a:gd name="connsiteX4" fmla="*/ 409180 w 553436"/>
                <a:gd name="connsiteY4" fmla="*/ 77358 h 1530626"/>
                <a:gd name="connsiteX5" fmla="*/ 450015 w 553436"/>
                <a:gd name="connsiteY5" fmla="*/ 303323 h 1530626"/>
                <a:gd name="connsiteX6" fmla="*/ 440195 w 553436"/>
                <a:gd name="connsiteY6" fmla="*/ 517553 h 1530626"/>
                <a:gd name="connsiteX7" fmla="*/ 536713 w 553436"/>
                <a:gd name="connsiteY7" fmla="*/ 1530626 h 1530626"/>
                <a:gd name="connsiteX8" fmla="*/ 79513 w 553436"/>
                <a:gd name="connsiteY8" fmla="*/ 1520687 h 1530626"/>
                <a:gd name="connsiteX9" fmla="*/ 139147 w 553436"/>
                <a:gd name="connsiteY9" fmla="*/ 695739 h 1530626"/>
                <a:gd name="connsiteX10" fmla="*/ 9939 w 553436"/>
                <a:gd name="connsiteY10" fmla="*/ 636105 h 1530626"/>
                <a:gd name="connsiteX11" fmla="*/ 0 w 553436"/>
                <a:gd name="connsiteY11" fmla="*/ 606287 h 1530626"/>
                <a:gd name="connsiteX12" fmla="*/ 109330 w 553436"/>
                <a:gd name="connsiteY12" fmla="*/ 636105 h 1530626"/>
                <a:gd name="connsiteX13" fmla="*/ 49695 w 553436"/>
                <a:gd name="connsiteY13" fmla="*/ 318052 h 1530626"/>
                <a:gd name="connsiteX14" fmla="*/ 39756 w 553436"/>
                <a:gd name="connsiteY14" fmla="*/ 0 h 1530626"/>
                <a:gd name="connsiteX0" fmla="*/ 39756 w 551130"/>
                <a:gd name="connsiteY0" fmla="*/ 0 h 1530626"/>
                <a:gd name="connsiteX1" fmla="*/ 159026 w 551130"/>
                <a:gd name="connsiteY1" fmla="*/ 268357 h 1530626"/>
                <a:gd name="connsiteX2" fmla="*/ 387626 w 551130"/>
                <a:gd name="connsiteY2" fmla="*/ 268357 h 1530626"/>
                <a:gd name="connsiteX3" fmla="*/ 367747 w 551130"/>
                <a:gd name="connsiteY3" fmla="*/ 49696 h 1530626"/>
                <a:gd name="connsiteX4" fmla="*/ 409180 w 551130"/>
                <a:gd name="connsiteY4" fmla="*/ 77358 h 1530626"/>
                <a:gd name="connsiteX5" fmla="*/ 450015 w 551130"/>
                <a:gd name="connsiteY5" fmla="*/ 303323 h 1530626"/>
                <a:gd name="connsiteX6" fmla="*/ 440195 w 551130"/>
                <a:gd name="connsiteY6" fmla="*/ 517553 h 1530626"/>
                <a:gd name="connsiteX7" fmla="*/ 536713 w 551130"/>
                <a:gd name="connsiteY7" fmla="*/ 1530626 h 1530626"/>
                <a:gd name="connsiteX8" fmla="*/ 79513 w 551130"/>
                <a:gd name="connsiteY8" fmla="*/ 1520687 h 1530626"/>
                <a:gd name="connsiteX9" fmla="*/ 139147 w 551130"/>
                <a:gd name="connsiteY9" fmla="*/ 695739 h 1530626"/>
                <a:gd name="connsiteX10" fmla="*/ 9939 w 551130"/>
                <a:gd name="connsiteY10" fmla="*/ 636105 h 1530626"/>
                <a:gd name="connsiteX11" fmla="*/ 0 w 551130"/>
                <a:gd name="connsiteY11" fmla="*/ 606287 h 1530626"/>
                <a:gd name="connsiteX12" fmla="*/ 109330 w 551130"/>
                <a:gd name="connsiteY12" fmla="*/ 636105 h 1530626"/>
                <a:gd name="connsiteX13" fmla="*/ 49695 w 551130"/>
                <a:gd name="connsiteY13" fmla="*/ 318052 h 1530626"/>
                <a:gd name="connsiteX14" fmla="*/ 39756 w 551130"/>
                <a:gd name="connsiteY14" fmla="*/ 0 h 1530626"/>
                <a:gd name="connsiteX0" fmla="*/ 39756 w 552204"/>
                <a:gd name="connsiteY0" fmla="*/ 0 h 1530626"/>
                <a:gd name="connsiteX1" fmla="*/ 159026 w 552204"/>
                <a:gd name="connsiteY1" fmla="*/ 268357 h 1530626"/>
                <a:gd name="connsiteX2" fmla="*/ 387626 w 552204"/>
                <a:gd name="connsiteY2" fmla="*/ 268357 h 1530626"/>
                <a:gd name="connsiteX3" fmla="*/ 367747 w 552204"/>
                <a:gd name="connsiteY3" fmla="*/ 49696 h 1530626"/>
                <a:gd name="connsiteX4" fmla="*/ 409180 w 552204"/>
                <a:gd name="connsiteY4" fmla="*/ 77358 h 1530626"/>
                <a:gd name="connsiteX5" fmla="*/ 450015 w 552204"/>
                <a:gd name="connsiteY5" fmla="*/ 303323 h 1530626"/>
                <a:gd name="connsiteX6" fmla="*/ 440195 w 552204"/>
                <a:gd name="connsiteY6" fmla="*/ 517553 h 1530626"/>
                <a:gd name="connsiteX7" fmla="*/ 536713 w 552204"/>
                <a:gd name="connsiteY7" fmla="*/ 1530626 h 1530626"/>
                <a:gd name="connsiteX8" fmla="*/ 79513 w 552204"/>
                <a:gd name="connsiteY8" fmla="*/ 1520687 h 1530626"/>
                <a:gd name="connsiteX9" fmla="*/ 139147 w 552204"/>
                <a:gd name="connsiteY9" fmla="*/ 695739 h 1530626"/>
                <a:gd name="connsiteX10" fmla="*/ 9939 w 552204"/>
                <a:gd name="connsiteY10" fmla="*/ 636105 h 1530626"/>
                <a:gd name="connsiteX11" fmla="*/ 0 w 552204"/>
                <a:gd name="connsiteY11" fmla="*/ 606287 h 1530626"/>
                <a:gd name="connsiteX12" fmla="*/ 109330 w 552204"/>
                <a:gd name="connsiteY12" fmla="*/ 636105 h 1530626"/>
                <a:gd name="connsiteX13" fmla="*/ 49695 w 552204"/>
                <a:gd name="connsiteY13" fmla="*/ 318052 h 1530626"/>
                <a:gd name="connsiteX14" fmla="*/ 39756 w 552204"/>
                <a:gd name="connsiteY14" fmla="*/ 0 h 1530626"/>
                <a:gd name="connsiteX0" fmla="*/ 39756 w 538253"/>
                <a:gd name="connsiteY0" fmla="*/ 0 h 1530626"/>
                <a:gd name="connsiteX1" fmla="*/ 159026 w 538253"/>
                <a:gd name="connsiteY1" fmla="*/ 268357 h 1530626"/>
                <a:gd name="connsiteX2" fmla="*/ 387626 w 538253"/>
                <a:gd name="connsiteY2" fmla="*/ 268357 h 1530626"/>
                <a:gd name="connsiteX3" fmla="*/ 367747 w 538253"/>
                <a:gd name="connsiteY3" fmla="*/ 49696 h 1530626"/>
                <a:gd name="connsiteX4" fmla="*/ 409180 w 538253"/>
                <a:gd name="connsiteY4" fmla="*/ 77358 h 1530626"/>
                <a:gd name="connsiteX5" fmla="*/ 450015 w 538253"/>
                <a:gd name="connsiteY5" fmla="*/ 303323 h 1530626"/>
                <a:gd name="connsiteX6" fmla="*/ 440195 w 538253"/>
                <a:gd name="connsiteY6" fmla="*/ 517553 h 1530626"/>
                <a:gd name="connsiteX7" fmla="*/ 536713 w 538253"/>
                <a:gd name="connsiteY7" fmla="*/ 1530626 h 1530626"/>
                <a:gd name="connsiteX8" fmla="*/ 79513 w 538253"/>
                <a:gd name="connsiteY8" fmla="*/ 1520687 h 1530626"/>
                <a:gd name="connsiteX9" fmla="*/ 139147 w 538253"/>
                <a:gd name="connsiteY9" fmla="*/ 695739 h 1530626"/>
                <a:gd name="connsiteX10" fmla="*/ 9939 w 538253"/>
                <a:gd name="connsiteY10" fmla="*/ 636105 h 1530626"/>
                <a:gd name="connsiteX11" fmla="*/ 0 w 538253"/>
                <a:gd name="connsiteY11" fmla="*/ 606287 h 1530626"/>
                <a:gd name="connsiteX12" fmla="*/ 109330 w 538253"/>
                <a:gd name="connsiteY12" fmla="*/ 636105 h 1530626"/>
                <a:gd name="connsiteX13" fmla="*/ 49695 w 538253"/>
                <a:gd name="connsiteY13" fmla="*/ 318052 h 1530626"/>
                <a:gd name="connsiteX14" fmla="*/ 39756 w 538253"/>
                <a:gd name="connsiteY14" fmla="*/ 0 h 1530626"/>
                <a:gd name="connsiteX0" fmla="*/ 39756 w 538401"/>
                <a:gd name="connsiteY0" fmla="*/ 0 h 1530626"/>
                <a:gd name="connsiteX1" fmla="*/ 159026 w 538401"/>
                <a:gd name="connsiteY1" fmla="*/ 268357 h 1530626"/>
                <a:gd name="connsiteX2" fmla="*/ 387626 w 538401"/>
                <a:gd name="connsiteY2" fmla="*/ 268357 h 1530626"/>
                <a:gd name="connsiteX3" fmla="*/ 367747 w 538401"/>
                <a:gd name="connsiteY3" fmla="*/ 49696 h 1530626"/>
                <a:gd name="connsiteX4" fmla="*/ 409180 w 538401"/>
                <a:gd name="connsiteY4" fmla="*/ 77358 h 1530626"/>
                <a:gd name="connsiteX5" fmla="*/ 450015 w 538401"/>
                <a:gd name="connsiteY5" fmla="*/ 303323 h 1530626"/>
                <a:gd name="connsiteX6" fmla="*/ 451211 w 538401"/>
                <a:gd name="connsiteY6" fmla="*/ 611197 h 1530626"/>
                <a:gd name="connsiteX7" fmla="*/ 536713 w 538401"/>
                <a:gd name="connsiteY7" fmla="*/ 1530626 h 1530626"/>
                <a:gd name="connsiteX8" fmla="*/ 79513 w 538401"/>
                <a:gd name="connsiteY8" fmla="*/ 1520687 h 1530626"/>
                <a:gd name="connsiteX9" fmla="*/ 139147 w 538401"/>
                <a:gd name="connsiteY9" fmla="*/ 695739 h 1530626"/>
                <a:gd name="connsiteX10" fmla="*/ 9939 w 538401"/>
                <a:gd name="connsiteY10" fmla="*/ 636105 h 1530626"/>
                <a:gd name="connsiteX11" fmla="*/ 0 w 538401"/>
                <a:gd name="connsiteY11" fmla="*/ 606287 h 1530626"/>
                <a:gd name="connsiteX12" fmla="*/ 109330 w 538401"/>
                <a:gd name="connsiteY12" fmla="*/ 636105 h 1530626"/>
                <a:gd name="connsiteX13" fmla="*/ 49695 w 538401"/>
                <a:gd name="connsiteY13" fmla="*/ 318052 h 1530626"/>
                <a:gd name="connsiteX14" fmla="*/ 39756 w 538401"/>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39756 w 539298"/>
                <a:gd name="connsiteY14"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43588 w 539298"/>
                <a:gd name="connsiteY14" fmla="*/ 126455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49695 w 539298"/>
                <a:gd name="connsiteY13" fmla="*/ 318052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387626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35076 w 539298"/>
                <a:gd name="connsiteY13" fmla="*/ 268476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21554 w 539298"/>
                <a:gd name="connsiteY14" fmla="*/ 13532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09330 w 539298"/>
                <a:gd name="connsiteY12" fmla="*/ 636105 h 1530626"/>
                <a:gd name="connsiteX13" fmla="*/ 124059 w 539298"/>
                <a:gd name="connsiteY13" fmla="*/ 279493 h 1530626"/>
                <a:gd name="connsiteX14" fmla="*/ 13292 w 539298"/>
                <a:gd name="connsiteY14" fmla="*/ 16286 h 1530626"/>
                <a:gd name="connsiteX15" fmla="*/ 39756 w 539298"/>
                <a:gd name="connsiteY15" fmla="*/ 0 h 1530626"/>
                <a:gd name="connsiteX0" fmla="*/ 39756 w 539298"/>
                <a:gd name="connsiteY0" fmla="*/ 0 h 1530626"/>
                <a:gd name="connsiteX1" fmla="*/ 159026 w 539298"/>
                <a:gd name="connsiteY1" fmla="*/ 268357 h 1530626"/>
                <a:gd name="connsiteX2" fmla="*/ 406905 w 539298"/>
                <a:gd name="connsiteY2" fmla="*/ 268357 h 1530626"/>
                <a:gd name="connsiteX3" fmla="*/ 367747 w 539298"/>
                <a:gd name="connsiteY3" fmla="*/ 49696 h 1530626"/>
                <a:gd name="connsiteX4" fmla="*/ 409180 w 539298"/>
                <a:gd name="connsiteY4" fmla="*/ 77358 h 1530626"/>
                <a:gd name="connsiteX5" fmla="*/ 450015 w 539298"/>
                <a:gd name="connsiteY5" fmla="*/ 303323 h 1530626"/>
                <a:gd name="connsiteX6" fmla="*/ 451211 w 539298"/>
                <a:gd name="connsiteY6" fmla="*/ 611197 h 1530626"/>
                <a:gd name="connsiteX7" fmla="*/ 536713 w 539298"/>
                <a:gd name="connsiteY7" fmla="*/ 1530626 h 1530626"/>
                <a:gd name="connsiteX8" fmla="*/ 79513 w 539298"/>
                <a:gd name="connsiteY8" fmla="*/ 1520687 h 1530626"/>
                <a:gd name="connsiteX9" fmla="*/ 139147 w 539298"/>
                <a:gd name="connsiteY9" fmla="*/ 695739 h 1530626"/>
                <a:gd name="connsiteX10" fmla="*/ 9939 w 539298"/>
                <a:gd name="connsiteY10" fmla="*/ 636105 h 1530626"/>
                <a:gd name="connsiteX11" fmla="*/ 0 w 539298"/>
                <a:gd name="connsiteY11" fmla="*/ 606287 h 1530626"/>
                <a:gd name="connsiteX12" fmla="*/ 123101 w 539298"/>
                <a:gd name="connsiteY12" fmla="*/ 649876 h 1530626"/>
                <a:gd name="connsiteX13" fmla="*/ 124059 w 539298"/>
                <a:gd name="connsiteY13" fmla="*/ 279493 h 1530626"/>
                <a:gd name="connsiteX14" fmla="*/ 13292 w 539298"/>
                <a:gd name="connsiteY14" fmla="*/ 16286 h 1530626"/>
                <a:gd name="connsiteX15" fmla="*/ 39756 w 539298"/>
                <a:gd name="connsiteY15" fmla="*/ 0 h 1530626"/>
                <a:gd name="connsiteX0" fmla="*/ 34248 w 533790"/>
                <a:gd name="connsiteY0" fmla="*/ 0 h 1530626"/>
                <a:gd name="connsiteX1" fmla="*/ 153518 w 533790"/>
                <a:gd name="connsiteY1" fmla="*/ 268357 h 1530626"/>
                <a:gd name="connsiteX2" fmla="*/ 401397 w 533790"/>
                <a:gd name="connsiteY2" fmla="*/ 268357 h 1530626"/>
                <a:gd name="connsiteX3" fmla="*/ 362239 w 533790"/>
                <a:gd name="connsiteY3" fmla="*/ 49696 h 1530626"/>
                <a:gd name="connsiteX4" fmla="*/ 403672 w 533790"/>
                <a:gd name="connsiteY4" fmla="*/ 77358 h 1530626"/>
                <a:gd name="connsiteX5" fmla="*/ 444507 w 533790"/>
                <a:gd name="connsiteY5" fmla="*/ 303323 h 1530626"/>
                <a:gd name="connsiteX6" fmla="*/ 445703 w 533790"/>
                <a:gd name="connsiteY6" fmla="*/ 611197 h 1530626"/>
                <a:gd name="connsiteX7" fmla="*/ 531205 w 533790"/>
                <a:gd name="connsiteY7" fmla="*/ 1530626 h 1530626"/>
                <a:gd name="connsiteX8" fmla="*/ 74005 w 533790"/>
                <a:gd name="connsiteY8" fmla="*/ 1520687 h 1530626"/>
                <a:gd name="connsiteX9" fmla="*/ 133639 w 533790"/>
                <a:gd name="connsiteY9" fmla="*/ 695739 h 1530626"/>
                <a:gd name="connsiteX10" fmla="*/ 4431 w 533790"/>
                <a:gd name="connsiteY10" fmla="*/ 636105 h 1530626"/>
                <a:gd name="connsiteX11" fmla="*/ 0 w 533790"/>
                <a:gd name="connsiteY11" fmla="*/ 683405 h 1530626"/>
                <a:gd name="connsiteX12" fmla="*/ 117593 w 533790"/>
                <a:gd name="connsiteY12" fmla="*/ 649876 h 1530626"/>
                <a:gd name="connsiteX13" fmla="*/ 118551 w 533790"/>
                <a:gd name="connsiteY13" fmla="*/ 279493 h 1530626"/>
                <a:gd name="connsiteX14" fmla="*/ 7784 w 533790"/>
                <a:gd name="connsiteY14" fmla="*/ 16286 h 1530626"/>
                <a:gd name="connsiteX15" fmla="*/ 34248 w 53379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9340 w 543130"/>
                <a:gd name="connsiteY11" fmla="*/ 683405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43588 w 543130"/>
                <a:gd name="connsiteY0" fmla="*/ 0 h 1530626"/>
                <a:gd name="connsiteX1" fmla="*/ 162858 w 543130"/>
                <a:gd name="connsiteY1" fmla="*/ 268357 h 1530626"/>
                <a:gd name="connsiteX2" fmla="*/ 410737 w 543130"/>
                <a:gd name="connsiteY2" fmla="*/ 268357 h 1530626"/>
                <a:gd name="connsiteX3" fmla="*/ 371579 w 543130"/>
                <a:gd name="connsiteY3" fmla="*/ 49696 h 1530626"/>
                <a:gd name="connsiteX4" fmla="*/ 413012 w 543130"/>
                <a:gd name="connsiteY4" fmla="*/ 77358 h 1530626"/>
                <a:gd name="connsiteX5" fmla="*/ 453847 w 543130"/>
                <a:gd name="connsiteY5" fmla="*/ 303323 h 1530626"/>
                <a:gd name="connsiteX6" fmla="*/ 455043 w 543130"/>
                <a:gd name="connsiteY6" fmla="*/ 611197 h 1530626"/>
                <a:gd name="connsiteX7" fmla="*/ 540545 w 543130"/>
                <a:gd name="connsiteY7" fmla="*/ 1530626 h 1530626"/>
                <a:gd name="connsiteX8" fmla="*/ 83345 w 543130"/>
                <a:gd name="connsiteY8" fmla="*/ 1520687 h 1530626"/>
                <a:gd name="connsiteX9" fmla="*/ 142979 w 543130"/>
                <a:gd name="connsiteY9" fmla="*/ 695739 h 1530626"/>
                <a:gd name="connsiteX10" fmla="*/ 0 w 543130"/>
                <a:gd name="connsiteY10" fmla="*/ 721486 h 1530626"/>
                <a:gd name="connsiteX11" fmla="*/ 6586 w 543130"/>
                <a:gd name="connsiteY11" fmla="*/ 661371 h 1530626"/>
                <a:gd name="connsiteX12" fmla="*/ 126933 w 543130"/>
                <a:gd name="connsiteY12" fmla="*/ 649876 h 1530626"/>
                <a:gd name="connsiteX13" fmla="*/ 127891 w 543130"/>
                <a:gd name="connsiteY13" fmla="*/ 279493 h 1530626"/>
                <a:gd name="connsiteX14" fmla="*/ 17124 w 543130"/>
                <a:gd name="connsiteY14" fmla="*/ 16286 h 1530626"/>
                <a:gd name="connsiteX15" fmla="*/ 43588 w 543130"/>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51242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91608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79842 w 551393"/>
                <a:gd name="connsiteY3" fmla="*/ 49696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0626"/>
                <a:gd name="connsiteX1" fmla="*/ 171121 w 551393"/>
                <a:gd name="connsiteY1" fmla="*/ 268357 h 1530626"/>
                <a:gd name="connsiteX2" fmla="*/ 419000 w 551393"/>
                <a:gd name="connsiteY2" fmla="*/ 268357 h 1530626"/>
                <a:gd name="connsiteX3" fmla="*/ 382596 w 551393"/>
                <a:gd name="connsiteY3" fmla="*/ 66221 h 1530626"/>
                <a:gd name="connsiteX4" fmla="*/ 421275 w 551393"/>
                <a:gd name="connsiteY4" fmla="*/ 77358 h 1530626"/>
                <a:gd name="connsiteX5" fmla="*/ 462110 w 551393"/>
                <a:gd name="connsiteY5" fmla="*/ 303323 h 1530626"/>
                <a:gd name="connsiteX6" fmla="*/ 463306 w 551393"/>
                <a:gd name="connsiteY6" fmla="*/ 611197 h 1530626"/>
                <a:gd name="connsiteX7" fmla="*/ 548808 w 551393"/>
                <a:gd name="connsiteY7" fmla="*/ 1530626 h 1530626"/>
                <a:gd name="connsiteX8" fmla="*/ 64066 w 551393"/>
                <a:gd name="connsiteY8" fmla="*/ 1520687 h 1530626"/>
                <a:gd name="connsiteX9" fmla="*/ 134717 w 551393"/>
                <a:gd name="connsiteY9" fmla="*/ 695739 h 1530626"/>
                <a:gd name="connsiteX10" fmla="*/ 0 w 551393"/>
                <a:gd name="connsiteY10" fmla="*/ 696698 h 1530626"/>
                <a:gd name="connsiteX11" fmla="*/ 14849 w 551393"/>
                <a:gd name="connsiteY11" fmla="*/ 661371 h 1530626"/>
                <a:gd name="connsiteX12" fmla="*/ 135196 w 551393"/>
                <a:gd name="connsiteY12" fmla="*/ 649876 h 1530626"/>
                <a:gd name="connsiteX13" fmla="*/ 136154 w 551393"/>
                <a:gd name="connsiteY13" fmla="*/ 279493 h 1530626"/>
                <a:gd name="connsiteX14" fmla="*/ 25387 w 551393"/>
                <a:gd name="connsiteY14" fmla="*/ 16286 h 1530626"/>
                <a:gd name="connsiteX15" fmla="*/ 51851 w 551393"/>
                <a:gd name="connsiteY15" fmla="*/ 0 h 1530626"/>
                <a:gd name="connsiteX0" fmla="*/ 51851 w 551393"/>
                <a:gd name="connsiteY0" fmla="*/ 0 h 1537213"/>
                <a:gd name="connsiteX1" fmla="*/ 171121 w 551393"/>
                <a:gd name="connsiteY1" fmla="*/ 268357 h 1537213"/>
                <a:gd name="connsiteX2" fmla="*/ 419000 w 551393"/>
                <a:gd name="connsiteY2" fmla="*/ 268357 h 1537213"/>
                <a:gd name="connsiteX3" fmla="*/ 382596 w 551393"/>
                <a:gd name="connsiteY3" fmla="*/ 66221 h 1537213"/>
                <a:gd name="connsiteX4" fmla="*/ 421275 w 551393"/>
                <a:gd name="connsiteY4" fmla="*/ 77358 h 1537213"/>
                <a:gd name="connsiteX5" fmla="*/ 462110 w 551393"/>
                <a:gd name="connsiteY5" fmla="*/ 303323 h 1537213"/>
                <a:gd name="connsiteX6" fmla="*/ 463306 w 551393"/>
                <a:gd name="connsiteY6" fmla="*/ 611197 h 1537213"/>
                <a:gd name="connsiteX7" fmla="*/ 548808 w 551393"/>
                <a:gd name="connsiteY7" fmla="*/ 1530626 h 1537213"/>
                <a:gd name="connsiteX8" fmla="*/ 64066 w 551393"/>
                <a:gd name="connsiteY8" fmla="*/ 1537213 h 1537213"/>
                <a:gd name="connsiteX9" fmla="*/ 134717 w 551393"/>
                <a:gd name="connsiteY9" fmla="*/ 695739 h 1537213"/>
                <a:gd name="connsiteX10" fmla="*/ 0 w 551393"/>
                <a:gd name="connsiteY10" fmla="*/ 696698 h 1537213"/>
                <a:gd name="connsiteX11" fmla="*/ 14849 w 551393"/>
                <a:gd name="connsiteY11" fmla="*/ 661371 h 1537213"/>
                <a:gd name="connsiteX12" fmla="*/ 135196 w 551393"/>
                <a:gd name="connsiteY12" fmla="*/ 649876 h 1537213"/>
                <a:gd name="connsiteX13" fmla="*/ 136154 w 551393"/>
                <a:gd name="connsiteY13" fmla="*/ 279493 h 1537213"/>
                <a:gd name="connsiteX14" fmla="*/ 25387 w 551393"/>
                <a:gd name="connsiteY14" fmla="*/ 16286 h 1537213"/>
                <a:gd name="connsiteX15" fmla="*/ 51851 w 551393"/>
                <a:gd name="connsiteY15" fmla="*/ 0 h 1537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1393" h="1537213">
                  <a:moveTo>
                    <a:pt x="51851" y="0"/>
                  </a:moveTo>
                  <a:lnTo>
                    <a:pt x="171121" y="268357"/>
                  </a:lnTo>
                  <a:lnTo>
                    <a:pt x="419000" y="268357"/>
                  </a:lnTo>
                  <a:lnTo>
                    <a:pt x="382596" y="66221"/>
                  </a:lnTo>
                  <a:lnTo>
                    <a:pt x="421275" y="77358"/>
                  </a:lnTo>
                  <a:lnTo>
                    <a:pt x="462110" y="303323"/>
                  </a:lnTo>
                  <a:cubicBezTo>
                    <a:pt x="472788" y="369344"/>
                    <a:pt x="473644" y="522324"/>
                    <a:pt x="463306" y="611197"/>
                  </a:cubicBezTo>
                  <a:cubicBezTo>
                    <a:pt x="502543" y="961722"/>
                    <a:pt x="564854" y="1265204"/>
                    <a:pt x="548808" y="1530626"/>
                  </a:cubicBezTo>
                  <a:lnTo>
                    <a:pt x="64066" y="1537213"/>
                  </a:lnTo>
                  <a:lnTo>
                    <a:pt x="134717" y="695739"/>
                  </a:lnTo>
                  <a:lnTo>
                    <a:pt x="0" y="696698"/>
                  </a:lnTo>
                  <a:lnTo>
                    <a:pt x="14849" y="661371"/>
                  </a:lnTo>
                  <a:lnTo>
                    <a:pt x="135196" y="649876"/>
                  </a:lnTo>
                  <a:cubicBezTo>
                    <a:pt x="135515" y="526415"/>
                    <a:pt x="135835" y="402954"/>
                    <a:pt x="136154" y="279493"/>
                  </a:cubicBezTo>
                  <a:lnTo>
                    <a:pt x="25387" y="16286"/>
                  </a:lnTo>
                  <a:lnTo>
                    <a:pt x="51851"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02820114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aphicFrame>
        <p:nvGraphicFramePr>
          <p:cNvPr id="3" name="Chart 2">
            <a:extLst>
              <a:ext uri="{FF2B5EF4-FFF2-40B4-BE49-F238E27FC236}">
                <a16:creationId xmlns:a16="http://schemas.microsoft.com/office/drawing/2014/main" id="{E8CAD002-E285-4AEA-9B25-BF79D88B6028}"/>
              </a:ext>
            </a:extLst>
          </p:cNvPr>
          <p:cNvGraphicFramePr/>
          <p:nvPr>
            <p:extLst>
              <p:ext uri="{D42A27DB-BD31-4B8C-83A1-F6EECF244321}">
                <p14:modId xmlns:p14="http://schemas.microsoft.com/office/powerpoint/2010/main" val="1754995891"/>
              </p:ext>
            </p:extLst>
          </p:nvPr>
        </p:nvGraphicFramePr>
        <p:xfrm>
          <a:off x="209548" y="1896833"/>
          <a:ext cx="5831692" cy="3370494"/>
        </p:xfrm>
        <a:graphic>
          <a:graphicData uri="http://schemas.openxmlformats.org/drawingml/2006/chart">
            <c:chart xmlns:c="http://schemas.openxmlformats.org/drawingml/2006/chart" xmlns:r="http://schemas.openxmlformats.org/officeDocument/2006/relationships" r:id="rId2"/>
          </a:graphicData>
        </a:graphic>
      </p:graphicFrame>
      <p:grpSp>
        <p:nvGrpSpPr>
          <p:cNvPr id="4" name="Group 3">
            <a:extLst>
              <a:ext uri="{FF2B5EF4-FFF2-40B4-BE49-F238E27FC236}">
                <a16:creationId xmlns:a16="http://schemas.microsoft.com/office/drawing/2014/main" id="{2254D5A1-19F5-453D-96C0-0BF51EBCC952}"/>
              </a:ext>
            </a:extLst>
          </p:cNvPr>
          <p:cNvGrpSpPr/>
          <p:nvPr/>
        </p:nvGrpSpPr>
        <p:grpSpPr>
          <a:xfrm>
            <a:off x="1035062" y="1772396"/>
            <a:ext cx="1393226" cy="4378656"/>
            <a:chOff x="892178" y="1883555"/>
            <a:chExt cx="921426" cy="2895874"/>
          </a:xfrm>
          <a:solidFill>
            <a:srgbClr val="FAB117"/>
          </a:solidFill>
        </p:grpSpPr>
        <p:sp>
          <p:nvSpPr>
            <p:cNvPr id="5" name="Oval 19">
              <a:extLst>
                <a:ext uri="{FF2B5EF4-FFF2-40B4-BE49-F238E27FC236}">
                  <a16:creationId xmlns:a16="http://schemas.microsoft.com/office/drawing/2014/main" id="{E893BF9D-4E4C-4A92-9F57-ED0DBD0AAC2B}"/>
                </a:ext>
              </a:extLst>
            </p:cNvPr>
            <p:cNvSpPr/>
            <p:nvPr/>
          </p:nvSpPr>
          <p:spPr>
            <a:xfrm>
              <a:off x="892178" y="1883555"/>
              <a:ext cx="921426" cy="2895874"/>
            </a:xfrm>
            <a:custGeom>
              <a:avLst/>
              <a:gdLst/>
              <a:ahLst/>
              <a:cxnLst/>
              <a:rect l="l" t="t" r="r" b="b"/>
              <a:pathLst>
                <a:path w="921426" h="2895874">
                  <a:moveTo>
                    <a:pt x="460710" y="79015"/>
                  </a:moveTo>
                  <a:cubicBezTo>
                    <a:pt x="348733" y="79015"/>
                    <a:pt x="257957" y="169791"/>
                    <a:pt x="257957" y="281768"/>
                  </a:cubicBezTo>
                  <a:lnTo>
                    <a:pt x="257957" y="2101665"/>
                  </a:lnTo>
                  <a:cubicBezTo>
                    <a:pt x="153385" y="2169455"/>
                    <a:pt x="84384" y="2288946"/>
                    <a:pt x="84384" y="2424911"/>
                  </a:cubicBezTo>
                  <a:cubicBezTo>
                    <a:pt x="84384" y="2637375"/>
                    <a:pt x="252872" y="2809612"/>
                    <a:pt x="460713" y="2809612"/>
                  </a:cubicBezTo>
                  <a:cubicBezTo>
                    <a:pt x="668554" y="2809612"/>
                    <a:pt x="837042" y="2637375"/>
                    <a:pt x="837042" y="2424911"/>
                  </a:cubicBezTo>
                  <a:cubicBezTo>
                    <a:pt x="837042" y="2288943"/>
                    <a:pt x="768038" y="2169450"/>
                    <a:pt x="663462" y="2101661"/>
                  </a:cubicBezTo>
                  <a:lnTo>
                    <a:pt x="663462" y="281769"/>
                  </a:lnTo>
                  <a:cubicBezTo>
                    <a:pt x="663462" y="169792"/>
                    <a:pt x="572686" y="79016"/>
                    <a:pt x="460709" y="79016"/>
                  </a:cubicBezTo>
                  <a:close/>
                  <a:moveTo>
                    <a:pt x="460709" y="0"/>
                  </a:moveTo>
                  <a:lnTo>
                    <a:pt x="460708" y="1"/>
                  </a:lnTo>
                  <a:cubicBezTo>
                    <a:pt x="618710" y="1"/>
                    <a:pt x="746796" y="128087"/>
                    <a:pt x="746796" y="286089"/>
                  </a:cubicBezTo>
                  <a:lnTo>
                    <a:pt x="746796" y="2058414"/>
                  </a:lnTo>
                  <a:cubicBezTo>
                    <a:pt x="853753" y="2143099"/>
                    <a:pt x="921426" y="2275926"/>
                    <a:pt x="921426" y="2424911"/>
                  </a:cubicBezTo>
                  <a:cubicBezTo>
                    <a:pt x="921426" y="2685017"/>
                    <a:pt x="715158" y="2895874"/>
                    <a:pt x="460713" y="2895874"/>
                  </a:cubicBezTo>
                  <a:cubicBezTo>
                    <a:pt x="206268" y="2895874"/>
                    <a:pt x="0" y="2685017"/>
                    <a:pt x="0" y="2424911"/>
                  </a:cubicBezTo>
                  <a:cubicBezTo>
                    <a:pt x="0" y="2275930"/>
                    <a:pt x="67669" y="2143106"/>
                    <a:pt x="174621" y="2058421"/>
                  </a:cubicBezTo>
                  <a:lnTo>
                    <a:pt x="174621" y="286088"/>
                  </a:lnTo>
                  <a:cubicBezTo>
                    <a:pt x="174621" y="128086"/>
                    <a:pt x="302707" y="0"/>
                    <a:pt x="460709"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6" name="Oval 5">
              <a:extLst>
                <a:ext uri="{FF2B5EF4-FFF2-40B4-BE49-F238E27FC236}">
                  <a16:creationId xmlns:a16="http://schemas.microsoft.com/office/drawing/2014/main" id="{69B4AEF5-B188-40C4-8614-47F8B451B847}"/>
                </a:ext>
              </a:extLst>
            </p:cNvPr>
            <p:cNvSpPr/>
            <p:nvPr/>
          </p:nvSpPr>
          <p:spPr>
            <a:xfrm>
              <a:off x="1063351" y="4012484"/>
              <a:ext cx="579081" cy="591964"/>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grpSp>
      <p:sp>
        <p:nvSpPr>
          <p:cNvPr id="7" name="TextBox 6">
            <a:extLst>
              <a:ext uri="{FF2B5EF4-FFF2-40B4-BE49-F238E27FC236}">
                <a16:creationId xmlns:a16="http://schemas.microsoft.com/office/drawing/2014/main" id="{2D9E3AEA-D236-4533-9B1D-665B15D97572}"/>
              </a:ext>
            </a:extLst>
          </p:cNvPr>
          <p:cNvSpPr txBox="1"/>
          <p:nvPr/>
        </p:nvSpPr>
        <p:spPr>
          <a:xfrm>
            <a:off x="2096193" y="1737018"/>
            <a:ext cx="942520" cy="400110"/>
          </a:xfrm>
          <a:prstGeom prst="rect">
            <a:avLst/>
          </a:prstGeom>
          <a:noFill/>
          <a:ln>
            <a:noFill/>
          </a:ln>
        </p:spPr>
        <p:txBody>
          <a:bodyPr wrap="square" rtlCol="0">
            <a:spAutoFit/>
          </a:bodyPr>
          <a:lstStyle/>
          <a:p>
            <a:pPr algn="ctr"/>
            <a:r>
              <a:rPr lang="en-US" altLang="ko-KR" sz="2000" b="1" dirty="0">
                <a:solidFill>
                  <a:schemeClr val="accent2"/>
                </a:solidFill>
                <a:cs typeface="Arial" pitchFamily="34" charset="0"/>
              </a:rPr>
              <a:t>80%</a:t>
            </a:r>
            <a:endParaRPr lang="ko-KR" altLang="en-US" sz="2000" b="1" dirty="0">
              <a:solidFill>
                <a:schemeClr val="accent2"/>
              </a:solidFill>
              <a:cs typeface="Arial" pitchFamily="34" charset="0"/>
            </a:endParaRPr>
          </a:p>
        </p:txBody>
      </p:sp>
      <p:grpSp>
        <p:nvGrpSpPr>
          <p:cNvPr id="8" name="Group 7">
            <a:extLst>
              <a:ext uri="{FF2B5EF4-FFF2-40B4-BE49-F238E27FC236}">
                <a16:creationId xmlns:a16="http://schemas.microsoft.com/office/drawing/2014/main" id="{1C3415A2-1D4A-4679-B434-B7CD099671F0}"/>
              </a:ext>
            </a:extLst>
          </p:cNvPr>
          <p:cNvGrpSpPr/>
          <p:nvPr/>
        </p:nvGrpSpPr>
        <p:grpSpPr>
          <a:xfrm>
            <a:off x="3816018" y="1772396"/>
            <a:ext cx="1393226" cy="4378656"/>
            <a:chOff x="892178" y="1883555"/>
            <a:chExt cx="921426" cy="2895874"/>
          </a:xfrm>
          <a:solidFill>
            <a:schemeClr val="accent3"/>
          </a:solidFill>
        </p:grpSpPr>
        <p:sp>
          <p:nvSpPr>
            <p:cNvPr id="9" name="Oval 19">
              <a:extLst>
                <a:ext uri="{FF2B5EF4-FFF2-40B4-BE49-F238E27FC236}">
                  <a16:creationId xmlns:a16="http://schemas.microsoft.com/office/drawing/2014/main" id="{59E478CD-12A4-420E-B5CC-9773C04AD9BF}"/>
                </a:ext>
              </a:extLst>
            </p:cNvPr>
            <p:cNvSpPr/>
            <p:nvPr/>
          </p:nvSpPr>
          <p:spPr>
            <a:xfrm>
              <a:off x="892178" y="1883555"/>
              <a:ext cx="921426" cy="2895874"/>
            </a:xfrm>
            <a:custGeom>
              <a:avLst/>
              <a:gdLst/>
              <a:ahLst/>
              <a:cxnLst/>
              <a:rect l="l" t="t" r="r" b="b"/>
              <a:pathLst>
                <a:path w="921426" h="2895874">
                  <a:moveTo>
                    <a:pt x="460710" y="79015"/>
                  </a:moveTo>
                  <a:cubicBezTo>
                    <a:pt x="348733" y="79015"/>
                    <a:pt x="257957" y="169791"/>
                    <a:pt x="257957" y="281768"/>
                  </a:cubicBezTo>
                  <a:lnTo>
                    <a:pt x="257957" y="2101665"/>
                  </a:lnTo>
                  <a:cubicBezTo>
                    <a:pt x="153385" y="2169455"/>
                    <a:pt x="84384" y="2288946"/>
                    <a:pt x="84384" y="2424911"/>
                  </a:cubicBezTo>
                  <a:cubicBezTo>
                    <a:pt x="84384" y="2637375"/>
                    <a:pt x="252872" y="2809612"/>
                    <a:pt x="460713" y="2809612"/>
                  </a:cubicBezTo>
                  <a:cubicBezTo>
                    <a:pt x="668554" y="2809612"/>
                    <a:pt x="837042" y="2637375"/>
                    <a:pt x="837042" y="2424911"/>
                  </a:cubicBezTo>
                  <a:cubicBezTo>
                    <a:pt x="837042" y="2288943"/>
                    <a:pt x="768038" y="2169450"/>
                    <a:pt x="663462" y="2101661"/>
                  </a:cubicBezTo>
                  <a:lnTo>
                    <a:pt x="663462" y="281769"/>
                  </a:lnTo>
                  <a:cubicBezTo>
                    <a:pt x="663462" y="169792"/>
                    <a:pt x="572686" y="79016"/>
                    <a:pt x="460709" y="79016"/>
                  </a:cubicBezTo>
                  <a:close/>
                  <a:moveTo>
                    <a:pt x="460709" y="0"/>
                  </a:moveTo>
                  <a:lnTo>
                    <a:pt x="460708" y="1"/>
                  </a:lnTo>
                  <a:cubicBezTo>
                    <a:pt x="618710" y="1"/>
                    <a:pt x="746796" y="128087"/>
                    <a:pt x="746796" y="286089"/>
                  </a:cubicBezTo>
                  <a:lnTo>
                    <a:pt x="746796" y="2058414"/>
                  </a:lnTo>
                  <a:cubicBezTo>
                    <a:pt x="853753" y="2143099"/>
                    <a:pt x="921426" y="2275926"/>
                    <a:pt x="921426" y="2424911"/>
                  </a:cubicBezTo>
                  <a:cubicBezTo>
                    <a:pt x="921426" y="2685017"/>
                    <a:pt x="715158" y="2895874"/>
                    <a:pt x="460713" y="2895874"/>
                  </a:cubicBezTo>
                  <a:cubicBezTo>
                    <a:pt x="206268" y="2895874"/>
                    <a:pt x="0" y="2685017"/>
                    <a:pt x="0" y="2424911"/>
                  </a:cubicBezTo>
                  <a:cubicBezTo>
                    <a:pt x="0" y="2275930"/>
                    <a:pt x="67669" y="2143106"/>
                    <a:pt x="174621" y="2058421"/>
                  </a:cubicBezTo>
                  <a:lnTo>
                    <a:pt x="174621" y="286088"/>
                  </a:lnTo>
                  <a:cubicBezTo>
                    <a:pt x="174621" y="128086"/>
                    <a:pt x="302707" y="0"/>
                    <a:pt x="4607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Oval 9">
              <a:extLst>
                <a:ext uri="{FF2B5EF4-FFF2-40B4-BE49-F238E27FC236}">
                  <a16:creationId xmlns:a16="http://schemas.microsoft.com/office/drawing/2014/main" id="{C7FB2DA9-971C-4B24-88A8-267F78BC4F06}"/>
                </a:ext>
              </a:extLst>
            </p:cNvPr>
            <p:cNvSpPr/>
            <p:nvPr/>
          </p:nvSpPr>
          <p:spPr>
            <a:xfrm>
              <a:off x="1063351" y="4012484"/>
              <a:ext cx="579081" cy="59196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grpSp>
      <p:sp>
        <p:nvSpPr>
          <p:cNvPr id="11" name="Rectangle 10">
            <a:extLst>
              <a:ext uri="{FF2B5EF4-FFF2-40B4-BE49-F238E27FC236}">
                <a16:creationId xmlns:a16="http://schemas.microsoft.com/office/drawing/2014/main" id="{6D93AACC-3CDC-4CF2-9A8D-341C49CF3F8D}"/>
              </a:ext>
            </a:extLst>
          </p:cNvPr>
          <p:cNvSpPr/>
          <p:nvPr/>
        </p:nvSpPr>
        <p:spPr>
          <a:xfrm>
            <a:off x="2567453" y="4850420"/>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2" name="Rectangle 11">
            <a:extLst>
              <a:ext uri="{FF2B5EF4-FFF2-40B4-BE49-F238E27FC236}">
                <a16:creationId xmlns:a16="http://schemas.microsoft.com/office/drawing/2014/main" id="{594A996C-03DB-438D-A9A1-6A6BBF1B1399}"/>
              </a:ext>
            </a:extLst>
          </p:cNvPr>
          <p:cNvSpPr/>
          <p:nvPr/>
        </p:nvSpPr>
        <p:spPr>
          <a:xfrm>
            <a:off x="2567453" y="4549055"/>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3" name="Rectangle 12">
            <a:extLst>
              <a:ext uri="{FF2B5EF4-FFF2-40B4-BE49-F238E27FC236}">
                <a16:creationId xmlns:a16="http://schemas.microsoft.com/office/drawing/2014/main" id="{49ED76A2-BBCB-4259-8394-F886FD7C1E96}"/>
              </a:ext>
            </a:extLst>
          </p:cNvPr>
          <p:cNvSpPr/>
          <p:nvPr/>
        </p:nvSpPr>
        <p:spPr>
          <a:xfrm>
            <a:off x="2567453" y="4247691"/>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4" name="Rectangle 13">
            <a:extLst>
              <a:ext uri="{FF2B5EF4-FFF2-40B4-BE49-F238E27FC236}">
                <a16:creationId xmlns:a16="http://schemas.microsoft.com/office/drawing/2014/main" id="{5E940417-CF55-42EA-88F1-EB10176643F1}"/>
              </a:ext>
            </a:extLst>
          </p:cNvPr>
          <p:cNvSpPr/>
          <p:nvPr/>
        </p:nvSpPr>
        <p:spPr>
          <a:xfrm>
            <a:off x="2567453" y="3946327"/>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5" name="Rectangle 14">
            <a:extLst>
              <a:ext uri="{FF2B5EF4-FFF2-40B4-BE49-F238E27FC236}">
                <a16:creationId xmlns:a16="http://schemas.microsoft.com/office/drawing/2014/main" id="{08B0CF44-3AB1-47C1-8D96-F6390CF5D1DF}"/>
              </a:ext>
            </a:extLst>
          </p:cNvPr>
          <p:cNvSpPr/>
          <p:nvPr/>
        </p:nvSpPr>
        <p:spPr>
          <a:xfrm>
            <a:off x="2423453" y="3644963"/>
            <a:ext cx="432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6" name="Rectangle 15">
            <a:extLst>
              <a:ext uri="{FF2B5EF4-FFF2-40B4-BE49-F238E27FC236}">
                <a16:creationId xmlns:a16="http://schemas.microsoft.com/office/drawing/2014/main" id="{F147B2FC-E0AF-4C1B-B779-76E0EDE0CB37}"/>
              </a:ext>
            </a:extLst>
          </p:cNvPr>
          <p:cNvSpPr/>
          <p:nvPr/>
        </p:nvSpPr>
        <p:spPr>
          <a:xfrm>
            <a:off x="2567453" y="3343599"/>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7" name="Rectangle 16">
            <a:extLst>
              <a:ext uri="{FF2B5EF4-FFF2-40B4-BE49-F238E27FC236}">
                <a16:creationId xmlns:a16="http://schemas.microsoft.com/office/drawing/2014/main" id="{EFB23A73-0AFE-4F00-AC5B-D649E9DE5474}"/>
              </a:ext>
            </a:extLst>
          </p:cNvPr>
          <p:cNvSpPr/>
          <p:nvPr/>
        </p:nvSpPr>
        <p:spPr>
          <a:xfrm>
            <a:off x="2567453" y="3042235"/>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8" name="Rectangle 17">
            <a:extLst>
              <a:ext uri="{FF2B5EF4-FFF2-40B4-BE49-F238E27FC236}">
                <a16:creationId xmlns:a16="http://schemas.microsoft.com/office/drawing/2014/main" id="{FEEE568F-B872-4143-AA39-78995EF8D33F}"/>
              </a:ext>
            </a:extLst>
          </p:cNvPr>
          <p:cNvSpPr/>
          <p:nvPr/>
        </p:nvSpPr>
        <p:spPr>
          <a:xfrm>
            <a:off x="2567453" y="2740871"/>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19" name="Rectangle 18">
            <a:extLst>
              <a:ext uri="{FF2B5EF4-FFF2-40B4-BE49-F238E27FC236}">
                <a16:creationId xmlns:a16="http://schemas.microsoft.com/office/drawing/2014/main" id="{E1C25F92-8315-4D8B-8AB5-9B8F3EA558FD}"/>
              </a:ext>
            </a:extLst>
          </p:cNvPr>
          <p:cNvSpPr/>
          <p:nvPr/>
        </p:nvSpPr>
        <p:spPr>
          <a:xfrm>
            <a:off x="2567453" y="2439507"/>
            <a:ext cx="288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20" name="Rectangle 19">
            <a:extLst>
              <a:ext uri="{FF2B5EF4-FFF2-40B4-BE49-F238E27FC236}">
                <a16:creationId xmlns:a16="http://schemas.microsoft.com/office/drawing/2014/main" id="{886CD8EC-EAA8-44F0-AA5B-25A33F63C3D0}"/>
              </a:ext>
            </a:extLst>
          </p:cNvPr>
          <p:cNvSpPr/>
          <p:nvPr/>
        </p:nvSpPr>
        <p:spPr>
          <a:xfrm>
            <a:off x="2315453" y="2138143"/>
            <a:ext cx="540000" cy="10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rgbClr val="FAB117"/>
              </a:solidFill>
            </a:endParaRPr>
          </a:p>
        </p:txBody>
      </p:sp>
      <p:sp>
        <p:nvSpPr>
          <p:cNvPr id="21" name="TextBox 20">
            <a:extLst>
              <a:ext uri="{FF2B5EF4-FFF2-40B4-BE49-F238E27FC236}">
                <a16:creationId xmlns:a16="http://schemas.microsoft.com/office/drawing/2014/main" id="{DEB45EDB-CA89-4407-898B-0A1AC2EEB20C}"/>
              </a:ext>
            </a:extLst>
          </p:cNvPr>
          <p:cNvSpPr txBox="1"/>
          <p:nvPr/>
        </p:nvSpPr>
        <p:spPr>
          <a:xfrm>
            <a:off x="3245094" y="1737016"/>
            <a:ext cx="903080" cy="400110"/>
          </a:xfrm>
          <a:prstGeom prst="rect">
            <a:avLst/>
          </a:prstGeom>
          <a:noFill/>
        </p:spPr>
        <p:txBody>
          <a:bodyPr wrap="square" rtlCol="0">
            <a:spAutoFit/>
          </a:bodyPr>
          <a:lstStyle/>
          <a:p>
            <a:pPr algn="ctr"/>
            <a:r>
              <a:rPr lang="en-US" altLang="ko-KR" sz="2000" b="1" dirty="0">
                <a:solidFill>
                  <a:schemeClr val="accent3"/>
                </a:solidFill>
                <a:cs typeface="Arial" pitchFamily="34" charset="0"/>
              </a:rPr>
              <a:t>40%</a:t>
            </a:r>
            <a:endParaRPr lang="ko-KR" altLang="en-US" sz="2000" b="1" dirty="0">
              <a:solidFill>
                <a:schemeClr val="accent3"/>
              </a:solidFill>
              <a:cs typeface="Arial" pitchFamily="34" charset="0"/>
            </a:endParaRPr>
          </a:p>
        </p:txBody>
      </p:sp>
      <p:sp>
        <p:nvSpPr>
          <p:cNvPr id="22" name="Rectangle 21">
            <a:extLst>
              <a:ext uri="{FF2B5EF4-FFF2-40B4-BE49-F238E27FC236}">
                <a16:creationId xmlns:a16="http://schemas.microsoft.com/office/drawing/2014/main" id="{070A34CB-94EA-4738-8C27-367CB9D69167}"/>
              </a:ext>
            </a:extLst>
          </p:cNvPr>
          <p:cNvSpPr/>
          <p:nvPr/>
        </p:nvSpPr>
        <p:spPr>
          <a:xfrm>
            <a:off x="3424914" y="4845283"/>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Rectangle 22">
            <a:extLst>
              <a:ext uri="{FF2B5EF4-FFF2-40B4-BE49-F238E27FC236}">
                <a16:creationId xmlns:a16="http://schemas.microsoft.com/office/drawing/2014/main" id="{332BF47C-55CC-462F-8874-8F4041364774}"/>
              </a:ext>
            </a:extLst>
          </p:cNvPr>
          <p:cNvSpPr/>
          <p:nvPr/>
        </p:nvSpPr>
        <p:spPr>
          <a:xfrm>
            <a:off x="3424914" y="4543918"/>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4" name="Rectangle 23">
            <a:extLst>
              <a:ext uri="{FF2B5EF4-FFF2-40B4-BE49-F238E27FC236}">
                <a16:creationId xmlns:a16="http://schemas.microsoft.com/office/drawing/2014/main" id="{E1963DF5-CC7E-49D1-A35B-909E7E065E26}"/>
              </a:ext>
            </a:extLst>
          </p:cNvPr>
          <p:cNvSpPr/>
          <p:nvPr/>
        </p:nvSpPr>
        <p:spPr>
          <a:xfrm>
            <a:off x="3424914" y="4242554"/>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5" name="Rectangle 24">
            <a:extLst>
              <a:ext uri="{FF2B5EF4-FFF2-40B4-BE49-F238E27FC236}">
                <a16:creationId xmlns:a16="http://schemas.microsoft.com/office/drawing/2014/main" id="{8901EEE3-127B-4DAA-B95B-06221338BC11}"/>
              </a:ext>
            </a:extLst>
          </p:cNvPr>
          <p:cNvSpPr/>
          <p:nvPr/>
        </p:nvSpPr>
        <p:spPr>
          <a:xfrm>
            <a:off x="3424914" y="3941190"/>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Rectangle 25">
            <a:extLst>
              <a:ext uri="{FF2B5EF4-FFF2-40B4-BE49-F238E27FC236}">
                <a16:creationId xmlns:a16="http://schemas.microsoft.com/office/drawing/2014/main" id="{075AF40C-9424-4BCB-83FB-A34648E2FD15}"/>
              </a:ext>
            </a:extLst>
          </p:cNvPr>
          <p:cNvSpPr/>
          <p:nvPr/>
        </p:nvSpPr>
        <p:spPr>
          <a:xfrm>
            <a:off x="3424914" y="3639826"/>
            <a:ext cx="432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7" name="Rectangle 26">
            <a:extLst>
              <a:ext uri="{FF2B5EF4-FFF2-40B4-BE49-F238E27FC236}">
                <a16:creationId xmlns:a16="http://schemas.microsoft.com/office/drawing/2014/main" id="{1A2C3269-BE94-4C72-9BAD-BCD3048B32C5}"/>
              </a:ext>
            </a:extLst>
          </p:cNvPr>
          <p:cNvSpPr/>
          <p:nvPr/>
        </p:nvSpPr>
        <p:spPr>
          <a:xfrm>
            <a:off x="3424914" y="3338462"/>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8" name="Rectangle 27">
            <a:extLst>
              <a:ext uri="{FF2B5EF4-FFF2-40B4-BE49-F238E27FC236}">
                <a16:creationId xmlns:a16="http://schemas.microsoft.com/office/drawing/2014/main" id="{A4D3CC7E-855D-49D9-94DD-4344B988CA70}"/>
              </a:ext>
            </a:extLst>
          </p:cNvPr>
          <p:cNvSpPr/>
          <p:nvPr/>
        </p:nvSpPr>
        <p:spPr>
          <a:xfrm>
            <a:off x="3424914" y="3037098"/>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Rectangle 28">
            <a:extLst>
              <a:ext uri="{FF2B5EF4-FFF2-40B4-BE49-F238E27FC236}">
                <a16:creationId xmlns:a16="http://schemas.microsoft.com/office/drawing/2014/main" id="{651AC2F4-BF7C-4E11-95AB-456D85576DF7}"/>
              </a:ext>
            </a:extLst>
          </p:cNvPr>
          <p:cNvSpPr/>
          <p:nvPr/>
        </p:nvSpPr>
        <p:spPr>
          <a:xfrm>
            <a:off x="3424914" y="2735734"/>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0" name="Rectangle 29">
            <a:extLst>
              <a:ext uri="{FF2B5EF4-FFF2-40B4-BE49-F238E27FC236}">
                <a16:creationId xmlns:a16="http://schemas.microsoft.com/office/drawing/2014/main" id="{9CA97B10-20B7-4DA7-B3BB-716648B4F3D1}"/>
              </a:ext>
            </a:extLst>
          </p:cNvPr>
          <p:cNvSpPr/>
          <p:nvPr/>
        </p:nvSpPr>
        <p:spPr>
          <a:xfrm>
            <a:off x="3424914" y="2434370"/>
            <a:ext cx="288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1" name="Rectangle 30">
            <a:extLst>
              <a:ext uri="{FF2B5EF4-FFF2-40B4-BE49-F238E27FC236}">
                <a16:creationId xmlns:a16="http://schemas.microsoft.com/office/drawing/2014/main" id="{ADF5733C-245A-446D-9276-B3DF17D5E9F1}"/>
              </a:ext>
            </a:extLst>
          </p:cNvPr>
          <p:cNvSpPr/>
          <p:nvPr/>
        </p:nvSpPr>
        <p:spPr>
          <a:xfrm>
            <a:off x="3424914" y="2133006"/>
            <a:ext cx="540000" cy="108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32" name="Group 31">
            <a:extLst>
              <a:ext uri="{FF2B5EF4-FFF2-40B4-BE49-F238E27FC236}">
                <a16:creationId xmlns:a16="http://schemas.microsoft.com/office/drawing/2014/main" id="{379301E7-470B-493F-9ECF-9334713CA00F}"/>
              </a:ext>
            </a:extLst>
          </p:cNvPr>
          <p:cNvGrpSpPr/>
          <p:nvPr/>
        </p:nvGrpSpPr>
        <p:grpSpPr>
          <a:xfrm>
            <a:off x="6039992" y="3140973"/>
            <a:ext cx="5530440" cy="719450"/>
            <a:chOff x="395534" y="3737445"/>
            <a:chExt cx="3972999" cy="719450"/>
          </a:xfrm>
        </p:grpSpPr>
        <p:sp>
          <p:nvSpPr>
            <p:cNvPr id="33" name="TextBox 32">
              <a:extLst>
                <a:ext uri="{FF2B5EF4-FFF2-40B4-BE49-F238E27FC236}">
                  <a16:creationId xmlns:a16="http://schemas.microsoft.com/office/drawing/2014/main" id="{778A0D27-7301-4305-B7CA-CD2BE8718795}"/>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4" name="TextBox 33">
              <a:extLst>
                <a:ext uri="{FF2B5EF4-FFF2-40B4-BE49-F238E27FC236}">
                  <a16:creationId xmlns:a16="http://schemas.microsoft.com/office/drawing/2014/main" id="{89046776-DB4B-49C4-8FE8-8276073D298A}"/>
                </a:ext>
              </a:extLst>
            </p:cNvPr>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grpSp>
      <p:grpSp>
        <p:nvGrpSpPr>
          <p:cNvPr id="35" name="Group 34">
            <a:extLst>
              <a:ext uri="{FF2B5EF4-FFF2-40B4-BE49-F238E27FC236}">
                <a16:creationId xmlns:a16="http://schemas.microsoft.com/office/drawing/2014/main" id="{5739F7AF-1D4C-4BB9-A792-828E15C20C72}"/>
              </a:ext>
            </a:extLst>
          </p:cNvPr>
          <p:cNvGrpSpPr/>
          <p:nvPr/>
        </p:nvGrpSpPr>
        <p:grpSpPr>
          <a:xfrm>
            <a:off x="6039992" y="3899641"/>
            <a:ext cx="5530440" cy="719450"/>
            <a:chOff x="395534" y="3737445"/>
            <a:chExt cx="3972999" cy="719450"/>
          </a:xfrm>
        </p:grpSpPr>
        <p:sp>
          <p:nvSpPr>
            <p:cNvPr id="36" name="TextBox 35">
              <a:extLst>
                <a:ext uri="{FF2B5EF4-FFF2-40B4-BE49-F238E27FC236}">
                  <a16:creationId xmlns:a16="http://schemas.microsoft.com/office/drawing/2014/main" id="{6D6D58BD-59EA-45BF-9647-D4490EF4ACD3}"/>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7" name="TextBox 36">
              <a:extLst>
                <a:ext uri="{FF2B5EF4-FFF2-40B4-BE49-F238E27FC236}">
                  <a16:creationId xmlns:a16="http://schemas.microsoft.com/office/drawing/2014/main" id="{0A4CB006-7218-4F65-A18A-9FF352202775}"/>
                </a:ext>
              </a:extLst>
            </p:cNvPr>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grpSp>
      <p:grpSp>
        <p:nvGrpSpPr>
          <p:cNvPr id="38" name="Group 37">
            <a:extLst>
              <a:ext uri="{FF2B5EF4-FFF2-40B4-BE49-F238E27FC236}">
                <a16:creationId xmlns:a16="http://schemas.microsoft.com/office/drawing/2014/main" id="{321B2D8B-F6A9-493F-87C7-7409776FDD1A}"/>
              </a:ext>
            </a:extLst>
          </p:cNvPr>
          <p:cNvGrpSpPr/>
          <p:nvPr/>
        </p:nvGrpSpPr>
        <p:grpSpPr>
          <a:xfrm>
            <a:off x="6039992" y="4658311"/>
            <a:ext cx="4858127" cy="719450"/>
            <a:chOff x="395534" y="3737445"/>
            <a:chExt cx="3972999" cy="719450"/>
          </a:xfrm>
        </p:grpSpPr>
        <p:sp>
          <p:nvSpPr>
            <p:cNvPr id="39" name="TextBox 38">
              <a:extLst>
                <a:ext uri="{FF2B5EF4-FFF2-40B4-BE49-F238E27FC236}">
                  <a16:creationId xmlns:a16="http://schemas.microsoft.com/office/drawing/2014/main" id="{111213F7-9407-4CC7-A6C2-381E927F3616}"/>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40" name="TextBox 39">
              <a:extLst>
                <a:ext uri="{FF2B5EF4-FFF2-40B4-BE49-F238E27FC236}">
                  <a16:creationId xmlns:a16="http://schemas.microsoft.com/office/drawing/2014/main" id="{69B4AA78-C623-4EED-B680-F8D82FBB1D97}"/>
                </a:ext>
              </a:extLst>
            </p:cNvPr>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grpSp>
      <p:grpSp>
        <p:nvGrpSpPr>
          <p:cNvPr id="41" name="Group 40">
            <a:extLst>
              <a:ext uri="{FF2B5EF4-FFF2-40B4-BE49-F238E27FC236}">
                <a16:creationId xmlns:a16="http://schemas.microsoft.com/office/drawing/2014/main" id="{0A7758E6-862A-4636-836E-D10F3A30FAFF}"/>
              </a:ext>
            </a:extLst>
          </p:cNvPr>
          <p:cNvGrpSpPr/>
          <p:nvPr/>
        </p:nvGrpSpPr>
        <p:grpSpPr>
          <a:xfrm>
            <a:off x="6039992" y="5416979"/>
            <a:ext cx="4858127" cy="719450"/>
            <a:chOff x="395534" y="3737445"/>
            <a:chExt cx="3972999" cy="719450"/>
          </a:xfrm>
        </p:grpSpPr>
        <p:sp>
          <p:nvSpPr>
            <p:cNvPr id="42" name="TextBox 41">
              <a:extLst>
                <a:ext uri="{FF2B5EF4-FFF2-40B4-BE49-F238E27FC236}">
                  <a16:creationId xmlns:a16="http://schemas.microsoft.com/office/drawing/2014/main" id="{51C37ABE-F05A-4C4D-B179-2EC153467802}"/>
                </a:ext>
              </a:extLst>
            </p:cNvPr>
            <p:cNvSpPr txBox="1"/>
            <p:nvPr/>
          </p:nvSpPr>
          <p:spPr>
            <a:xfrm>
              <a:off x="395534" y="3737445"/>
              <a:ext cx="3972999" cy="276999"/>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43" name="TextBox 42">
              <a:extLst>
                <a:ext uri="{FF2B5EF4-FFF2-40B4-BE49-F238E27FC236}">
                  <a16:creationId xmlns:a16="http://schemas.microsoft.com/office/drawing/2014/main" id="{8DAF108C-1F42-4B0F-B0F5-815E61F7A962}"/>
                </a:ext>
              </a:extLst>
            </p:cNvPr>
            <p:cNvSpPr txBox="1"/>
            <p:nvPr/>
          </p:nvSpPr>
          <p:spPr>
            <a:xfrm>
              <a:off x="395536" y="3995230"/>
              <a:ext cx="3972997" cy="461665"/>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a:t>
              </a:r>
            </a:p>
          </p:txBody>
        </p:sp>
      </p:grpSp>
      <p:grpSp>
        <p:nvGrpSpPr>
          <p:cNvPr id="44" name="Group 43">
            <a:extLst>
              <a:ext uri="{FF2B5EF4-FFF2-40B4-BE49-F238E27FC236}">
                <a16:creationId xmlns:a16="http://schemas.microsoft.com/office/drawing/2014/main" id="{B8E3E3F3-2B1C-43D6-8606-30C77B79172B}"/>
              </a:ext>
            </a:extLst>
          </p:cNvPr>
          <p:cNvGrpSpPr/>
          <p:nvPr/>
        </p:nvGrpSpPr>
        <p:grpSpPr>
          <a:xfrm>
            <a:off x="5944742" y="1863339"/>
            <a:ext cx="301202" cy="301202"/>
            <a:chOff x="4972700" y="3925047"/>
            <a:chExt cx="391388" cy="391388"/>
          </a:xfrm>
          <a:solidFill>
            <a:srgbClr val="FAB117"/>
          </a:solidFill>
        </p:grpSpPr>
        <p:sp>
          <p:nvSpPr>
            <p:cNvPr id="45" name="Oval 44">
              <a:extLst>
                <a:ext uri="{FF2B5EF4-FFF2-40B4-BE49-F238E27FC236}">
                  <a16:creationId xmlns:a16="http://schemas.microsoft.com/office/drawing/2014/main" id="{A7602146-CBFA-4BCC-95AF-13B551D48F35}"/>
                </a:ext>
              </a:extLst>
            </p:cNvPr>
            <p:cNvSpPr/>
            <p:nvPr/>
          </p:nvSpPr>
          <p:spPr>
            <a:xfrm>
              <a:off x="4972700" y="3925047"/>
              <a:ext cx="391388" cy="3913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cs typeface="Arial" pitchFamily="34" charset="0"/>
              </a:endParaRPr>
            </a:p>
          </p:txBody>
        </p:sp>
        <p:sp>
          <p:nvSpPr>
            <p:cNvPr id="46" name="Chevron 46">
              <a:extLst>
                <a:ext uri="{FF2B5EF4-FFF2-40B4-BE49-F238E27FC236}">
                  <a16:creationId xmlns:a16="http://schemas.microsoft.com/office/drawing/2014/main" id="{1C9ABD64-5BDC-42F4-9FEA-4F3EDDB8A28F}"/>
                </a:ext>
              </a:extLst>
            </p:cNvPr>
            <p:cNvSpPr/>
            <p:nvPr/>
          </p:nvSpPr>
          <p:spPr>
            <a:xfrm>
              <a:off x="5096925" y="4011172"/>
              <a:ext cx="157394" cy="215077"/>
            </a:xfrm>
            <a:prstGeom prst="chevron">
              <a:avLst>
                <a:gd name="adj" fmla="val 599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bg1"/>
                </a:solidFill>
                <a:cs typeface="Arial" pitchFamily="34" charset="0"/>
              </a:endParaRPr>
            </a:p>
          </p:txBody>
        </p:sp>
      </p:grpSp>
      <p:sp>
        <p:nvSpPr>
          <p:cNvPr id="47" name="TextBox 46">
            <a:extLst>
              <a:ext uri="{FF2B5EF4-FFF2-40B4-BE49-F238E27FC236}">
                <a16:creationId xmlns:a16="http://schemas.microsoft.com/office/drawing/2014/main" id="{A92ED3C4-77B9-49AE-8C72-34CB37AF5227}"/>
              </a:ext>
            </a:extLst>
          </p:cNvPr>
          <p:cNvSpPr txBox="1"/>
          <p:nvPr/>
        </p:nvSpPr>
        <p:spPr>
          <a:xfrm>
            <a:off x="6380981" y="1834764"/>
            <a:ext cx="5189451" cy="338554"/>
          </a:xfrm>
          <a:prstGeom prst="rect">
            <a:avLst/>
          </a:prstGeom>
          <a:noFill/>
        </p:spPr>
        <p:txBody>
          <a:bodyPr wrap="square" rtlCol="0" anchor="ctr">
            <a:spAutoFit/>
          </a:bodyPr>
          <a:lstStyle/>
          <a:p>
            <a:r>
              <a:rPr lang="en-US" altLang="ko-KR" sz="1600" b="1" dirty="0">
                <a:solidFill>
                  <a:schemeClr val="tx1">
                    <a:lumMod val="75000"/>
                    <a:lumOff val="25000"/>
                  </a:schemeClr>
                </a:solidFill>
                <a:cs typeface="Arial" pitchFamily="34" charset="0"/>
              </a:rPr>
              <a:t>Contents Here</a:t>
            </a:r>
            <a:endParaRPr lang="ko-KR" altLang="en-US" sz="1600" b="1" dirty="0">
              <a:solidFill>
                <a:schemeClr val="tx1">
                  <a:lumMod val="75000"/>
                  <a:lumOff val="25000"/>
                </a:schemeClr>
              </a:solidFill>
              <a:cs typeface="Arial" pitchFamily="34" charset="0"/>
            </a:endParaRPr>
          </a:p>
        </p:txBody>
      </p:sp>
      <p:sp>
        <p:nvSpPr>
          <p:cNvPr id="48" name="TextBox 47">
            <a:extLst>
              <a:ext uri="{FF2B5EF4-FFF2-40B4-BE49-F238E27FC236}">
                <a16:creationId xmlns:a16="http://schemas.microsoft.com/office/drawing/2014/main" id="{EF371364-A9C9-4932-93CA-34F79956E62C}"/>
              </a:ext>
            </a:extLst>
          </p:cNvPr>
          <p:cNvSpPr txBox="1"/>
          <p:nvPr/>
        </p:nvSpPr>
        <p:spPr>
          <a:xfrm>
            <a:off x="6380983" y="2198099"/>
            <a:ext cx="5189980"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a:t>
            </a:r>
          </a:p>
        </p:txBody>
      </p:sp>
      <p:grpSp>
        <p:nvGrpSpPr>
          <p:cNvPr id="51" name="Group 50">
            <a:extLst>
              <a:ext uri="{FF2B5EF4-FFF2-40B4-BE49-F238E27FC236}">
                <a16:creationId xmlns:a16="http://schemas.microsoft.com/office/drawing/2014/main" id="{570527F9-8174-4B4D-91D6-30B16B3A4B91}"/>
              </a:ext>
            </a:extLst>
          </p:cNvPr>
          <p:cNvGrpSpPr/>
          <p:nvPr/>
        </p:nvGrpSpPr>
        <p:grpSpPr>
          <a:xfrm>
            <a:off x="1529435" y="5209316"/>
            <a:ext cx="464374" cy="484662"/>
            <a:chOff x="2782567" y="352219"/>
            <a:chExt cx="1434275" cy="1496937"/>
          </a:xfrm>
        </p:grpSpPr>
        <p:sp>
          <p:nvSpPr>
            <p:cNvPr id="52" name="Freeform: Shape 51">
              <a:extLst>
                <a:ext uri="{FF2B5EF4-FFF2-40B4-BE49-F238E27FC236}">
                  <a16:creationId xmlns:a16="http://schemas.microsoft.com/office/drawing/2014/main" id="{6CCA7326-7153-4B12-A161-A547FCA3ED3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C3AAE19-3EF7-44D6-8D20-97C0F7D3CA08}"/>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2"/>
            </a:solid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9C0BBD10-100D-4EEC-973B-231E603D952F}"/>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59471B3D-3471-4F30-9F7D-B576C636613B}"/>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2"/>
            </a:solidFill>
            <a:ln w="9525" cap="flat">
              <a:noFill/>
              <a:prstDash val="solid"/>
              <a:miter/>
            </a:ln>
          </p:spPr>
          <p:txBody>
            <a:bodyPr rtlCol="0" anchor="ctr"/>
            <a:lstStyle/>
            <a:p>
              <a:endParaRPr lang="en-US"/>
            </a:p>
          </p:txBody>
        </p:sp>
      </p:grpSp>
      <p:grpSp>
        <p:nvGrpSpPr>
          <p:cNvPr id="56" name="그룹 103">
            <a:extLst>
              <a:ext uri="{FF2B5EF4-FFF2-40B4-BE49-F238E27FC236}">
                <a16:creationId xmlns:a16="http://schemas.microsoft.com/office/drawing/2014/main" id="{D31AD60F-25C4-40A3-9FC1-09707D49CDA0}"/>
              </a:ext>
            </a:extLst>
          </p:cNvPr>
          <p:cNvGrpSpPr/>
          <p:nvPr/>
        </p:nvGrpSpPr>
        <p:grpSpPr>
          <a:xfrm rot="1800000">
            <a:off x="4363507" y="5148893"/>
            <a:ext cx="298248" cy="631981"/>
            <a:chOff x="-287118" y="4952296"/>
            <a:chExt cx="1609427" cy="3410347"/>
          </a:xfrm>
          <a:solidFill>
            <a:schemeClr val="bg1"/>
          </a:solidFill>
        </p:grpSpPr>
        <p:sp>
          <p:nvSpPr>
            <p:cNvPr id="57" name="자유형: 도형 104">
              <a:extLst>
                <a:ext uri="{FF2B5EF4-FFF2-40B4-BE49-F238E27FC236}">
                  <a16:creationId xmlns:a16="http://schemas.microsoft.com/office/drawing/2014/main" id="{7C031A5C-F742-4104-B837-478C55D344BB}"/>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5">
              <a:extLst>
                <a:ext uri="{FF2B5EF4-FFF2-40B4-BE49-F238E27FC236}">
                  <a16:creationId xmlns:a16="http://schemas.microsoft.com/office/drawing/2014/main" id="{448E7231-AD96-4F21-A042-2DA2E56312E5}"/>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9" name="자유형: 도형 106">
              <a:extLst>
                <a:ext uri="{FF2B5EF4-FFF2-40B4-BE49-F238E27FC236}">
                  <a16:creationId xmlns:a16="http://schemas.microsoft.com/office/drawing/2014/main" id="{B0D50DF3-B8B8-4477-8F9C-C944C788E6F1}"/>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0" name="자유형: 도형 107">
              <a:extLst>
                <a:ext uri="{FF2B5EF4-FFF2-40B4-BE49-F238E27FC236}">
                  <a16:creationId xmlns:a16="http://schemas.microsoft.com/office/drawing/2014/main" id="{F6D89C3E-5C6F-4FBB-BD89-65A23555DCB3}"/>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Tree>
    <p:extLst>
      <p:ext uri="{BB962C8B-B14F-4D97-AF65-F5344CB8AC3E}">
        <p14:creationId xmlns:p14="http://schemas.microsoft.com/office/powerpoint/2010/main" val="226145132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Picture Placeholder 37">
            <a:extLst>
              <a:ext uri="{FF2B5EF4-FFF2-40B4-BE49-F238E27FC236}">
                <a16:creationId xmlns:a16="http://schemas.microsoft.com/office/drawing/2014/main" id="{9827F1FE-01EA-4ECD-AFF7-704129170E07}"/>
              </a:ext>
            </a:extLst>
          </p:cNvPr>
          <p:cNvSpPr>
            <a:spLocks noGrp="1"/>
          </p:cNvSpPr>
          <p:nvPr>
            <p:ph type="pic" sz="quarter" idx="16"/>
          </p:nvPr>
        </p:nvSpPr>
        <p:spPr/>
      </p:sp>
      <p:sp>
        <p:nvSpPr>
          <p:cNvPr id="34" name="Picture Placeholder 33">
            <a:extLst>
              <a:ext uri="{FF2B5EF4-FFF2-40B4-BE49-F238E27FC236}">
                <a16:creationId xmlns:a16="http://schemas.microsoft.com/office/drawing/2014/main" id="{FF13923C-C486-4193-8E66-06DFFBC78B82}"/>
              </a:ext>
            </a:extLst>
          </p:cNvPr>
          <p:cNvSpPr>
            <a:spLocks noGrp="1"/>
          </p:cNvSpPr>
          <p:nvPr>
            <p:ph type="pic" sz="quarter" idx="17"/>
          </p:nvPr>
        </p:nvSpPr>
        <p:spPr/>
      </p:sp>
      <p:sp>
        <p:nvSpPr>
          <p:cNvPr id="19" name="Picture Placeholder 18">
            <a:extLst>
              <a:ext uri="{FF2B5EF4-FFF2-40B4-BE49-F238E27FC236}">
                <a16:creationId xmlns:a16="http://schemas.microsoft.com/office/drawing/2014/main" id="{9E9F48FD-BFC4-43B3-A935-0519F2EB30D2}"/>
              </a:ext>
            </a:extLst>
          </p:cNvPr>
          <p:cNvSpPr>
            <a:spLocks noGrp="1"/>
          </p:cNvSpPr>
          <p:nvPr>
            <p:ph type="pic" sz="quarter" idx="15"/>
          </p:nvPr>
        </p:nvSpPr>
        <p:spPr/>
      </p:sp>
      <p:sp>
        <p:nvSpPr>
          <p:cNvPr id="17" name="Picture Placeholder 16">
            <a:extLst>
              <a:ext uri="{FF2B5EF4-FFF2-40B4-BE49-F238E27FC236}">
                <a16:creationId xmlns:a16="http://schemas.microsoft.com/office/drawing/2014/main" id="{A4CC750D-257D-421D-8238-85AF7CEC1134}"/>
              </a:ext>
            </a:extLst>
          </p:cNvPr>
          <p:cNvSpPr>
            <a:spLocks noGrp="1"/>
          </p:cNvSpPr>
          <p:nvPr>
            <p:ph type="pic" sz="quarter" idx="14"/>
          </p:nvPr>
        </p:nvSpPr>
        <p:spPr/>
      </p:sp>
      <p:sp>
        <p:nvSpPr>
          <p:cNvPr id="3" name="Rectangle 2">
            <a:extLst>
              <a:ext uri="{FF2B5EF4-FFF2-40B4-BE49-F238E27FC236}">
                <a16:creationId xmlns:a16="http://schemas.microsoft.com/office/drawing/2014/main" id="{DD394F13-9AE1-4A0E-A36D-007BC81278E6}"/>
              </a:ext>
            </a:extLst>
          </p:cNvPr>
          <p:cNvSpPr/>
          <p:nvPr/>
        </p:nvSpPr>
        <p:spPr>
          <a:xfrm>
            <a:off x="528174"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83C3668-425E-42AF-9153-D85AB10265DB}"/>
              </a:ext>
            </a:extLst>
          </p:cNvPr>
          <p:cNvSpPr/>
          <p:nvPr/>
        </p:nvSpPr>
        <p:spPr>
          <a:xfrm>
            <a:off x="3456097"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6D26BE9F-9D45-4C7C-A246-22793B8AAD0C}"/>
              </a:ext>
            </a:extLst>
          </p:cNvPr>
          <p:cNvSpPr/>
          <p:nvPr/>
        </p:nvSpPr>
        <p:spPr>
          <a:xfrm>
            <a:off x="6384020"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F119262-45B7-4469-A336-2808D4AD9C0B}"/>
              </a:ext>
            </a:extLst>
          </p:cNvPr>
          <p:cNvSpPr/>
          <p:nvPr/>
        </p:nvSpPr>
        <p:spPr>
          <a:xfrm>
            <a:off x="9311944" y="5108713"/>
            <a:ext cx="2351878" cy="142129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rame 6">
            <a:extLst>
              <a:ext uri="{FF2B5EF4-FFF2-40B4-BE49-F238E27FC236}">
                <a16:creationId xmlns:a16="http://schemas.microsoft.com/office/drawing/2014/main" id="{B26D704A-FE80-4DA1-86D1-53F1604806D2}"/>
              </a:ext>
            </a:extLst>
          </p:cNvPr>
          <p:cNvSpPr/>
          <p:nvPr/>
        </p:nvSpPr>
        <p:spPr>
          <a:xfrm>
            <a:off x="3609120"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TextBox 7">
            <a:extLst>
              <a:ext uri="{FF2B5EF4-FFF2-40B4-BE49-F238E27FC236}">
                <a16:creationId xmlns:a16="http://schemas.microsoft.com/office/drawing/2014/main" id="{5DD25093-A3CF-46CC-91B3-EAE419F70B29}"/>
              </a:ext>
            </a:extLst>
          </p:cNvPr>
          <p:cNvSpPr txBox="1"/>
          <p:nvPr/>
        </p:nvSpPr>
        <p:spPr>
          <a:xfrm>
            <a:off x="751866" y="5267731"/>
            <a:ext cx="1904493" cy="307777"/>
          </a:xfrm>
          <a:prstGeom prst="rect">
            <a:avLst/>
          </a:prstGeom>
          <a:noFill/>
        </p:spPr>
        <p:txBody>
          <a:bodyPr wrap="square" rtlCol="0" anchor="ctr">
            <a:spAutoFit/>
          </a:bodyPr>
          <a:lstStyle/>
          <a:p>
            <a:pPr algn="ctr"/>
            <a:r>
              <a:rPr lang="en-US" altLang="ko-KR" sz="1400" b="1" dirty="0">
                <a:cs typeface="Arial" pitchFamily="34" charset="0"/>
              </a:rPr>
              <a:t>COURSE MENU A</a:t>
            </a:r>
            <a:endParaRPr lang="ko-KR" altLang="en-US" sz="1400" b="1" dirty="0">
              <a:cs typeface="Arial" pitchFamily="34" charset="0"/>
            </a:endParaRPr>
          </a:p>
        </p:txBody>
      </p:sp>
      <p:sp>
        <p:nvSpPr>
          <p:cNvPr id="9" name="TextBox 8">
            <a:extLst>
              <a:ext uri="{FF2B5EF4-FFF2-40B4-BE49-F238E27FC236}">
                <a16:creationId xmlns:a16="http://schemas.microsoft.com/office/drawing/2014/main" id="{3B0A765C-1E69-4D9D-ABE2-F26581F9DCE4}"/>
              </a:ext>
            </a:extLst>
          </p:cNvPr>
          <p:cNvSpPr txBox="1"/>
          <p:nvPr/>
        </p:nvSpPr>
        <p:spPr>
          <a:xfrm>
            <a:off x="3679789" y="5267731"/>
            <a:ext cx="1904493" cy="307777"/>
          </a:xfrm>
          <a:prstGeom prst="rect">
            <a:avLst/>
          </a:prstGeom>
          <a:noFill/>
        </p:spPr>
        <p:txBody>
          <a:bodyPr wrap="square" rtlCol="0" anchor="ctr">
            <a:spAutoFit/>
          </a:bodyPr>
          <a:lstStyle/>
          <a:p>
            <a:pPr algn="ctr"/>
            <a:r>
              <a:rPr lang="en-US" altLang="ko-KR" sz="1400" b="1" dirty="0">
                <a:cs typeface="Arial" pitchFamily="34" charset="0"/>
              </a:rPr>
              <a:t>COURSE MENU B</a:t>
            </a:r>
            <a:endParaRPr lang="ko-KR" altLang="en-US" sz="1400" b="1" dirty="0">
              <a:cs typeface="Arial" pitchFamily="34" charset="0"/>
            </a:endParaRPr>
          </a:p>
        </p:txBody>
      </p:sp>
      <p:sp>
        <p:nvSpPr>
          <p:cNvPr id="10" name="TextBox 9">
            <a:extLst>
              <a:ext uri="{FF2B5EF4-FFF2-40B4-BE49-F238E27FC236}">
                <a16:creationId xmlns:a16="http://schemas.microsoft.com/office/drawing/2014/main" id="{AB613EB7-EF72-4591-BE7E-CBBE1D0993E9}"/>
              </a:ext>
            </a:extLst>
          </p:cNvPr>
          <p:cNvSpPr txBox="1"/>
          <p:nvPr/>
        </p:nvSpPr>
        <p:spPr>
          <a:xfrm>
            <a:off x="6607712" y="5267731"/>
            <a:ext cx="1904493" cy="307777"/>
          </a:xfrm>
          <a:prstGeom prst="rect">
            <a:avLst/>
          </a:prstGeom>
          <a:noFill/>
        </p:spPr>
        <p:txBody>
          <a:bodyPr wrap="square" rtlCol="0" anchor="ctr">
            <a:spAutoFit/>
          </a:bodyPr>
          <a:lstStyle/>
          <a:p>
            <a:pPr algn="ctr"/>
            <a:r>
              <a:rPr lang="en-US" altLang="ko-KR" sz="1400" b="1" dirty="0">
                <a:cs typeface="Arial" pitchFamily="34" charset="0"/>
              </a:rPr>
              <a:t>COURSE MENU C</a:t>
            </a:r>
            <a:endParaRPr lang="ko-KR" altLang="en-US" sz="1400" b="1" dirty="0">
              <a:cs typeface="Arial" pitchFamily="34" charset="0"/>
            </a:endParaRPr>
          </a:p>
        </p:txBody>
      </p:sp>
      <p:sp>
        <p:nvSpPr>
          <p:cNvPr id="11" name="TextBox 10">
            <a:extLst>
              <a:ext uri="{FF2B5EF4-FFF2-40B4-BE49-F238E27FC236}">
                <a16:creationId xmlns:a16="http://schemas.microsoft.com/office/drawing/2014/main" id="{5296AD70-91DE-46E7-9B07-2559FE78E3B3}"/>
              </a:ext>
            </a:extLst>
          </p:cNvPr>
          <p:cNvSpPr txBox="1"/>
          <p:nvPr/>
        </p:nvSpPr>
        <p:spPr>
          <a:xfrm>
            <a:off x="9535636" y="5267731"/>
            <a:ext cx="1904493" cy="307777"/>
          </a:xfrm>
          <a:prstGeom prst="rect">
            <a:avLst/>
          </a:prstGeom>
          <a:noFill/>
        </p:spPr>
        <p:txBody>
          <a:bodyPr wrap="square" rtlCol="0" anchor="ctr">
            <a:spAutoFit/>
          </a:bodyPr>
          <a:lstStyle/>
          <a:p>
            <a:pPr algn="ctr"/>
            <a:r>
              <a:rPr lang="en-US" altLang="ko-KR" sz="1400" b="1" dirty="0">
                <a:cs typeface="Arial" pitchFamily="34" charset="0"/>
              </a:rPr>
              <a:t>COURSE MENU D</a:t>
            </a:r>
            <a:endParaRPr lang="ko-KR" altLang="en-US" sz="1400" b="1" dirty="0">
              <a:cs typeface="Arial" pitchFamily="34" charset="0"/>
            </a:endParaRPr>
          </a:p>
        </p:txBody>
      </p:sp>
      <p:sp>
        <p:nvSpPr>
          <p:cNvPr id="12" name="Frame 11">
            <a:extLst>
              <a:ext uri="{FF2B5EF4-FFF2-40B4-BE49-F238E27FC236}">
                <a16:creationId xmlns:a16="http://schemas.microsoft.com/office/drawing/2014/main" id="{BCF3A6BA-0DC1-4599-9DC8-01B44A353FE9}"/>
              </a:ext>
            </a:extLst>
          </p:cNvPr>
          <p:cNvSpPr/>
          <p:nvPr/>
        </p:nvSpPr>
        <p:spPr>
          <a:xfrm>
            <a:off x="681199"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Frame 12">
            <a:extLst>
              <a:ext uri="{FF2B5EF4-FFF2-40B4-BE49-F238E27FC236}">
                <a16:creationId xmlns:a16="http://schemas.microsoft.com/office/drawing/2014/main" id="{DF2DA0C9-564D-45B8-82CC-F5848C12BD0B}"/>
              </a:ext>
            </a:extLst>
          </p:cNvPr>
          <p:cNvSpPr/>
          <p:nvPr/>
        </p:nvSpPr>
        <p:spPr>
          <a:xfrm>
            <a:off x="6537043"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Frame 13">
            <a:extLst>
              <a:ext uri="{FF2B5EF4-FFF2-40B4-BE49-F238E27FC236}">
                <a16:creationId xmlns:a16="http://schemas.microsoft.com/office/drawing/2014/main" id="{3103404B-9B84-42C2-BE00-9EF7044419EB}"/>
              </a:ext>
            </a:extLst>
          </p:cNvPr>
          <p:cNvSpPr/>
          <p:nvPr/>
        </p:nvSpPr>
        <p:spPr>
          <a:xfrm>
            <a:off x="9464966" y="1908311"/>
            <a:ext cx="2045829" cy="4502428"/>
          </a:xfrm>
          <a:prstGeom prst="frame">
            <a:avLst>
              <a:gd name="adj1" fmla="val 1556"/>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5" name="TextBox 14">
            <a:extLst>
              <a:ext uri="{FF2B5EF4-FFF2-40B4-BE49-F238E27FC236}">
                <a16:creationId xmlns:a16="http://schemas.microsoft.com/office/drawing/2014/main" id="{63768376-AB76-4582-86B7-B1C232F19C6B}"/>
              </a:ext>
            </a:extLst>
          </p:cNvPr>
          <p:cNvSpPr txBox="1"/>
          <p:nvPr/>
        </p:nvSpPr>
        <p:spPr>
          <a:xfrm>
            <a:off x="3319671" y="214793"/>
            <a:ext cx="5563086" cy="769441"/>
          </a:xfrm>
          <a:prstGeom prst="rect">
            <a:avLst/>
          </a:prstGeom>
          <a:noFill/>
        </p:spPr>
        <p:txBody>
          <a:bodyPr wrap="square" rtlCol="0" anchor="ctr">
            <a:spAutoFit/>
          </a:bodyPr>
          <a:lstStyle/>
          <a:p>
            <a:pPr algn="dist"/>
            <a:r>
              <a:rPr lang="en-US" altLang="ko-KR" sz="4400" b="1" dirty="0">
                <a:solidFill>
                  <a:schemeClr val="tx1"/>
                </a:solidFill>
                <a:cs typeface="Arial" pitchFamily="34" charset="0"/>
              </a:rPr>
              <a:t>AWESOME</a:t>
            </a:r>
          </a:p>
        </p:txBody>
      </p:sp>
      <p:sp>
        <p:nvSpPr>
          <p:cNvPr id="16" name="TextBox 15">
            <a:extLst>
              <a:ext uri="{FF2B5EF4-FFF2-40B4-BE49-F238E27FC236}">
                <a16:creationId xmlns:a16="http://schemas.microsoft.com/office/drawing/2014/main" id="{A3B9CEFE-A774-40BD-8C9C-102609B2C037}"/>
              </a:ext>
            </a:extLst>
          </p:cNvPr>
          <p:cNvSpPr txBox="1"/>
          <p:nvPr/>
        </p:nvSpPr>
        <p:spPr>
          <a:xfrm>
            <a:off x="3319671" y="861955"/>
            <a:ext cx="5563086" cy="584775"/>
          </a:xfrm>
          <a:prstGeom prst="rect">
            <a:avLst/>
          </a:prstGeom>
          <a:noFill/>
        </p:spPr>
        <p:txBody>
          <a:bodyPr wrap="square" rtlCol="0" anchor="ctr">
            <a:spAutoFit/>
          </a:bodyPr>
          <a:lstStyle/>
          <a:p>
            <a:pPr algn="dist"/>
            <a:r>
              <a:rPr lang="en-GB" altLang="ko-KR" sz="3200" b="1" dirty="0">
                <a:solidFill>
                  <a:schemeClr val="tx1"/>
                </a:solidFill>
                <a:cs typeface="Arial" pitchFamily="34" charset="0"/>
              </a:rPr>
              <a:t>PRESENTATION</a:t>
            </a:r>
            <a:endParaRPr lang="ko-KR" altLang="en-US" sz="3200" b="1" dirty="0">
              <a:solidFill>
                <a:schemeClr val="tx1"/>
              </a:solidFill>
              <a:cs typeface="Arial" pitchFamily="34" charset="0"/>
            </a:endParaRPr>
          </a:p>
        </p:txBody>
      </p:sp>
      <p:grpSp>
        <p:nvGrpSpPr>
          <p:cNvPr id="21" name="Group 20">
            <a:extLst>
              <a:ext uri="{FF2B5EF4-FFF2-40B4-BE49-F238E27FC236}">
                <a16:creationId xmlns:a16="http://schemas.microsoft.com/office/drawing/2014/main" id="{D5E07FA9-7244-41B8-84D0-3D1381182B0D}"/>
              </a:ext>
            </a:extLst>
          </p:cNvPr>
          <p:cNvGrpSpPr/>
          <p:nvPr/>
        </p:nvGrpSpPr>
        <p:grpSpPr>
          <a:xfrm>
            <a:off x="718547" y="5575508"/>
            <a:ext cx="1964188" cy="687213"/>
            <a:chOff x="-475010" y="1114178"/>
            <a:chExt cx="4241713" cy="687213"/>
          </a:xfrm>
        </p:grpSpPr>
        <p:sp>
          <p:nvSpPr>
            <p:cNvPr id="22" name="TextBox 21">
              <a:extLst>
                <a:ext uri="{FF2B5EF4-FFF2-40B4-BE49-F238E27FC236}">
                  <a16:creationId xmlns:a16="http://schemas.microsoft.com/office/drawing/2014/main" id="{8A5A085A-CE69-4AD6-864D-5A45656E5E46}"/>
                </a:ext>
              </a:extLst>
            </p:cNvPr>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Content  Here</a:t>
              </a:r>
              <a:endParaRPr lang="ko-KR" altLang="en-US" sz="1400" b="1" dirty="0">
                <a:solidFill>
                  <a:schemeClr val="bg1"/>
                </a:solidFill>
                <a:cs typeface="Arial" pitchFamily="34" charset="0"/>
              </a:endParaRPr>
            </a:p>
          </p:txBody>
        </p:sp>
        <p:sp>
          <p:nvSpPr>
            <p:cNvPr id="23" name="TextBox 22">
              <a:extLst>
                <a:ext uri="{FF2B5EF4-FFF2-40B4-BE49-F238E27FC236}">
                  <a16:creationId xmlns:a16="http://schemas.microsoft.com/office/drawing/2014/main" id="{1BE42B99-ADD4-4B7C-83F6-3C3788AFFBE7}"/>
                </a:ext>
              </a:extLst>
            </p:cNvPr>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 photos and Text.</a:t>
              </a:r>
            </a:p>
          </p:txBody>
        </p:sp>
      </p:grpSp>
      <p:grpSp>
        <p:nvGrpSpPr>
          <p:cNvPr id="24" name="Group 23">
            <a:extLst>
              <a:ext uri="{FF2B5EF4-FFF2-40B4-BE49-F238E27FC236}">
                <a16:creationId xmlns:a16="http://schemas.microsoft.com/office/drawing/2014/main" id="{83D09539-7FEE-496A-9BAF-00F18684FAD6}"/>
              </a:ext>
            </a:extLst>
          </p:cNvPr>
          <p:cNvGrpSpPr/>
          <p:nvPr/>
        </p:nvGrpSpPr>
        <p:grpSpPr>
          <a:xfrm>
            <a:off x="3648297" y="5575508"/>
            <a:ext cx="1964188" cy="687213"/>
            <a:chOff x="-475010" y="1114178"/>
            <a:chExt cx="4241713" cy="687213"/>
          </a:xfrm>
        </p:grpSpPr>
        <p:sp>
          <p:nvSpPr>
            <p:cNvPr id="25" name="TextBox 24">
              <a:extLst>
                <a:ext uri="{FF2B5EF4-FFF2-40B4-BE49-F238E27FC236}">
                  <a16:creationId xmlns:a16="http://schemas.microsoft.com/office/drawing/2014/main" id="{0EB4ED94-1007-4316-9700-2DB37E4D02C9}"/>
                </a:ext>
              </a:extLst>
            </p:cNvPr>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Content  Here</a:t>
              </a:r>
              <a:endParaRPr lang="ko-KR" altLang="en-US" sz="1400" b="1" dirty="0">
                <a:solidFill>
                  <a:schemeClr val="bg1"/>
                </a:solidFill>
                <a:cs typeface="Arial" pitchFamily="34" charset="0"/>
              </a:endParaRPr>
            </a:p>
          </p:txBody>
        </p:sp>
        <p:sp>
          <p:nvSpPr>
            <p:cNvPr id="26" name="TextBox 25">
              <a:extLst>
                <a:ext uri="{FF2B5EF4-FFF2-40B4-BE49-F238E27FC236}">
                  <a16:creationId xmlns:a16="http://schemas.microsoft.com/office/drawing/2014/main" id="{9A64A5DE-A46E-4129-AC26-5366628E2DC0}"/>
                </a:ext>
              </a:extLst>
            </p:cNvPr>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 photos and Text.</a:t>
              </a:r>
            </a:p>
          </p:txBody>
        </p:sp>
      </p:grpSp>
      <p:grpSp>
        <p:nvGrpSpPr>
          <p:cNvPr id="27" name="Group 26">
            <a:extLst>
              <a:ext uri="{FF2B5EF4-FFF2-40B4-BE49-F238E27FC236}">
                <a16:creationId xmlns:a16="http://schemas.microsoft.com/office/drawing/2014/main" id="{9BE61B1E-BB3D-44DA-B700-FA5E118DB969}"/>
              </a:ext>
            </a:extLst>
          </p:cNvPr>
          <p:cNvGrpSpPr/>
          <p:nvPr/>
        </p:nvGrpSpPr>
        <p:grpSpPr>
          <a:xfrm>
            <a:off x="6578047" y="5575508"/>
            <a:ext cx="1964188" cy="687213"/>
            <a:chOff x="-475010" y="1114178"/>
            <a:chExt cx="4241713" cy="687213"/>
          </a:xfrm>
        </p:grpSpPr>
        <p:sp>
          <p:nvSpPr>
            <p:cNvPr id="28" name="TextBox 27">
              <a:extLst>
                <a:ext uri="{FF2B5EF4-FFF2-40B4-BE49-F238E27FC236}">
                  <a16:creationId xmlns:a16="http://schemas.microsoft.com/office/drawing/2014/main" id="{69FE8B4A-BFF9-4126-85E4-E2A288C7D254}"/>
                </a:ext>
              </a:extLst>
            </p:cNvPr>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Content  Here</a:t>
              </a:r>
              <a:endParaRPr lang="ko-KR" altLang="en-US" sz="1400" b="1" dirty="0">
                <a:solidFill>
                  <a:schemeClr val="bg1"/>
                </a:solidFill>
                <a:cs typeface="Arial" pitchFamily="34" charset="0"/>
              </a:endParaRPr>
            </a:p>
          </p:txBody>
        </p:sp>
        <p:sp>
          <p:nvSpPr>
            <p:cNvPr id="29" name="TextBox 28">
              <a:extLst>
                <a:ext uri="{FF2B5EF4-FFF2-40B4-BE49-F238E27FC236}">
                  <a16:creationId xmlns:a16="http://schemas.microsoft.com/office/drawing/2014/main" id="{816E3103-F674-4EEE-8BB6-B49B1A34A081}"/>
                </a:ext>
              </a:extLst>
            </p:cNvPr>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 photos and Text.</a:t>
              </a:r>
            </a:p>
          </p:txBody>
        </p:sp>
      </p:grpSp>
      <p:grpSp>
        <p:nvGrpSpPr>
          <p:cNvPr id="30" name="Group 29">
            <a:extLst>
              <a:ext uri="{FF2B5EF4-FFF2-40B4-BE49-F238E27FC236}">
                <a16:creationId xmlns:a16="http://schemas.microsoft.com/office/drawing/2014/main" id="{F395D2C2-CBBE-43D0-A171-7C6EDDB9998D}"/>
              </a:ext>
            </a:extLst>
          </p:cNvPr>
          <p:cNvGrpSpPr/>
          <p:nvPr/>
        </p:nvGrpSpPr>
        <p:grpSpPr>
          <a:xfrm>
            <a:off x="9507796" y="5575508"/>
            <a:ext cx="1964188" cy="687213"/>
            <a:chOff x="-475010" y="1114178"/>
            <a:chExt cx="4241713" cy="687213"/>
          </a:xfrm>
        </p:grpSpPr>
        <p:sp>
          <p:nvSpPr>
            <p:cNvPr id="31" name="TextBox 30">
              <a:extLst>
                <a:ext uri="{FF2B5EF4-FFF2-40B4-BE49-F238E27FC236}">
                  <a16:creationId xmlns:a16="http://schemas.microsoft.com/office/drawing/2014/main" id="{A6015C25-071D-4B6A-BDF9-1B7A8269801F}"/>
                </a:ext>
              </a:extLst>
            </p:cNvPr>
            <p:cNvSpPr txBox="1"/>
            <p:nvPr/>
          </p:nvSpPr>
          <p:spPr>
            <a:xfrm>
              <a:off x="-475010" y="1114178"/>
              <a:ext cx="4241713" cy="307777"/>
            </a:xfrm>
            <a:prstGeom prst="rect">
              <a:avLst/>
            </a:prstGeom>
            <a:noFill/>
          </p:spPr>
          <p:txBody>
            <a:bodyPr wrap="square" rtlCol="0" anchor="ctr">
              <a:spAutoFit/>
            </a:bodyPr>
            <a:lstStyle/>
            <a:p>
              <a:pPr algn="ctr"/>
              <a:r>
                <a:rPr lang="en-US" altLang="ko-KR" sz="1400" b="1" dirty="0">
                  <a:solidFill>
                    <a:schemeClr val="bg1"/>
                  </a:solidFill>
                  <a:cs typeface="Arial" pitchFamily="34" charset="0"/>
                </a:rPr>
                <a:t>Content  Here</a:t>
              </a:r>
              <a:endParaRPr lang="ko-KR" altLang="en-US" sz="1400" b="1" dirty="0">
                <a:solidFill>
                  <a:schemeClr val="bg1"/>
                </a:solidFill>
                <a:cs typeface="Arial" pitchFamily="34" charset="0"/>
              </a:endParaRPr>
            </a:p>
          </p:txBody>
        </p:sp>
        <p:sp>
          <p:nvSpPr>
            <p:cNvPr id="32" name="TextBox 31">
              <a:extLst>
                <a:ext uri="{FF2B5EF4-FFF2-40B4-BE49-F238E27FC236}">
                  <a16:creationId xmlns:a16="http://schemas.microsoft.com/office/drawing/2014/main" id="{FDFC2380-BA02-450D-8B2F-E7E5D0E0E5B3}"/>
                </a:ext>
              </a:extLst>
            </p:cNvPr>
            <p:cNvSpPr txBox="1"/>
            <p:nvPr/>
          </p:nvSpPr>
          <p:spPr>
            <a:xfrm>
              <a:off x="-475010" y="1339726"/>
              <a:ext cx="4226291" cy="461665"/>
            </a:xfrm>
            <a:prstGeom prst="rect">
              <a:avLst/>
            </a:prstGeom>
            <a:noFill/>
          </p:spPr>
          <p:txBody>
            <a:bodyPr wrap="square" rtlCol="0">
              <a:spAutoFit/>
            </a:bodyPr>
            <a:lstStyle/>
            <a:p>
              <a:pPr algn="ctr"/>
              <a:r>
                <a:rPr lang="en-US" altLang="ko-KR" sz="1200" dirty="0">
                  <a:solidFill>
                    <a:schemeClr val="bg1"/>
                  </a:solidFill>
                  <a:cs typeface="Arial" pitchFamily="34" charset="0"/>
                </a:rPr>
                <a:t>Easy to change colors, photos and Text.</a:t>
              </a:r>
            </a:p>
          </p:txBody>
        </p:sp>
      </p:grpSp>
    </p:spTree>
    <p:extLst>
      <p:ext uri="{BB962C8B-B14F-4D97-AF65-F5344CB8AC3E}">
        <p14:creationId xmlns:p14="http://schemas.microsoft.com/office/powerpoint/2010/main" val="8317407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Rounded Rectangle 49">
            <a:extLst>
              <a:ext uri="{FF2B5EF4-FFF2-40B4-BE49-F238E27FC236}">
                <a16:creationId xmlns:a16="http://schemas.microsoft.com/office/drawing/2014/main" id="{A7967855-DE95-4312-9AB4-6745707E0E67}"/>
              </a:ext>
            </a:extLst>
          </p:cNvPr>
          <p:cNvSpPr/>
          <p:nvPr/>
        </p:nvSpPr>
        <p:spPr>
          <a:xfrm>
            <a:off x="916179" y="3777966"/>
            <a:ext cx="2232000" cy="2232838"/>
          </a:xfrm>
          <a:prstGeom prst="roundRect">
            <a:avLst>
              <a:gd name="adj" fmla="val 9373"/>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4" name="Rounded Rectangle 51">
            <a:extLst>
              <a:ext uri="{FF2B5EF4-FFF2-40B4-BE49-F238E27FC236}">
                <a16:creationId xmlns:a16="http://schemas.microsoft.com/office/drawing/2014/main" id="{1D9F3C2A-93F4-432D-B19E-C9763C6B1DB1}"/>
              </a:ext>
            </a:extLst>
          </p:cNvPr>
          <p:cNvSpPr/>
          <p:nvPr/>
        </p:nvSpPr>
        <p:spPr>
          <a:xfrm>
            <a:off x="3618950" y="3777966"/>
            <a:ext cx="2232000" cy="2232838"/>
          </a:xfrm>
          <a:prstGeom prst="roundRect">
            <a:avLst>
              <a:gd name="adj" fmla="val 9373"/>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5" name="Rounded Rectangle 52">
            <a:extLst>
              <a:ext uri="{FF2B5EF4-FFF2-40B4-BE49-F238E27FC236}">
                <a16:creationId xmlns:a16="http://schemas.microsoft.com/office/drawing/2014/main" id="{45E582F3-463E-40D2-82E2-7F153F1F01C1}"/>
              </a:ext>
            </a:extLst>
          </p:cNvPr>
          <p:cNvSpPr/>
          <p:nvPr/>
        </p:nvSpPr>
        <p:spPr>
          <a:xfrm>
            <a:off x="6321721" y="3777966"/>
            <a:ext cx="2232000" cy="2232838"/>
          </a:xfrm>
          <a:prstGeom prst="roundRect">
            <a:avLst>
              <a:gd name="adj" fmla="val 9373"/>
            </a:avLst>
          </a:prstGeom>
          <a:solidFill>
            <a:schemeClr val="bg1"/>
          </a:solid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6" name="Rounded Rectangle 53">
            <a:extLst>
              <a:ext uri="{FF2B5EF4-FFF2-40B4-BE49-F238E27FC236}">
                <a16:creationId xmlns:a16="http://schemas.microsoft.com/office/drawing/2014/main" id="{141F8143-9E44-4067-B43F-746509FBC475}"/>
              </a:ext>
            </a:extLst>
          </p:cNvPr>
          <p:cNvSpPr/>
          <p:nvPr/>
        </p:nvSpPr>
        <p:spPr>
          <a:xfrm>
            <a:off x="9024491" y="3777966"/>
            <a:ext cx="2232000" cy="2232838"/>
          </a:xfrm>
          <a:prstGeom prst="roundRect">
            <a:avLst>
              <a:gd name="adj" fmla="val 9373"/>
            </a:avLst>
          </a:prstGeom>
          <a:solidFill>
            <a:schemeClr val="bg1"/>
          </a:solid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7" name="Rounded Rectangle 21">
            <a:extLst>
              <a:ext uri="{FF2B5EF4-FFF2-40B4-BE49-F238E27FC236}">
                <a16:creationId xmlns:a16="http://schemas.microsoft.com/office/drawing/2014/main" id="{7924D3C5-AFFE-405E-8950-07932166EA7A}"/>
              </a:ext>
            </a:extLst>
          </p:cNvPr>
          <p:cNvSpPr/>
          <p:nvPr/>
        </p:nvSpPr>
        <p:spPr>
          <a:xfrm>
            <a:off x="9636491" y="3356335"/>
            <a:ext cx="1008000" cy="828000"/>
          </a:xfrm>
          <a:prstGeom prst="roundRect">
            <a:avLst>
              <a:gd name="adj" fmla="val 17004"/>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8" name="Rounded Rectangle 46">
            <a:extLst>
              <a:ext uri="{FF2B5EF4-FFF2-40B4-BE49-F238E27FC236}">
                <a16:creationId xmlns:a16="http://schemas.microsoft.com/office/drawing/2014/main" id="{FBBDDA8A-6007-4763-9E80-1246F2531DB0}"/>
              </a:ext>
            </a:extLst>
          </p:cNvPr>
          <p:cNvSpPr/>
          <p:nvPr/>
        </p:nvSpPr>
        <p:spPr>
          <a:xfrm>
            <a:off x="1528179" y="3356335"/>
            <a:ext cx="1008000" cy="828000"/>
          </a:xfrm>
          <a:prstGeom prst="roundRect">
            <a:avLst>
              <a:gd name="adj" fmla="val 1700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9" name="Rounded Rectangle 47">
            <a:extLst>
              <a:ext uri="{FF2B5EF4-FFF2-40B4-BE49-F238E27FC236}">
                <a16:creationId xmlns:a16="http://schemas.microsoft.com/office/drawing/2014/main" id="{9B0DDB14-B210-43DA-8513-E50D7B0F2330}"/>
              </a:ext>
            </a:extLst>
          </p:cNvPr>
          <p:cNvSpPr/>
          <p:nvPr/>
        </p:nvSpPr>
        <p:spPr>
          <a:xfrm>
            <a:off x="4230950" y="3356335"/>
            <a:ext cx="1008000" cy="828000"/>
          </a:xfrm>
          <a:prstGeom prst="roundRect">
            <a:avLst>
              <a:gd name="adj" fmla="val 1700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10" name="Rounded Rectangle 48">
            <a:extLst>
              <a:ext uri="{FF2B5EF4-FFF2-40B4-BE49-F238E27FC236}">
                <a16:creationId xmlns:a16="http://schemas.microsoft.com/office/drawing/2014/main" id="{A63ABEF7-FA72-4233-BBE2-9AA92B9223D8}"/>
              </a:ext>
            </a:extLst>
          </p:cNvPr>
          <p:cNvSpPr/>
          <p:nvPr/>
        </p:nvSpPr>
        <p:spPr>
          <a:xfrm>
            <a:off x="6933721" y="3356335"/>
            <a:ext cx="1008000" cy="828000"/>
          </a:xfrm>
          <a:prstGeom prst="roundRect">
            <a:avLst>
              <a:gd name="adj" fmla="val 17004"/>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grpSp>
        <p:nvGrpSpPr>
          <p:cNvPr id="11" name="Group 10">
            <a:extLst>
              <a:ext uri="{FF2B5EF4-FFF2-40B4-BE49-F238E27FC236}">
                <a16:creationId xmlns:a16="http://schemas.microsoft.com/office/drawing/2014/main" id="{4504AABE-309E-4288-AAC1-A552BC5FF94C}"/>
              </a:ext>
            </a:extLst>
          </p:cNvPr>
          <p:cNvGrpSpPr/>
          <p:nvPr/>
        </p:nvGrpSpPr>
        <p:grpSpPr>
          <a:xfrm>
            <a:off x="1136034" y="4405677"/>
            <a:ext cx="1792290" cy="1378351"/>
            <a:chOff x="6728048" y="3326250"/>
            <a:chExt cx="1728192" cy="1247747"/>
          </a:xfrm>
        </p:grpSpPr>
        <p:sp>
          <p:nvSpPr>
            <p:cNvPr id="12" name="TextBox 11">
              <a:extLst>
                <a:ext uri="{FF2B5EF4-FFF2-40B4-BE49-F238E27FC236}">
                  <a16:creationId xmlns:a16="http://schemas.microsoft.com/office/drawing/2014/main" id="{4ADA96B8-0F14-4EBA-8E33-5D9D7808DDCC}"/>
                </a:ext>
              </a:extLst>
            </p:cNvPr>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3" name="TextBox 12">
              <a:extLst>
                <a:ext uri="{FF2B5EF4-FFF2-40B4-BE49-F238E27FC236}">
                  <a16:creationId xmlns:a16="http://schemas.microsoft.com/office/drawing/2014/main" id="{18F4F10A-3B18-4C6B-973D-DD65D12B3F7C}"/>
                </a:ext>
              </a:extLst>
            </p:cNvPr>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1"/>
                  </a:solidFill>
                  <a:cs typeface="Arial" pitchFamily="34" charset="0"/>
                </a:rPr>
                <a:t>STRENGTHS</a:t>
              </a:r>
              <a:endParaRPr lang="ko-KR" altLang="en-US" sz="1400" b="1" dirty="0">
                <a:solidFill>
                  <a:schemeClr val="accent1"/>
                </a:solidFill>
                <a:cs typeface="Arial" pitchFamily="34" charset="0"/>
              </a:endParaRPr>
            </a:p>
          </p:txBody>
        </p:sp>
      </p:grpSp>
      <p:grpSp>
        <p:nvGrpSpPr>
          <p:cNvPr id="14" name="Group 13">
            <a:extLst>
              <a:ext uri="{FF2B5EF4-FFF2-40B4-BE49-F238E27FC236}">
                <a16:creationId xmlns:a16="http://schemas.microsoft.com/office/drawing/2014/main" id="{CB2D824A-2F96-48EC-9A81-786A4FA20D64}"/>
              </a:ext>
            </a:extLst>
          </p:cNvPr>
          <p:cNvGrpSpPr/>
          <p:nvPr/>
        </p:nvGrpSpPr>
        <p:grpSpPr>
          <a:xfrm>
            <a:off x="3838806" y="4405677"/>
            <a:ext cx="1792290" cy="1378351"/>
            <a:chOff x="6728048" y="3326250"/>
            <a:chExt cx="1728192" cy="1247747"/>
          </a:xfrm>
        </p:grpSpPr>
        <p:sp>
          <p:nvSpPr>
            <p:cNvPr id="15" name="TextBox 14">
              <a:extLst>
                <a:ext uri="{FF2B5EF4-FFF2-40B4-BE49-F238E27FC236}">
                  <a16:creationId xmlns:a16="http://schemas.microsoft.com/office/drawing/2014/main" id="{80EB8FF9-E80E-4B05-AC17-DF5552E74F8D}"/>
                </a:ext>
              </a:extLst>
            </p:cNvPr>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6" name="TextBox 15">
              <a:extLst>
                <a:ext uri="{FF2B5EF4-FFF2-40B4-BE49-F238E27FC236}">
                  <a16:creationId xmlns:a16="http://schemas.microsoft.com/office/drawing/2014/main" id="{F7C70FBA-B132-4308-9E69-36E72253403C}"/>
                </a:ext>
              </a:extLst>
            </p:cNvPr>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2"/>
                  </a:solidFill>
                  <a:cs typeface="Arial" pitchFamily="34" charset="0"/>
                </a:rPr>
                <a:t>WEAKNESS</a:t>
              </a:r>
              <a:endParaRPr lang="ko-KR" altLang="en-US" sz="1400" b="1" dirty="0">
                <a:solidFill>
                  <a:schemeClr val="accent2"/>
                </a:solidFill>
                <a:cs typeface="Arial" pitchFamily="34" charset="0"/>
              </a:endParaRPr>
            </a:p>
          </p:txBody>
        </p:sp>
      </p:grpSp>
      <p:grpSp>
        <p:nvGrpSpPr>
          <p:cNvPr id="17" name="Group 16">
            <a:extLst>
              <a:ext uri="{FF2B5EF4-FFF2-40B4-BE49-F238E27FC236}">
                <a16:creationId xmlns:a16="http://schemas.microsoft.com/office/drawing/2014/main" id="{9DE2E86B-C1FE-4955-9F64-82B215157C61}"/>
              </a:ext>
            </a:extLst>
          </p:cNvPr>
          <p:cNvGrpSpPr/>
          <p:nvPr/>
        </p:nvGrpSpPr>
        <p:grpSpPr>
          <a:xfrm>
            <a:off x="6541576" y="4405677"/>
            <a:ext cx="1792290" cy="1378351"/>
            <a:chOff x="6728048" y="3326250"/>
            <a:chExt cx="1728192" cy="1247747"/>
          </a:xfrm>
        </p:grpSpPr>
        <p:sp>
          <p:nvSpPr>
            <p:cNvPr id="18" name="TextBox 17">
              <a:extLst>
                <a:ext uri="{FF2B5EF4-FFF2-40B4-BE49-F238E27FC236}">
                  <a16:creationId xmlns:a16="http://schemas.microsoft.com/office/drawing/2014/main" id="{3B22AA47-9EF6-4D00-9D89-3CE2D8F86725}"/>
                </a:ext>
              </a:extLst>
            </p:cNvPr>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19" name="TextBox 18">
              <a:extLst>
                <a:ext uri="{FF2B5EF4-FFF2-40B4-BE49-F238E27FC236}">
                  <a16:creationId xmlns:a16="http://schemas.microsoft.com/office/drawing/2014/main" id="{AA25328C-97EC-432B-B786-5C72D3270B70}"/>
                </a:ext>
              </a:extLst>
            </p:cNvPr>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3"/>
                  </a:solidFill>
                  <a:cs typeface="Arial" pitchFamily="34" charset="0"/>
                </a:rPr>
                <a:t>OPPORTUNITIES</a:t>
              </a:r>
              <a:endParaRPr lang="ko-KR" altLang="en-US" sz="1400" b="1" dirty="0">
                <a:solidFill>
                  <a:schemeClr val="accent3"/>
                </a:solidFill>
                <a:cs typeface="Arial" pitchFamily="34" charset="0"/>
              </a:endParaRPr>
            </a:p>
          </p:txBody>
        </p:sp>
      </p:grpSp>
      <p:grpSp>
        <p:nvGrpSpPr>
          <p:cNvPr id="20" name="Group 19">
            <a:extLst>
              <a:ext uri="{FF2B5EF4-FFF2-40B4-BE49-F238E27FC236}">
                <a16:creationId xmlns:a16="http://schemas.microsoft.com/office/drawing/2014/main" id="{03079BC6-C274-4A94-BF4D-876AC8F41B85}"/>
              </a:ext>
            </a:extLst>
          </p:cNvPr>
          <p:cNvGrpSpPr/>
          <p:nvPr/>
        </p:nvGrpSpPr>
        <p:grpSpPr>
          <a:xfrm>
            <a:off x="9244346" y="4405677"/>
            <a:ext cx="1792290" cy="1378351"/>
            <a:chOff x="6728048" y="3326250"/>
            <a:chExt cx="1728192" cy="1247747"/>
          </a:xfrm>
        </p:grpSpPr>
        <p:sp>
          <p:nvSpPr>
            <p:cNvPr id="21" name="TextBox 20">
              <a:extLst>
                <a:ext uri="{FF2B5EF4-FFF2-40B4-BE49-F238E27FC236}">
                  <a16:creationId xmlns:a16="http://schemas.microsoft.com/office/drawing/2014/main" id="{8BA9D56A-E932-4879-BCD1-031A74435586}"/>
                </a:ext>
              </a:extLst>
            </p:cNvPr>
            <p:cNvSpPr txBox="1"/>
            <p:nvPr/>
          </p:nvSpPr>
          <p:spPr>
            <a:xfrm>
              <a:off x="6728048" y="3654572"/>
              <a:ext cx="1728192" cy="919425"/>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sp>
          <p:nvSpPr>
            <p:cNvPr id="22" name="TextBox 21">
              <a:extLst>
                <a:ext uri="{FF2B5EF4-FFF2-40B4-BE49-F238E27FC236}">
                  <a16:creationId xmlns:a16="http://schemas.microsoft.com/office/drawing/2014/main" id="{9942E617-7B7A-4C25-A0A5-7981F1F282F3}"/>
                </a:ext>
              </a:extLst>
            </p:cNvPr>
            <p:cNvSpPr txBox="1"/>
            <p:nvPr/>
          </p:nvSpPr>
          <p:spPr>
            <a:xfrm>
              <a:off x="6728048" y="3326250"/>
              <a:ext cx="1728192" cy="278614"/>
            </a:xfrm>
            <a:prstGeom prst="rect">
              <a:avLst/>
            </a:prstGeom>
            <a:noFill/>
          </p:spPr>
          <p:txBody>
            <a:bodyPr wrap="square" rtlCol="0">
              <a:spAutoFit/>
            </a:bodyPr>
            <a:lstStyle/>
            <a:p>
              <a:pPr algn="ctr"/>
              <a:r>
                <a:rPr lang="en-US" altLang="ko-KR" sz="1400" b="1" dirty="0">
                  <a:solidFill>
                    <a:schemeClr val="accent4"/>
                  </a:solidFill>
                  <a:cs typeface="Arial" pitchFamily="34" charset="0"/>
                </a:rPr>
                <a:t>THREATS</a:t>
              </a:r>
              <a:endParaRPr lang="ko-KR" altLang="en-US" sz="1400" b="1" dirty="0">
                <a:solidFill>
                  <a:schemeClr val="accent4"/>
                </a:solidFill>
                <a:cs typeface="Arial" pitchFamily="34" charset="0"/>
              </a:endParaRPr>
            </a:p>
          </p:txBody>
        </p:sp>
      </p:grpSp>
      <p:sp>
        <p:nvSpPr>
          <p:cNvPr id="23" name="TextBox 22">
            <a:extLst>
              <a:ext uri="{FF2B5EF4-FFF2-40B4-BE49-F238E27FC236}">
                <a16:creationId xmlns:a16="http://schemas.microsoft.com/office/drawing/2014/main" id="{EF68509D-7BBD-478A-B102-7F3FE79FEDB1}"/>
              </a:ext>
            </a:extLst>
          </p:cNvPr>
          <p:cNvSpPr txBox="1"/>
          <p:nvPr/>
        </p:nvSpPr>
        <p:spPr>
          <a:xfrm>
            <a:off x="1715781" y="3393246"/>
            <a:ext cx="632799" cy="769441"/>
          </a:xfrm>
          <a:prstGeom prst="rect">
            <a:avLst/>
          </a:prstGeom>
          <a:noFill/>
        </p:spPr>
        <p:txBody>
          <a:bodyPr wrap="square" rtlCol="0">
            <a:spAutoFit/>
          </a:bodyPr>
          <a:lstStyle/>
          <a:p>
            <a:pPr algn="ctr"/>
            <a:r>
              <a:rPr lang="en-US" altLang="ko-KR" sz="4400" b="1" dirty="0">
                <a:solidFill>
                  <a:schemeClr val="bg1"/>
                </a:solidFill>
                <a:cs typeface="Arial" pitchFamily="34" charset="0"/>
              </a:rPr>
              <a:t>S</a:t>
            </a:r>
            <a:endParaRPr lang="ko-KR" altLang="en-US" sz="4400" b="1" dirty="0">
              <a:solidFill>
                <a:schemeClr val="bg1"/>
              </a:solidFill>
              <a:cs typeface="Arial" pitchFamily="34" charset="0"/>
            </a:endParaRPr>
          </a:p>
        </p:txBody>
      </p:sp>
      <p:sp>
        <p:nvSpPr>
          <p:cNvPr id="24" name="TextBox 23">
            <a:extLst>
              <a:ext uri="{FF2B5EF4-FFF2-40B4-BE49-F238E27FC236}">
                <a16:creationId xmlns:a16="http://schemas.microsoft.com/office/drawing/2014/main" id="{A3841F4F-23FB-48E0-B5C9-D4FFFF19E85E}"/>
              </a:ext>
            </a:extLst>
          </p:cNvPr>
          <p:cNvSpPr txBox="1"/>
          <p:nvPr/>
        </p:nvSpPr>
        <p:spPr>
          <a:xfrm>
            <a:off x="4418552" y="3393246"/>
            <a:ext cx="632799" cy="769441"/>
          </a:xfrm>
          <a:prstGeom prst="rect">
            <a:avLst/>
          </a:prstGeom>
          <a:noFill/>
        </p:spPr>
        <p:txBody>
          <a:bodyPr wrap="square" rtlCol="0">
            <a:spAutoFit/>
          </a:bodyPr>
          <a:lstStyle/>
          <a:p>
            <a:pPr algn="ctr"/>
            <a:r>
              <a:rPr lang="en-US" altLang="ko-KR" sz="4400" b="1" dirty="0">
                <a:solidFill>
                  <a:schemeClr val="bg1"/>
                </a:solidFill>
                <a:cs typeface="Arial" pitchFamily="34" charset="0"/>
              </a:rPr>
              <a:t>W</a:t>
            </a:r>
            <a:endParaRPr lang="ko-KR" altLang="en-US" sz="4400" b="1" dirty="0">
              <a:solidFill>
                <a:schemeClr val="bg1"/>
              </a:solidFill>
              <a:cs typeface="Arial" pitchFamily="34" charset="0"/>
            </a:endParaRPr>
          </a:p>
        </p:txBody>
      </p:sp>
      <p:sp>
        <p:nvSpPr>
          <p:cNvPr id="25" name="TextBox 24">
            <a:extLst>
              <a:ext uri="{FF2B5EF4-FFF2-40B4-BE49-F238E27FC236}">
                <a16:creationId xmlns:a16="http://schemas.microsoft.com/office/drawing/2014/main" id="{948DA3C4-6E21-4B0C-A61C-78398935E7F8}"/>
              </a:ext>
            </a:extLst>
          </p:cNvPr>
          <p:cNvSpPr txBox="1"/>
          <p:nvPr/>
        </p:nvSpPr>
        <p:spPr>
          <a:xfrm>
            <a:off x="7121323" y="3393246"/>
            <a:ext cx="632799" cy="769441"/>
          </a:xfrm>
          <a:prstGeom prst="rect">
            <a:avLst/>
          </a:prstGeom>
          <a:noFill/>
        </p:spPr>
        <p:txBody>
          <a:bodyPr wrap="square" rtlCol="0">
            <a:spAutoFit/>
          </a:bodyPr>
          <a:lstStyle/>
          <a:p>
            <a:pPr algn="ctr"/>
            <a:r>
              <a:rPr lang="en-US" altLang="ko-KR" sz="4400" b="1" dirty="0">
                <a:solidFill>
                  <a:schemeClr val="bg1"/>
                </a:solidFill>
                <a:cs typeface="Arial" pitchFamily="34" charset="0"/>
              </a:rPr>
              <a:t>O</a:t>
            </a:r>
            <a:endParaRPr lang="ko-KR" altLang="en-US" sz="4400" b="1" dirty="0">
              <a:solidFill>
                <a:schemeClr val="bg1"/>
              </a:solidFill>
              <a:cs typeface="Arial" pitchFamily="34" charset="0"/>
            </a:endParaRPr>
          </a:p>
        </p:txBody>
      </p:sp>
      <p:sp>
        <p:nvSpPr>
          <p:cNvPr id="26" name="TextBox 25">
            <a:extLst>
              <a:ext uri="{FF2B5EF4-FFF2-40B4-BE49-F238E27FC236}">
                <a16:creationId xmlns:a16="http://schemas.microsoft.com/office/drawing/2014/main" id="{10532058-2977-4E6C-B817-8AF90708B61E}"/>
              </a:ext>
            </a:extLst>
          </p:cNvPr>
          <p:cNvSpPr txBox="1"/>
          <p:nvPr/>
        </p:nvSpPr>
        <p:spPr>
          <a:xfrm>
            <a:off x="9824093" y="3393246"/>
            <a:ext cx="632799" cy="769441"/>
          </a:xfrm>
          <a:prstGeom prst="rect">
            <a:avLst/>
          </a:prstGeom>
          <a:noFill/>
        </p:spPr>
        <p:txBody>
          <a:bodyPr wrap="square" rtlCol="0">
            <a:spAutoFit/>
          </a:bodyPr>
          <a:lstStyle/>
          <a:p>
            <a:pPr algn="ctr"/>
            <a:r>
              <a:rPr lang="en-US" altLang="ko-KR" sz="4400" b="1" dirty="0">
                <a:solidFill>
                  <a:schemeClr val="bg1"/>
                </a:solidFill>
                <a:cs typeface="Arial" pitchFamily="34" charset="0"/>
              </a:rPr>
              <a:t>T</a:t>
            </a:r>
            <a:endParaRPr lang="ko-KR" altLang="en-US" sz="4400" b="1" dirty="0">
              <a:solidFill>
                <a:schemeClr val="bg1"/>
              </a:solidFill>
              <a:cs typeface="Arial" pitchFamily="34" charset="0"/>
            </a:endParaRPr>
          </a:p>
        </p:txBody>
      </p:sp>
      <p:grpSp>
        <p:nvGrpSpPr>
          <p:cNvPr id="27" name="그룹 3">
            <a:extLst>
              <a:ext uri="{FF2B5EF4-FFF2-40B4-BE49-F238E27FC236}">
                <a16:creationId xmlns:a16="http://schemas.microsoft.com/office/drawing/2014/main" id="{28854F3A-F6EB-4C4F-9AC5-909B71ECD7D1}"/>
              </a:ext>
            </a:extLst>
          </p:cNvPr>
          <p:cNvGrpSpPr/>
          <p:nvPr/>
        </p:nvGrpSpPr>
        <p:grpSpPr>
          <a:xfrm>
            <a:off x="3832326" y="1815886"/>
            <a:ext cx="4527351" cy="720000"/>
            <a:chOff x="3874689" y="1815886"/>
            <a:chExt cx="4527351" cy="720000"/>
          </a:xfrm>
        </p:grpSpPr>
        <p:sp>
          <p:nvSpPr>
            <p:cNvPr id="28" name="Rectangle 27">
              <a:extLst>
                <a:ext uri="{FF2B5EF4-FFF2-40B4-BE49-F238E27FC236}">
                  <a16:creationId xmlns:a16="http://schemas.microsoft.com/office/drawing/2014/main" id="{5543EC05-7542-4881-A13D-4F78CDE8771D}"/>
                </a:ext>
              </a:extLst>
            </p:cNvPr>
            <p:cNvSpPr/>
            <p:nvPr userDrawn="1"/>
          </p:nvSpPr>
          <p:spPr>
            <a:xfrm>
              <a:off x="3874689" y="1815886"/>
              <a:ext cx="720000" cy="720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29" name="Rectangle 28">
              <a:extLst>
                <a:ext uri="{FF2B5EF4-FFF2-40B4-BE49-F238E27FC236}">
                  <a16:creationId xmlns:a16="http://schemas.microsoft.com/office/drawing/2014/main" id="{B0244EA6-0483-4910-97AC-BC2506E41EF5}"/>
                </a:ext>
              </a:extLst>
            </p:cNvPr>
            <p:cNvSpPr/>
            <p:nvPr userDrawn="1"/>
          </p:nvSpPr>
          <p:spPr>
            <a:xfrm>
              <a:off x="5143806" y="1815886"/>
              <a:ext cx="720000" cy="720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30" name="Rectangle 29">
              <a:extLst>
                <a:ext uri="{FF2B5EF4-FFF2-40B4-BE49-F238E27FC236}">
                  <a16:creationId xmlns:a16="http://schemas.microsoft.com/office/drawing/2014/main" id="{4045DD65-C40B-46FB-8F5D-C26FE0C08AB2}"/>
                </a:ext>
              </a:extLst>
            </p:cNvPr>
            <p:cNvSpPr/>
            <p:nvPr userDrawn="1"/>
          </p:nvSpPr>
          <p:spPr>
            <a:xfrm>
              <a:off x="6412923" y="1815886"/>
              <a:ext cx="720000" cy="720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31" name="Rectangle 30">
              <a:extLst>
                <a:ext uri="{FF2B5EF4-FFF2-40B4-BE49-F238E27FC236}">
                  <a16:creationId xmlns:a16="http://schemas.microsoft.com/office/drawing/2014/main" id="{5E9BE501-838F-49C8-8828-DB7E7C9102FF}"/>
                </a:ext>
              </a:extLst>
            </p:cNvPr>
            <p:cNvSpPr/>
            <p:nvPr userDrawn="1"/>
          </p:nvSpPr>
          <p:spPr>
            <a:xfrm>
              <a:off x="7682040" y="1815886"/>
              <a:ext cx="720000" cy="720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700" dirty="0"/>
            </a:p>
          </p:txBody>
        </p:sp>
        <p:sp>
          <p:nvSpPr>
            <p:cNvPr id="32" name="TextBox 31">
              <a:extLst>
                <a:ext uri="{FF2B5EF4-FFF2-40B4-BE49-F238E27FC236}">
                  <a16:creationId xmlns:a16="http://schemas.microsoft.com/office/drawing/2014/main" id="{16F32FFE-566A-4B03-A71B-FE9AA0F19FB9}"/>
                </a:ext>
              </a:extLst>
            </p:cNvPr>
            <p:cNvSpPr txBox="1"/>
            <p:nvPr/>
          </p:nvSpPr>
          <p:spPr>
            <a:xfrm>
              <a:off x="3918290" y="1873894"/>
              <a:ext cx="632799"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S</a:t>
              </a:r>
              <a:endParaRPr lang="ko-KR" altLang="en-US" sz="3200" b="1" dirty="0">
                <a:solidFill>
                  <a:schemeClr val="bg1"/>
                </a:solidFill>
                <a:cs typeface="Arial" pitchFamily="34" charset="0"/>
              </a:endParaRPr>
            </a:p>
          </p:txBody>
        </p:sp>
        <p:sp>
          <p:nvSpPr>
            <p:cNvPr id="33" name="TextBox 32">
              <a:extLst>
                <a:ext uri="{FF2B5EF4-FFF2-40B4-BE49-F238E27FC236}">
                  <a16:creationId xmlns:a16="http://schemas.microsoft.com/office/drawing/2014/main" id="{2EE96CC5-A9CA-4347-8CFF-A30BA484192C}"/>
                </a:ext>
              </a:extLst>
            </p:cNvPr>
            <p:cNvSpPr txBox="1"/>
            <p:nvPr/>
          </p:nvSpPr>
          <p:spPr>
            <a:xfrm>
              <a:off x="5187407" y="1873894"/>
              <a:ext cx="632799"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W</a:t>
              </a:r>
              <a:endParaRPr lang="ko-KR" altLang="en-US" sz="3200" b="1" dirty="0">
                <a:solidFill>
                  <a:schemeClr val="bg1"/>
                </a:solidFill>
                <a:cs typeface="Arial" pitchFamily="34" charset="0"/>
              </a:endParaRPr>
            </a:p>
          </p:txBody>
        </p:sp>
        <p:sp>
          <p:nvSpPr>
            <p:cNvPr id="34" name="TextBox 33">
              <a:extLst>
                <a:ext uri="{FF2B5EF4-FFF2-40B4-BE49-F238E27FC236}">
                  <a16:creationId xmlns:a16="http://schemas.microsoft.com/office/drawing/2014/main" id="{FFEB3C38-FBEF-4294-A889-1329E3C5D40E}"/>
                </a:ext>
              </a:extLst>
            </p:cNvPr>
            <p:cNvSpPr txBox="1"/>
            <p:nvPr/>
          </p:nvSpPr>
          <p:spPr>
            <a:xfrm>
              <a:off x="6456524" y="1873894"/>
              <a:ext cx="632799"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O</a:t>
              </a:r>
              <a:endParaRPr lang="ko-KR" altLang="en-US" sz="3200" b="1" dirty="0">
                <a:solidFill>
                  <a:schemeClr val="bg1"/>
                </a:solidFill>
                <a:cs typeface="Arial" pitchFamily="34" charset="0"/>
              </a:endParaRPr>
            </a:p>
          </p:txBody>
        </p:sp>
        <p:sp>
          <p:nvSpPr>
            <p:cNvPr id="35" name="TextBox 34">
              <a:extLst>
                <a:ext uri="{FF2B5EF4-FFF2-40B4-BE49-F238E27FC236}">
                  <a16:creationId xmlns:a16="http://schemas.microsoft.com/office/drawing/2014/main" id="{58009BB8-B6D4-48FE-8D19-6A1E8CD8363C}"/>
                </a:ext>
              </a:extLst>
            </p:cNvPr>
            <p:cNvSpPr txBox="1"/>
            <p:nvPr/>
          </p:nvSpPr>
          <p:spPr>
            <a:xfrm>
              <a:off x="7725641" y="1873894"/>
              <a:ext cx="632799" cy="584775"/>
            </a:xfrm>
            <a:prstGeom prst="rect">
              <a:avLst/>
            </a:prstGeom>
            <a:noFill/>
          </p:spPr>
          <p:txBody>
            <a:bodyPr wrap="square" rtlCol="0">
              <a:spAutoFit/>
            </a:bodyPr>
            <a:lstStyle/>
            <a:p>
              <a:pPr algn="ctr"/>
              <a:r>
                <a:rPr lang="en-US" altLang="ko-KR" sz="3200" b="1" dirty="0">
                  <a:solidFill>
                    <a:schemeClr val="bg1"/>
                  </a:solidFill>
                  <a:cs typeface="Arial" pitchFamily="34" charset="0"/>
                </a:rPr>
                <a:t>T</a:t>
              </a:r>
              <a:endParaRPr lang="ko-KR" altLang="en-US" sz="3200" b="1" dirty="0">
                <a:solidFill>
                  <a:schemeClr val="bg1"/>
                </a:solidFill>
                <a:cs typeface="Arial" pitchFamily="34" charset="0"/>
              </a:endParaRPr>
            </a:p>
          </p:txBody>
        </p:sp>
      </p:grpSp>
      <p:cxnSp>
        <p:nvCxnSpPr>
          <p:cNvPr id="36" name="Elbow Connector 41">
            <a:extLst>
              <a:ext uri="{FF2B5EF4-FFF2-40B4-BE49-F238E27FC236}">
                <a16:creationId xmlns:a16="http://schemas.microsoft.com/office/drawing/2014/main" id="{022B7013-0B94-46A2-AED1-A2EBE4F0671D}"/>
              </a:ext>
            </a:extLst>
          </p:cNvPr>
          <p:cNvCxnSpPr>
            <a:cxnSpLocks/>
            <a:stCxn id="29" idx="2"/>
          </p:cNvCxnSpPr>
          <p:nvPr/>
        </p:nvCxnSpPr>
        <p:spPr>
          <a:xfrm rot="5400000">
            <a:off x="4691218" y="2586111"/>
            <a:ext cx="820450" cy="720000"/>
          </a:xfrm>
          <a:prstGeom prst="bentConnector3">
            <a:avLst/>
          </a:prstGeom>
          <a:ln w="25400">
            <a:solidFill>
              <a:schemeClr val="accent2"/>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7" name="Elbow Connector 42">
            <a:extLst>
              <a:ext uri="{FF2B5EF4-FFF2-40B4-BE49-F238E27FC236}">
                <a16:creationId xmlns:a16="http://schemas.microsoft.com/office/drawing/2014/main" id="{DA6E4E8A-3244-4E26-9E06-DA4DA218B502}"/>
              </a:ext>
            </a:extLst>
          </p:cNvPr>
          <p:cNvCxnSpPr>
            <a:stCxn id="30" idx="2"/>
          </p:cNvCxnSpPr>
          <p:nvPr/>
        </p:nvCxnSpPr>
        <p:spPr>
          <a:xfrm rot="16200000" flipH="1">
            <a:off x="6680335" y="2586110"/>
            <a:ext cx="820448" cy="720000"/>
          </a:xfrm>
          <a:prstGeom prst="bentConnector3">
            <a:avLst>
              <a:gd name="adj1" fmla="val 50000"/>
            </a:avLst>
          </a:prstGeom>
          <a:ln w="25400">
            <a:solidFill>
              <a:schemeClr val="accent3"/>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8" name="Elbow Connector 40">
            <a:extLst>
              <a:ext uri="{FF2B5EF4-FFF2-40B4-BE49-F238E27FC236}">
                <a16:creationId xmlns:a16="http://schemas.microsoft.com/office/drawing/2014/main" id="{3B613ACA-4C5C-4947-86DC-2153A3C3D28D}"/>
              </a:ext>
            </a:extLst>
          </p:cNvPr>
          <p:cNvCxnSpPr>
            <a:cxnSpLocks/>
          </p:cNvCxnSpPr>
          <p:nvPr/>
        </p:nvCxnSpPr>
        <p:spPr>
          <a:xfrm rot="5400000">
            <a:off x="2677957" y="1820200"/>
            <a:ext cx="857360" cy="2160000"/>
          </a:xfrm>
          <a:prstGeom prst="bentConnector3">
            <a:avLst>
              <a:gd name="adj1" fmla="val 50000"/>
            </a:avLst>
          </a:prstGeom>
          <a:ln w="25400">
            <a:solidFill>
              <a:schemeClr val="accent1"/>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9" name="Elbow Connector 40">
            <a:extLst>
              <a:ext uri="{FF2B5EF4-FFF2-40B4-BE49-F238E27FC236}">
                <a16:creationId xmlns:a16="http://schemas.microsoft.com/office/drawing/2014/main" id="{23C992FC-52D4-47E8-A8AC-3CF050A676DD}"/>
              </a:ext>
            </a:extLst>
          </p:cNvPr>
          <p:cNvCxnSpPr>
            <a:cxnSpLocks/>
          </p:cNvCxnSpPr>
          <p:nvPr/>
        </p:nvCxnSpPr>
        <p:spPr>
          <a:xfrm rot="16200000" flipH="1">
            <a:off x="8656683" y="1820200"/>
            <a:ext cx="857360" cy="2160000"/>
          </a:xfrm>
          <a:prstGeom prst="bentConnector3">
            <a:avLst>
              <a:gd name="adj1" fmla="val 50000"/>
            </a:avLst>
          </a:prstGeom>
          <a:ln w="25400">
            <a:solidFill>
              <a:schemeClr val="accent4"/>
            </a:solidFill>
            <a:prstDash val="sysDot"/>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733790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Freeform 9">
            <a:extLst>
              <a:ext uri="{FF2B5EF4-FFF2-40B4-BE49-F238E27FC236}">
                <a16:creationId xmlns:a16="http://schemas.microsoft.com/office/drawing/2014/main" id="{0DBF1A88-8221-4D24-8DE7-952C4DCD18D0}"/>
              </a:ext>
            </a:extLst>
          </p:cNvPr>
          <p:cNvSpPr>
            <a:spLocks noEditPoints="1"/>
          </p:cNvSpPr>
          <p:nvPr/>
        </p:nvSpPr>
        <p:spPr bwMode="auto">
          <a:xfrm>
            <a:off x="625814" y="2396272"/>
            <a:ext cx="5120111" cy="3135621"/>
          </a:xfrm>
          <a:custGeom>
            <a:avLst/>
            <a:gdLst>
              <a:gd name="T0" fmla="*/ 3609 w 5720"/>
              <a:gd name="T1" fmla="*/ 2874 h 3503"/>
              <a:gd name="T2" fmla="*/ 5106 w 5720"/>
              <a:gd name="T3" fmla="*/ 1874 h 3503"/>
              <a:gd name="T4" fmla="*/ 5015 w 5720"/>
              <a:gd name="T5" fmla="*/ 1600 h 3503"/>
              <a:gd name="T6" fmla="*/ 5022 w 5720"/>
              <a:gd name="T7" fmla="*/ 1512 h 3503"/>
              <a:gd name="T8" fmla="*/ 4997 w 5720"/>
              <a:gd name="T9" fmla="*/ 1441 h 3503"/>
              <a:gd name="T10" fmla="*/ 3851 w 5720"/>
              <a:gd name="T11" fmla="*/ 701 h 3503"/>
              <a:gd name="T12" fmla="*/ 3740 w 5720"/>
              <a:gd name="T13" fmla="*/ 838 h 3503"/>
              <a:gd name="T14" fmla="*/ 3769 w 5720"/>
              <a:gd name="T15" fmla="*/ 1236 h 3503"/>
              <a:gd name="T16" fmla="*/ 3844 w 5720"/>
              <a:gd name="T17" fmla="*/ 954 h 3503"/>
              <a:gd name="T18" fmla="*/ 298 w 5720"/>
              <a:gd name="T19" fmla="*/ 240 h 3503"/>
              <a:gd name="T20" fmla="*/ 466 w 5720"/>
              <a:gd name="T21" fmla="*/ 185 h 3503"/>
              <a:gd name="T22" fmla="*/ 2104 w 5720"/>
              <a:gd name="T23" fmla="*/ 283 h 3503"/>
              <a:gd name="T24" fmla="*/ 3060 w 5720"/>
              <a:gd name="T25" fmla="*/ 354 h 3503"/>
              <a:gd name="T26" fmla="*/ 3537 w 5720"/>
              <a:gd name="T27" fmla="*/ 438 h 3503"/>
              <a:gd name="T28" fmla="*/ 3411 w 5720"/>
              <a:gd name="T29" fmla="*/ 594 h 3503"/>
              <a:gd name="T30" fmla="*/ 3731 w 5720"/>
              <a:gd name="T31" fmla="*/ 598 h 3503"/>
              <a:gd name="T32" fmla="*/ 4077 w 5720"/>
              <a:gd name="T33" fmla="*/ 643 h 3503"/>
              <a:gd name="T34" fmla="*/ 4128 w 5720"/>
              <a:gd name="T35" fmla="*/ 929 h 3503"/>
              <a:gd name="T36" fmla="*/ 4293 w 5720"/>
              <a:gd name="T37" fmla="*/ 1105 h 3503"/>
              <a:gd name="T38" fmla="*/ 4375 w 5720"/>
              <a:gd name="T39" fmla="*/ 1229 h 3503"/>
              <a:gd name="T40" fmla="*/ 4866 w 5720"/>
              <a:gd name="T41" fmla="*/ 800 h 3503"/>
              <a:gd name="T42" fmla="*/ 5313 w 5720"/>
              <a:gd name="T43" fmla="*/ 440 h 3503"/>
              <a:gd name="T44" fmla="*/ 5424 w 5720"/>
              <a:gd name="T45" fmla="*/ 127 h 3503"/>
              <a:gd name="T46" fmla="*/ 5678 w 5720"/>
              <a:gd name="T47" fmla="*/ 376 h 3503"/>
              <a:gd name="T48" fmla="*/ 5551 w 5720"/>
              <a:gd name="T49" fmla="*/ 600 h 3503"/>
              <a:gd name="T50" fmla="*/ 5446 w 5720"/>
              <a:gd name="T51" fmla="*/ 838 h 3503"/>
              <a:gd name="T52" fmla="*/ 5482 w 5720"/>
              <a:gd name="T53" fmla="*/ 970 h 3503"/>
              <a:gd name="T54" fmla="*/ 5197 w 5720"/>
              <a:gd name="T55" fmla="*/ 1183 h 3503"/>
              <a:gd name="T56" fmla="*/ 5140 w 5720"/>
              <a:gd name="T57" fmla="*/ 1434 h 3503"/>
              <a:gd name="T58" fmla="*/ 5155 w 5720"/>
              <a:gd name="T59" fmla="*/ 1538 h 3503"/>
              <a:gd name="T60" fmla="*/ 5073 w 5720"/>
              <a:gd name="T61" fmla="*/ 1600 h 3503"/>
              <a:gd name="T62" fmla="*/ 5064 w 5720"/>
              <a:gd name="T63" fmla="*/ 1701 h 3503"/>
              <a:gd name="T64" fmla="*/ 5133 w 5720"/>
              <a:gd name="T65" fmla="*/ 1976 h 3503"/>
              <a:gd name="T66" fmla="*/ 5048 w 5720"/>
              <a:gd name="T67" fmla="*/ 2083 h 3503"/>
              <a:gd name="T68" fmla="*/ 4797 w 5720"/>
              <a:gd name="T69" fmla="*/ 2347 h 3503"/>
              <a:gd name="T70" fmla="*/ 4669 w 5720"/>
              <a:gd name="T71" fmla="*/ 2505 h 3503"/>
              <a:gd name="T72" fmla="*/ 4768 w 5720"/>
              <a:gd name="T73" fmla="*/ 2923 h 3503"/>
              <a:gd name="T74" fmla="*/ 4909 w 5720"/>
              <a:gd name="T75" fmla="*/ 3414 h 3503"/>
              <a:gd name="T76" fmla="*/ 4702 w 5720"/>
              <a:gd name="T77" fmla="*/ 3350 h 3503"/>
              <a:gd name="T78" fmla="*/ 4549 w 5720"/>
              <a:gd name="T79" fmla="*/ 3112 h 3503"/>
              <a:gd name="T80" fmla="*/ 4197 w 5720"/>
              <a:gd name="T81" fmla="*/ 2905 h 3503"/>
              <a:gd name="T82" fmla="*/ 3875 w 5720"/>
              <a:gd name="T83" fmla="*/ 2863 h 3503"/>
              <a:gd name="T84" fmla="*/ 3706 w 5720"/>
              <a:gd name="T85" fmla="*/ 2885 h 3503"/>
              <a:gd name="T86" fmla="*/ 3713 w 5720"/>
              <a:gd name="T87" fmla="*/ 2952 h 3503"/>
              <a:gd name="T88" fmla="*/ 3733 w 5720"/>
              <a:gd name="T89" fmla="*/ 3043 h 3503"/>
              <a:gd name="T90" fmla="*/ 3582 w 5720"/>
              <a:gd name="T91" fmla="*/ 3038 h 3503"/>
              <a:gd name="T92" fmla="*/ 3326 w 5720"/>
              <a:gd name="T93" fmla="*/ 2989 h 3503"/>
              <a:gd name="T94" fmla="*/ 2886 w 5720"/>
              <a:gd name="T95" fmla="*/ 3140 h 3503"/>
              <a:gd name="T96" fmla="*/ 2855 w 5720"/>
              <a:gd name="T97" fmla="*/ 3160 h 3503"/>
              <a:gd name="T98" fmla="*/ 2758 w 5720"/>
              <a:gd name="T99" fmla="*/ 3334 h 3503"/>
              <a:gd name="T100" fmla="*/ 2657 w 5720"/>
              <a:gd name="T101" fmla="*/ 3458 h 3503"/>
              <a:gd name="T102" fmla="*/ 2264 w 5720"/>
              <a:gd name="T103" fmla="*/ 2936 h 3503"/>
              <a:gd name="T104" fmla="*/ 1884 w 5720"/>
              <a:gd name="T105" fmla="*/ 2901 h 3503"/>
              <a:gd name="T106" fmla="*/ 1378 w 5720"/>
              <a:gd name="T107" fmla="*/ 2652 h 3503"/>
              <a:gd name="T108" fmla="*/ 577 w 5720"/>
              <a:gd name="T109" fmla="*/ 2358 h 3503"/>
              <a:gd name="T110" fmla="*/ 344 w 5720"/>
              <a:gd name="T111" fmla="*/ 2047 h 3503"/>
              <a:gd name="T112" fmla="*/ 111 w 5720"/>
              <a:gd name="T113" fmla="*/ 1700 h 3503"/>
              <a:gd name="T114" fmla="*/ 84 w 5720"/>
              <a:gd name="T115" fmla="*/ 1530 h 3503"/>
              <a:gd name="T116" fmla="*/ 31 w 5720"/>
              <a:gd name="T117" fmla="*/ 1225 h 3503"/>
              <a:gd name="T118" fmla="*/ 98 w 5720"/>
              <a:gd name="T119" fmla="*/ 841 h 3503"/>
              <a:gd name="T120" fmla="*/ 280 w 5720"/>
              <a:gd name="T121" fmla="*/ 278 h 3503"/>
              <a:gd name="T122" fmla="*/ 433 w 5720"/>
              <a:gd name="T123" fmla="*/ 107 h 3503"/>
              <a:gd name="T124" fmla="*/ 466 w 5720"/>
              <a:gd name="T125" fmla="*/ 92 h 3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20" h="3503">
                <a:moveTo>
                  <a:pt x="3058" y="2983"/>
                </a:moveTo>
                <a:lnTo>
                  <a:pt x="3055" y="2989"/>
                </a:lnTo>
                <a:lnTo>
                  <a:pt x="3049" y="2992"/>
                </a:lnTo>
                <a:lnTo>
                  <a:pt x="3046" y="2996"/>
                </a:lnTo>
                <a:lnTo>
                  <a:pt x="3044" y="2998"/>
                </a:lnTo>
                <a:lnTo>
                  <a:pt x="3040" y="3000"/>
                </a:lnTo>
                <a:lnTo>
                  <a:pt x="3038" y="3003"/>
                </a:lnTo>
                <a:lnTo>
                  <a:pt x="3044" y="3009"/>
                </a:lnTo>
                <a:lnTo>
                  <a:pt x="3048" y="3016"/>
                </a:lnTo>
                <a:lnTo>
                  <a:pt x="3049" y="3023"/>
                </a:lnTo>
                <a:lnTo>
                  <a:pt x="3062" y="3020"/>
                </a:lnTo>
                <a:lnTo>
                  <a:pt x="3058" y="3009"/>
                </a:lnTo>
                <a:lnTo>
                  <a:pt x="3057" y="2998"/>
                </a:lnTo>
                <a:lnTo>
                  <a:pt x="3058" y="2989"/>
                </a:lnTo>
                <a:lnTo>
                  <a:pt x="3058" y="2983"/>
                </a:lnTo>
                <a:close/>
                <a:moveTo>
                  <a:pt x="4769" y="2972"/>
                </a:moveTo>
                <a:lnTo>
                  <a:pt x="4769" y="2976"/>
                </a:lnTo>
                <a:lnTo>
                  <a:pt x="4775" y="2981"/>
                </a:lnTo>
                <a:lnTo>
                  <a:pt x="4777" y="2987"/>
                </a:lnTo>
                <a:lnTo>
                  <a:pt x="4782" y="2992"/>
                </a:lnTo>
                <a:lnTo>
                  <a:pt x="4784" y="2994"/>
                </a:lnTo>
                <a:lnTo>
                  <a:pt x="4784" y="2994"/>
                </a:lnTo>
                <a:lnTo>
                  <a:pt x="4784" y="2994"/>
                </a:lnTo>
                <a:lnTo>
                  <a:pt x="4784" y="2994"/>
                </a:lnTo>
                <a:lnTo>
                  <a:pt x="4784" y="2994"/>
                </a:lnTo>
                <a:lnTo>
                  <a:pt x="4786" y="2996"/>
                </a:lnTo>
                <a:lnTo>
                  <a:pt x="4786" y="2972"/>
                </a:lnTo>
                <a:lnTo>
                  <a:pt x="4769" y="2972"/>
                </a:lnTo>
                <a:close/>
                <a:moveTo>
                  <a:pt x="3617" y="2861"/>
                </a:moveTo>
                <a:lnTo>
                  <a:pt x="3613" y="2869"/>
                </a:lnTo>
                <a:lnTo>
                  <a:pt x="3609" y="2874"/>
                </a:lnTo>
                <a:lnTo>
                  <a:pt x="3604" y="2880"/>
                </a:lnTo>
                <a:lnTo>
                  <a:pt x="3597" y="2885"/>
                </a:lnTo>
                <a:lnTo>
                  <a:pt x="3597" y="2889"/>
                </a:lnTo>
                <a:lnTo>
                  <a:pt x="3637" y="2889"/>
                </a:lnTo>
                <a:lnTo>
                  <a:pt x="3640" y="2887"/>
                </a:lnTo>
                <a:lnTo>
                  <a:pt x="3642" y="2885"/>
                </a:lnTo>
                <a:lnTo>
                  <a:pt x="3648" y="2885"/>
                </a:lnTo>
                <a:lnTo>
                  <a:pt x="3653" y="2885"/>
                </a:lnTo>
                <a:lnTo>
                  <a:pt x="3655" y="2881"/>
                </a:lnTo>
                <a:lnTo>
                  <a:pt x="3657" y="2880"/>
                </a:lnTo>
                <a:lnTo>
                  <a:pt x="3658" y="2880"/>
                </a:lnTo>
                <a:lnTo>
                  <a:pt x="3660" y="2876"/>
                </a:lnTo>
                <a:lnTo>
                  <a:pt x="3660" y="2872"/>
                </a:lnTo>
                <a:lnTo>
                  <a:pt x="3648" y="2870"/>
                </a:lnTo>
                <a:lnTo>
                  <a:pt x="3638" y="2867"/>
                </a:lnTo>
                <a:lnTo>
                  <a:pt x="3629" y="2863"/>
                </a:lnTo>
                <a:lnTo>
                  <a:pt x="3617" y="2861"/>
                </a:lnTo>
                <a:close/>
                <a:moveTo>
                  <a:pt x="3875" y="2803"/>
                </a:moveTo>
                <a:lnTo>
                  <a:pt x="3875" y="2807"/>
                </a:lnTo>
                <a:lnTo>
                  <a:pt x="3875" y="2809"/>
                </a:lnTo>
                <a:lnTo>
                  <a:pt x="3877" y="2810"/>
                </a:lnTo>
                <a:lnTo>
                  <a:pt x="3877" y="2812"/>
                </a:lnTo>
                <a:lnTo>
                  <a:pt x="3878" y="2814"/>
                </a:lnTo>
                <a:lnTo>
                  <a:pt x="3878" y="2803"/>
                </a:lnTo>
                <a:lnTo>
                  <a:pt x="3875" y="2803"/>
                </a:lnTo>
                <a:close/>
                <a:moveTo>
                  <a:pt x="5124" y="1856"/>
                </a:moveTo>
                <a:lnTo>
                  <a:pt x="5120" y="1861"/>
                </a:lnTo>
                <a:lnTo>
                  <a:pt x="5118" y="1867"/>
                </a:lnTo>
                <a:lnTo>
                  <a:pt x="5115" y="1870"/>
                </a:lnTo>
                <a:lnTo>
                  <a:pt x="5111" y="1872"/>
                </a:lnTo>
                <a:lnTo>
                  <a:pt x="5106" y="1874"/>
                </a:lnTo>
                <a:lnTo>
                  <a:pt x="5100" y="1876"/>
                </a:lnTo>
                <a:lnTo>
                  <a:pt x="5095" y="1880"/>
                </a:lnTo>
                <a:lnTo>
                  <a:pt x="5095" y="1881"/>
                </a:lnTo>
                <a:lnTo>
                  <a:pt x="5097" y="1881"/>
                </a:lnTo>
                <a:lnTo>
                  <a:pt x="5097" y="1881"/>
                </a:lnTo>
                <a:lnTo>
                  <a:pt x="5097" y="1881"/>
                </a:lnTo>
                <a:lnTo>
                  <a:pt x="5097" y="1881"/>
                </a:lnTo>
                <a:lnTo>
                  <a:pt x="5098" y="1883"/>
                </a:lnTo>
                <a:lnTo>
                  <a:pt x="5098" y="1887"/>
                </a:lnTo>
                <a:lnTo>
                  <a:pt x="5109" y="1880"/>
                </a:lnTo>
                <a:lnTo>
                  <a:pt x="5120" y="1874"/>
                </a:lnTo>
                <a:lnTo>
                  <a:pt x="5135" y="1870"/>
                </a:lnTo>
                <a:lnTo>
                  <a:pt x="5137" y="1874"/>
                </a:lnTo>
                <a:lnTo>
                  <a:pt x="5138" y="1878"/>
                </a:lnTo>
                <a:lnTo>
                  <a:pt x="5140" y="1878"/>
                </a:lnTo>
                <a:lnTo>
                  <a:pt x="5140" y="1880"/>
                </a:lnTo>
                <a:lnTo>
                  <a:pt x="5144" y="1881"/>
                </a:lnTo>
                <a:lnTo>
                  <a:pt x="5148" y="1883"/>
                </a:lnTo>
                <a:lnTo>
                  <a:pt x="5148" y="1870"/>
                </a:lnTo>
                <a:lnTo>
                  <a:pt x="5153" y="1872"/>
                </a:lnTo>
                <a:lnTo>
                  <a:pt x="5157" y="1872"/>
                </a:lnTo>
                <a:lnTo>
                  <a:pt x="5160" y="1874"/>
                </a:lnTo>
                <a:lnTo>
                  <a:pt x="5164" y="1876"/>
                </a:lnTo>
                <a:lnTo>
                  <a:pt x="5160" y="1863"/>
                </a:lnTo>
                <a:lnTo>
                  <a:pt x="5148" y="1863"/>
                </a:lnTo>
                <a:lnTo>
                  <a:pt x="5137" y="1860"/>
                </a:lnTo>
                <a:lnTo>
                  <a:pt x="5124" y="1856"/>
                </a:lnTo>
                <a:close/>
                <a:moveTo>
                  <a:pt x="5011" y="1594"/>
                </a:moveTo>
                <a:lnTo>
                  <a:pt x="5011" y="1596"/>
                </a:lnTo>
                <a:lnTo>
                  <a:pt x="5013" y="1598"/>
                </a:lnTo>
                <a:lnTo>
                  <a:pt x="5015" y="1600"/>
                </a:lnTo>
                <a:lnTo>
                  <a:pt x="5017" y="1600"/>
                </a:lnTo>
                <a:lnTo>
                  <a:pt x="5020" y="1601"/>
                </a:lnTo>
                <a:lnTo>
                  <a:pt x="5020" y="1600"/>
                </a:lnTo>
                <a:lnTo>
                  <a:pt x="5018" y="1598"/>
                </a:lnTo>
                <a:lnTo>
                  <a:pt x="5015" y="1596"/>
                </a:lnTo>
                <a:lnTo>
                  <a:pt x="5013" y="1594"/>
                </a:lnTo>
                <a:lnTo>
                  <a:pt x="5011" y="1594"/>
                </a:lnTo>
                <a:close/>
                <a:moveTo>
                  <a:pt x="120" y="1520"/>
                </a:moveTo>
                <a:lnTo>
                  <a:pt x="120" y="1523"/>
                </a:lnTo>
                <a:lnTo>
                  <a:pt x="118" y="1527"/>
                </a:lnTo>
                <a:lnTo>
                  <a:pt x="118" y="1527"/>
                </a:lnTo>
                <a:lnTo>
                  <a:pt x="118" y="1527"/>
                </a:lnTo>
                <a:lnTo>
                  <a:pt x="118" y="1529"/>
                </a:lnTo>
                <a:lnTo>
                  <a:pt x="120" y="1530"/>
                </a:lnTo>
                <a:lnTo>
                  <a:pt x="122" y="1534"/>
                </a:lnTo>
                <a:lnTo>
                  <a:pt x="124" y="1536"/>
                </a:lnTo>
                <a:lnTo>
                  <a:pt x="126" y="1538"/>
                </a:lnTo>
                <a:lnTo>
                  <a:pt x="128" y="1540"/>
                </a:lnTo>
                <a:lnTo>
                  <a:pt x="128" y="1534"/>
                </a:lnTo>
                <a:lnTo>
                  <a:pt x="126" y="1530"/>
                </a:lnTo>
                <a:lnTo>
                  <a:pt x="126" y="1527"/>
                </a:lnTo>
                <a:lnTo>
                  <a:pt x="126" y="1525"/>
                </a:lnTo>
                <a:lnTo>
                  <a:pt x="124" y="1523"/>
                </a:lnTo>
                <a:lnTo>
                  <a:pt x="120" y="1520"/>
                </a:lnTo>
                <a:close/>
                <a:moveTo>
                  <a:pt x="5017" y="1509"/>
                </a:moveTo>
                <a:lnTo>
                  <a:pt x="5018" y="1510"/>
                </a:lnTo>
                <a:lnTo>
                  <a:pt x="5018" y="1510"/>
                </a:lnTo>
                <a:lnTo>
                  <a:pt x="5020" y="1512"/>
                </a:lnTo>
                <a:lnTo>
                  <a:pt x="5020" y="1512"/>
                </a:lnTo>
                <a:lnTo>
                  <a:pt x="5024" y="1512"/>
                </a:lnTo>
                <a:lnTo>
                  <a:pt x="5022" y="1512"/>
                </a:lnTo>
                <a:lnTo>
                  <a:pt x="5022" y="1510"/>
                </a:lnTo>
                <a:lnTo>
                  <a:pt x="5020" y="1510"/>
                </a:lnTo>
                <a:lnTo>
                  <a:pt x="5018" y="1510"/>
                </a:lnTo>
                <a:lnTo>
                  <a:pt x="5017" y="1509"/>
                </a:lnTo>
                <a:close/>
                <a:moveTo>
                  <a:pt x="4991" y="1492"/>
                </a:moveTo>
                <a:lnTo>
                  <a:pt x="4995" y="1510"/>
                </a:lnTo>
                <a:lnTo>
                  <a:pt x="5000" y="1523"/>
                </a:lnTo>
                <a:lnTo>
                  <a:pt x="5006" y="1536"/>
                </a:lnTo>
                <a:lnTo>
                  <a:pt x="5011" y="1549"/>
                </a:lnTo>
                <a:lnTo>
                  <a:pt x="5015" y="1549"/>
                </a:lnTo>
                <a:lnTo>
                  <a:pt x="5017" y="1532"/>
                </a:lnTo>
                <a:lnTo>
                  <a:pt x="5008" y="1521"/>
                </a:lnTo>
                <a:lnTo>
                  <a:pt x="5002" y="1509"/>
                </a:lnTo>
                <a:lnTo>
                  <a:pt x="5000" y="1492"/>
                </a:lnTo>
                <a:lnTo>
                  <a:pt x="4991" y="1492"/>
                </a:lnTo>
                <a:close/>
                <a:moveTo>
                  <a:pt x="120" y="1467"/>
                </a:moveTo>
                <a:lnTo>
                  <a:pt x="122" y="1469"/>
                </a:lnTo>
                <a:lnTo>
                  <a:pt x="124" y="1470"/>
                </a:lnTo>
                <a:lnTo>
                  <a:pt x="126" y="1470"/>
                </a:lnTo>
                <a:lnTo>
                  <a:pt x="128" y="1469"/>
                </a:lnTo>
                <a:lnTo>
                  <a:pt x="131" y="1467"/>
                </a:lnTo>
                <a:lnTo>
                  <a:pt x="120" y="1467"/>
                </a:lnTo>
                <a:close/>
                <a:moveTo>
                  <a:pt x="4993" y="1429"/>
                </a:moveTo>
                <a:lnTo>
                  <a:pt x="4988" y="1452"/>
                </a:lnTo>
                <a:lnTo>
                  <a:pt x="4991" y="1456"/>
                </a:lnTo>
                <a:lnTo>
                  <a:pt x="4993" y="1460"/>
                </a:lnTo>
                <a:lnTo>
                  <a:pt x="4997" y="1465"/>
                </a:lnTo>
                <a:lnTo>
                  <a:pt x="5004" y="1465"/>
                </a:lnTo>
                <a:lnTo>
                  <a:pt x="5004" y="1461"/>
                </a:lnTo>
                <a:lnTo>
                  <a:pt x="4997" y="1452"/>
                </a:lnTo>
                <a:lnTo>
                  <a:pt x="4997" y="1441"/>
                </a:lnTo>
                <a:lnTo>
                  <a:pt x="5000" y="1429"/>
                </a:lnTo>
                <a:lnTo>
                  <a:pt x="4993" y="1429"/>
                </a:lnTo>
                <a:close/>
                <a:moveTo>
                  <a:pt x="3935" y="785"/>
                </a:moveTo>
                <a:lnTo>
                  <a:pt x="3935" y="789"/>
                </a:lnTo>
                <a:lnTo>
                  <a:pt x="3937" y="792"/>
                </a:lnTo>
                <a:lnTo>
                  <a:pt x="3937" y="794"/>
                </a:lnTo>
                <a:lnTo>
                  <a:pt x="3937" y="794"/>
                </a:lnTo>
                <a:lnTo>
                  <a:pt x="3937" y="794"/>
                </a:lnTo>
                <a:lnTo>
                  <a:pt x="3938" y="796"/>
                </a:lnTo>
                <a:lnTo>
                  <a:pt x="3942" y="798"/>
                </a:lnTo>
                <a:lnTo>
                  <a:pt x="3942" y="785"/>
                </a:lnTo>
                <a:lnTo>
                  <a:pt x="3935" y="785"/>
                </a:lnTo>
                <a:close/>
                <a:moveTo>
                  <a:pt x="3809" y="703"/>
                </a:moveTo>
                <a:lnTo>
                  <a:pt x="3806" y="712"/>
                </a:lnTo>
                <a:lnTo>
                  <a:pt x="3808" y="709"/>
                </a:lnTo>
                <a:lnTo>
                  <a:pt x="3809" y="707"/>
                </a:lnTo>
                <a:lnTo>
                  <a:pt x="3809" y="705"/>
                </a:lnTo>
                <a:lnTo>
                  <a:pt x="3809" y="705"/>
                </a:lnTo>
                <a:lnTo>
                  <a:pt x="3809" y="703"/>
                </a:lnTo>
                <a:close/>
                <a:moveTo>
                  <a:pt x="3918" y="660"/>
                </a:moveTo>
                <a:lnTo>
                  <a:pt x="3911" y="670"/>
                </a:lnTo>
                <a:lnTo>
                  <a:pt x="3900" y="676"/>
                </a:lnTo>
                <a:lnTo>
                  <a:pt x="3888" y="680"/>
                </a:lnTo>
                <a:lnTo>
                  <a:pt x="3875" y="680"/>
                </a:lnTo>
                <a:lnTo>
                  <a:pt x="3864" y="683"/>
                </a:lnTo>
                <a:lnTo>
                  <a:pt x="3853" y="692"/>
                </a:lnTo>
                <a:lnTo>
                  <a:pt x="3853" y="694"/>
                </a:lnTo>
                <a:lnTo>
                  <a:pt x="3853" y="696"/>
                </a:lnTo>
                <a:lnTo>
                  <a:pt x="3853" y="698"/>
                </a:lnTo>
                <a:lnTo>
                  <a:pt x="3853" y="700"/>
                </a:lnTo>
                <a:lnTo>
                  <a:pt x="3851" y="701"/>
                </a:lnTo>
                <a:lnTo>
                  <a:pt x="3849" y="703"/>
                </a:lnTo>
                <a:lnTo>
                  <a:pt x="3844" y="710"/>
                </a:lnTo>
                <a:lnTo>
                  <a:pt x="3838" y="716"/>
                </a:lnTo>
                <a:lnTo>
                  <a:pt x="3831" y="720"/>
                </a:lnTo>
                <a:lnTo>
                  <a:pt x="3826" y="725"/>
                </a:lnTo>
                <a:lnTo>
                  <a:pt x="3820" y="732"/>
                </a:lnTo>
                <a:lnTo>
                  <a:pt x="3804" y="732"/>
                </a:lnTo>
                <a:lnTo>
                  <a:pt x="3806" y="716"/>
                </a:lnTo>
                <a:lnTo>
                  <a:pt x="3800" y="716"/>
                </a:lnTo>
                <a:lnTo>
                  <a:pt x="3789" y="725"/>
                </a:lnTo>
                <a:lnTo>
                  <a:pt x="3778" y="730"/>
                </a:lnTo>
                <a:lnTo>
                  <a:pt x="3768" y="740"/>
                </a:lnTo>
                <a:lnTo>
                  <a:pt x="3764" y="752"/>
                </a:lnTo>
                <a:lnTo>
                  <a:pt x="3760" y="767"/>
                </a:lnTo>
                <a:lnTo>
                  <a:pt x="3757" y="781"/>
                </a:lnTo>
                <a:lnTo>
                  <a:pt x="3753" y="783"/>
                </a:lnTo>
                <a:lnTo>
                  <a:pt x="3749" y="787"/>
                </a:lnTo>
                <a:lnTo>
                  <a:pt x="3746" y="790"/>
                </a:lnTo>
                <a:lnTo>
                  <a:pt x="3742" y="792"/>
                </a:lnTo>
                <a:lnTo>
                  <a:pt x="3740" y="796"/>
                </a:lnTo>
                <a:lnTo>
                  <a:pt x="3735" y="832"/>
                </a:lnTo>
                <a:lnTo>
                  <a:pt x="3724" y="838"/>
                </a:lnTo>
                <a:lnTo>
                  <a:pt x="3715" y="849"/>
                </a:lnTo>
                <a:lnTo>
                  <a:pt x="3708" y="863"/>
                </a:lnTo>
                <a:lnTo>
                  <a:pt x="3702" y="878"/>
                </a:lnTo>
                <a:lnTo>
                  <a:pt x="3711" y="878"/>
                </a:lnTo>
                <a:lnTo>
                  <a:pt x="3711" y="872"/>
                </a:lnTo>
                <a:lnTo>
                  <a:pt x="3718" y="863"/>
                </a:lnTo>
                <a:lnTo>
                  <a:pt x="3726" y="852"/>
                </a:lnTo>
                <a:lnTo>
                  <a:pt x="3731" y="843"/>
                </a:lnTo>
                <a:lnTo>
                  <a:pt x="3740" y="838"/>
                </a:lnTo>
                <a:lnTo>
                  <a:pt x="3757" y="832"/>
                </a:lnTo>
                <a:lnTo>
                  <a:pt x="3760" y="841"/>
                </a:lnTo>
                <a:lnTo>
                  <a:pt x="3764" y="849"/>
                </a:lnTo>
                <a:lnTo>
                  <a:pt x="3769" y="854"/>
                </a:lnTo>
                <a:lnTo>
                  <a:pt x="3771" y="865"/>
                </a:lnTo>
                <a:lnTo>
                  <a:pt x="3762" y="881"/>
                </a:lnTo>
                <a:lnTo>
                  <a:pt x="3758" y="898"/>
                </a:lnTo>
                <a:lnTo>
                  <a:pt x="3760" y="912"/>
                </a:lnTo>
                <a:lnTo>
                  <a:pt x="3762" y="927"/>
                </a:lnTo>
                <a:lnTo>
                  <a:pt x="3760" y="941"/>
                </a:lnTo>
                <a:lnTo>
                  <a:pt x="3758" y="943"/>
                </a:lnTo>
                <a:lnTo>
                  <a:pt x="3755" y="947"/>
                </a:lnTo>
                <a:lnTo>
                  <a:pt x="3751" y="950"/>
                </a:lnTo>
                <a:lnTo>
                  <a:pt x="3748" y="952"/>
                </a:lnTo>
                <a:lnTo>
                  <a:pt x="3746" y="956"/>
                </a:lnTo>
                <a:lnTo>
                  <a:pt x="3744" y="958"/>
                </a:lnTo>
                <a:lnTo>
                  <a:pt x="3744" y="1001"/>
                </a:lnTo>
                <a:lnTo>
                  <a:pt x="3742" y="1020"/>
                </a:lnTo>
                <a:lnTo>
                  <a:pt x="3742" y="1043"/>
                </a:lnTo>
                <a:lnTo>
                  <a:pt x="3740" y="1069"/>
                </a:lnTo>
                <a:lnTo>
                  <a:pt x="3737" y="1089"/>
                </a:lnTo>
                <a:lnTo>
                  <a:pt x="3735" y="1103"/>
                </a:lnTo>
                <a:lnTo>
                  <a:pt x="3738" y="1109"/>
                </a:lnTo>
                <a:lnTo>
                  <a:pt x="3742" y="1114"/>
                </a:lnTo>
                <a:lnTo>
                  <a:pt x="3748" y="1120"/>
                </a:lnTo>
                <a:lnTo>
                  <a:pt x="3751" y="1125"/>
                </a:lnTo>
                <a:lnTo>
                  <a:pt x="3755" y="1130"/>
                </a:lnTo>
                <a:lnTo>
                  <a:pt x="3751" y="1163"/>
                </a:lnTo>
                <a:lnTo>
                  <a:pt x="3755" y="1187"/>
                </a:lnTo>
                <a:lnTo>
                  <a:pt x="3760" y="1212"/>
                </a:lnTo>
                <a:lnTo>
                  <a:pt x="3769" y="1236"/>
                </a:lnTo>
                <a:lnTo>
                  <a:pt x="3778" y="1258"/>
                </a:lnTo>
                <a:lnTo>
                  <a:pt x="3791" y="1272"/>
                </a:lnTo>
                <a:lnTo>
                  <a:pt x="3797" y="1276"/>
                </a:lnTo>
                <a:lnTo>
                  <a:pt x="3802" y="1278"/>
                </a:lnTo>
                <a:lnTo>
                  <a:pt x="3806" y="1278"/>
                </a:lnTo>
                <a:lnTo>
                  <a:pt x="3811" y="1276"/>
                </a:lnTo>
                <a:lnTo>
                  <a:pt x="3829" y="1270"/>
                </a:lnTo>
                <a:lnTo>
                  <a:pt x="3848" y="1261"/>
                </a:lnTo>
                <a:lnTo>
                  <a:pt x="3860" y="1252"/>
                </a:lnTo>
                <a:lnTo>
                  <a:pt x="3866" y="1241"/>
                </a:lnTo>
                <a:lnTo>
                  <a:pt x="3873" y="1223"/>
                </a:lnTo>
                <a:lnTo>
                  <a:pt x="3882" y="1200"/>
                </a:lnTo>
                <a:lnTo>
                  <a:pt x="3889" y="1176"/>
                </a:lnTo>
                <a:lnTo>
                  <a:pt x="3895" y="1150"/>
                </a:lnTo>
                <a:lnTo>
                  <a:pt x="3898" y="1129"/>
                </a:lnTo>
                <a:lnTo>
                  <a:pt x="3897" y="1110"/>
                </a:lnTo>
                <a:lnTo>
                  <a:pt x="3886" y="1078"/>
                </a:lnTo>
                <a:lnTo>
                  <a:pt x="3873" y="1047"/>
                </a:lnTo>
                <a:lnTo>
                  <a:pt x="3857" y="1018"/>
                </a:lnTo>
                <a:lnTo>
                  <a:pt x="3849" y="1018"/>
                </a:lnTo>
                <a:lnTo>
                  <a:pt x="3846" y="1005"/>
                </a:lnTo>
                <a:lnTo>
                  <a:pt x="3849" y="996"/>
                </a:lnTo>
                <a:lnTo>
                  <a:pt x="3853" y="985"/>
                </a:lnTo>
                <a:lnTo>
                  <a:pt x="3858" y="974"/>
                </a:lnTo>
                <a:lnTo>
                  <a:pt x="3857" y="961"/>
                </a:lnTo>
                <a:lnTo>
                  <a:pt x="3855" y="961"/>
                </a:lnTo>
                <a:lnTo>
                  <a:pt x="3853" y="960"/>
                </a:lnTo>
                <a:lnTo>
                  <a:pt x="3851" y="958"/>
                </a:lnTo>
                <a:lnTo>
                  <a:pt x="3848" y="956"/>
                </a:lnTo>
                <a:lnTo>
                  <a:pt x="3846" y="954"/>
                </a:lnTo>
                <a:lnTo>
                  <a:pt x="3844" y="954"/>
                </a:lnTo>
                <a:lnTo>
                  <a:pt x="3844" y="940"/>
                </a:lnTo>
                <a:lnTo>
                  <a:pt x="3851" y="927"/>
                </a:lnTo>
                <a:lnTo>
                  <a:pt x="3858" y="916"/>
                </a:lnTo>
                <a:lnTo>
                  <a:pt x="3866" y="905"/>
                </a:lnTo>
                <a:lnTo>
                  <a:pt x="3862" y="845"/>
                </a:lnTo>
                <a:lnTo>
                  <a:pt x="3877" y="838"/>
                </a:lnTo>
                <a:lnTo>
                  <a:pt x="3880" y="829"/>
                </a:lnTo>
                <a:lnTo>
                  <a:pt x="3880" y="820"/>
                </a:lnTo>
                <a:lnTo>
                  <a:pt x="3882" y="812"/>
                </a:lnTo>
                <a:lnTo>
                  <a:pt x="3886" y="805"/>
                </a:lnTo>
                <a:lnTo>
                  <a:pt x="3902" y="805"/>
                </a:lnTo>
                <a:lnTo>
                  <a:pt x="3909" y="781"/>
                </a:lnTo>
                <a:lnTo>
                  <a:pt x="3922" y="769"/>
                </a:lnTo>
                <a:lnTo>
                  <a:pt x="3938" y="758"/>
                </a:lnTo>
                <a:lnTo>
                  <a:pt x="3953" y="747"/>
                </a:lnTo>
                <a:lnTo>
                  <a:pt x="3968" y="736"/>
                </a:lnTo>
                <a:lnTo>
                  <a:pt x="3962" y="723"/>
                </a:lnTo>
                <a:lnTo>
                  <a:pt x="3964" y="709"/>
                </a:lnTo>
                <a:lnTo>
                  <a:pt x="3971" y="698"/>
                </a:lnTo>
                <a:lnTo>
                  <a:pt x="3980" y="689"/>
                </a:lnTo>
                <a:lnTo>
                  <a:pt x="3991" y="685"/>
                </a:lnTo>
                <a:lnTo>
                  <a:pt x="3991" y="680"/>
                </a:lnTo>
                <a:lnTo>
                  <a:pt x="3978" y="676"/>
                </a:lnTo>
                <a:lnTo>
                  <a:pt x="3966" y="670"/>
                </a:lnTo>
                <a:lnTo>
                  <a:pt x="3955" y="665"/>
                </a:lnTo>
                <a:lnTo>
                  <a:pt x="3938" y="661"/>
                </a:lnTo>
                <a:lnTo>
                  <a:pt x="3918" y="660"/>
                </a:lnTo>
                <a:close/>
                <a:moveTo>
                  <a:pt x="295" y="238"/>
                </a:moveTo>
                <a:lnTo>
                  <a:pt x="297" y="238"/>
                </a:lnTo>
                <a:lnTo>
                  <a:pt x="298" y="240"/>
                </a:lnTo>
                <a:lnTo>
                  <a:pt x="298" y="240"/>
                </a:lnTo>
                <a:lnTo>
                  <a:pt x="300" y="240"/>
                </a:lnTo>
                <a:lnTo>
                  <a:pt x="304" y="241"/>
                </a:lnTo>
                <a:lnTo>
                  <a:pt x="302" y="240"/>
                </a:lnTo>
                <a:lnTo>
                  <a:pt x="300" y="240"/>
                </a:lnTo>
                <a:lnTo>
                  <a:pt x="300" y="240"/>
                </a:lnTo>
                <a:lnTo>
                  <a:pt x="298" y="238"/>
                </a:lnTo>
                <a:lnTo>
                  <a:pt x="295" y="238"/>
                </a:lnTo>
                <a:close/>
                <a:moveTo>
                  <a:pt x="458" y="209"/>
                </a:moveTo>
                <a:lnTo>
                  <a:pt x="458" y="216"/>
                </a:lnTo>
                <a:lnTo>
                  <a:pt x="457" y="220"/>
                </a:lnTo>
                <a:lnTo>
                  <a:pt x="455" y="221"/>
                </a:lnTo>
                <a:lnTo>
                  <a:pt x="453" y="225"/>
                </a:lnTo>
                <a:lnTo>
                  <a:pt x="451" y="229"/>
                </a:lnTo>
                <a:lnTo>
                  <a:pt x="458" y="229"/>
                </a:lnTo>
                <a:lnTo>
                  <a:pt x="458" y="221"/>
                </a:lnTo>
                <a:lnTo>
                  <a:pt x="460" y="218"/>
                </a:lnTo>
                <a:lnTo>
                  <a:pt x="462" y="216"/>
                </a:lnTo>
                <a:lnTo>
                  <a:pt x="462" y="214"/>
                </a:lnTo>
                <a:lnTo>
                  <a:pt x="460" y="212"/>
                </a:lnTo>
                <a:lnTo>
                  <a:pt x="458" y="209"/>
                </a:lnTo>
                <a:close/>
                <a:moveTo>
                  <a:pt x="466" y="172"/>
                </a:moveTo>
                <a:lnTo>
                  <a:pt x="464" y="176"/>
                </a:lnTo>
                <a:lnTo>
                  <a:pt x="462" y="178"/>
                </a:lnTo>
                <a:lnTo>
                  <a:pt x="460" y="181"/>
                </a:lnTo>
                <a:lnTo>
                  <a:pt x="460" y="183"/>
                </a:lnTo>
                <a:lnTo>
                  <a:pt x="460" y="187"/>
                </a:lnTo>
                <a:lnTo>
                  <a:pt x="458" y="192"/>
                </a:lnTo>
                <a:lnTo>
                  <a:pt x="468" y="198"/>
                </a:lnTo>
                <a:lnTo>
                  <a:pt x="466" y="192"/>
                </a:lnTo>
                <a:lnTo>
                  <a:pt x="466" y="189"/>
                </a:lnTo>
                <a:lnTo>
                  <a:pt x="466" y="185"/>
                </a:lnTo>
                <a:lnTo>
                  <a:pt x="466" y="181"/>
                </a:lnTo>
                <a:lnTo>
                  <a:pt x="468" y="178"/>
                </a:lnTo>
                <a:lnTo>
                  <a:pt x="468" y="174"/>
                </a:lnTo>
                <a:lnTo>
                  <a:pt x="466" y="172"/>
                </a:lnTo>
                <a:close/>
                <a:moveTo>
                  <a:pt x="513" y="0"/>
                </a:moveTo>
                <a:lnTo>
                  <a:pt x="529" y="10"/>
                </a:lnTo>
                <a:lnTo>
                  <a:pt x="553" y="20"/>
                </a:lnTo>
                <a:lnTo>
                  <a:pt x="580" y="25"/>
                </a:lnTo>
                <a:lnTo>
                  <a:pt x="608" y="29"/>
                </a:lnTo>
                <a:lnTo>
                  <a:pt x="635" y="34"/>
                </a:lnTo>
                <a:lnTo>
                  <a:pt x="657" y="40"/>
                </a:lnTo>
                <a:lnTo>
                  <a:pt x="740" y="65"/>
                </a:lnTo>
                <a:lnTo>
                  <a:pt x="824" y="85"/>
                </a:lnTo>
                <a:lnTo>
                  <a:pt x="911" y="101"/>
                </a:lnTo>
                <a:lnTo>
                  <a:pt x="998" y="118"/>
                </a:lnTo>
                <a:lnTo>
                  <a:pt x="1088" y="138"/>
                </a:lnTo>
                <a:lnTo>
                  <a:pt x="1158" y="152"/>
                </a:lnTo>
                <a:lnTo>
                  <a:pt x="1233" y="165"/>
                </a:lnTo>
                <a:lnTo>
                  <a:pt x="1309" y="178"/>
                </a:lnTo>
                <a:lnTo>
                  <a:pt x="1386" y="192"/>
                </a:lnTo>
                <a:lnTo>
                  <a:pt x="1457" y="210"/>
                </a:lnTo>
                <a:lnTo>
                  <a:pt x="1549" y="218"/>
                </a:lnTo>
                <a:lnTo>
                  <a:pt x="1602" y="229"/>
                </a:lnTo>
                <a:lnTo>
                  <a:pt x="1660" y="236"/>
                </a:lnTo>
                <a:lnTo>
                  <a:pt x="1717" y="243"/>
                </a:lnTo>
                <a:lnTo>
                  <a:pt x="1771" y="254"/>
                </a:lnTo>
                <a:lnTo>
                  <a:pt x="1904" y="261"/>
                </a:lnTo>
                <a:lnTo>
                  <a:pt x="1949" y="270"/>
                </a:lnTo>
                <a:lnTo>
                  <a:pt x="2000" y="276"/>
                </a:lnTo>
                <a:lnTo>
                  <a:pt x="2053" y="280"/>
                </a:lnTo>
                <a:lnTo>
                  <a:pt x="2104" y="283"/>
                </a:lnTo>
                <a:lnTo>
                  <a:pt x="2149" y="290"/>
                </a:lnTo>
                <a:lnTo>
                  <a:pt x="2228" y="290"/>
                </a:lnTo>
                <a:lnTo>
                  <a:pt x="2262" y="296"/>
                </a:lnTo>
                <a:lnTo>
                  <a:pt x="2300" y="294"/>
                </a:lnTo>
                <a:lnTo>
                  <a:pt x="2338" y="294"/>
                </a:lnTo>
                <a:lnTo>
                  <a:pt x="2378" y="294"/>
                </a:lnTo>
                <a:lnTo>
                  <a:pt x="2417" y="300"/>
                </a:lnTo>
                <a:lnTo>
                  <a:pt x="2437" y="301"/>
                </a:lnTo>
                <a:lnTo>
                  <a:pt x="2458" y="301"/>
                </a:lnTo>
                <a:lnTo>
                  <a:pt x="2484" y="300"/>
                </a:lnTo>
                <a:lnTo>
                  <a:pt x="2506" y="303"/>
                </a:lnTo>
                <a:lnTo>
                  <a:pt x="2548" y="309"/>
                </a:lnTo>
                <a:lnTo>
                  <a:pt x="2595" y="310"/>
                </a:lnTo>
                <a:lnTo>
                  <a:pt x="2642" y="310"/>
                </a:lnTo>
                <a:lnTo>
                  <a:pt x="2691" y="310"/>
                </a:lnTo>
                <a:lnTo>
                  <a:pt x="2762" y="314"/>
                </a:lnTo>
                <a:lnTo>
                  <a:pt x="2835" y="312"/>
                </a:lnTo>
                <a:lnTo>
                  <a:pt x="2908" y="312"/>
                </a:lnTo>
                <a:lnTo>
                  <a:pt x="2978" y="312"/>
                </a:lnTo>
                <a:lnTo>
                  <a:pt x="2978" y="260"/>
                </a:lnTo>
                <a:lnTo>
                  <a:pt x="3011" y="263"/>
                </a:lnTo>
                <a:lnTo>
                  <a:pt x="3013" y="267"/>
                </a:lnTo>
                <a:lnTo>
                  <a:pt x="3015" y="269"/>
                </a:lnTo>
                <a:lnTo>
                  <a:pt x="3015" y="270"/>
                </a:lnTo>
                <a:lnTo>
                  <a:pt x="3017" y="272"/>
                </a:lnTo>
                <a:lnTo>
                  <a:pt x="3020" y="272"/>
                </a:lnTo>
                <a:lnTo>
                  <a:pt x="3024" y="276"/>
                </a:lnTo>
                <a:lnTo>
                  <a:pt x="3026" y="303"/>
                </a:lnTo>
                <a:lnTo>
                  <a:pt x="3029" y="329"/>
                </a:lnTo>
                <a:lnTo>
                  <a:pt x="3035" y="349"/>
                </a:lnTo>
                <a:lnTo>
                  <a:pt x="3060" y="354"/>
                </a:lnTo>
                <a:lnTo>
                  <a:pt x="3084" y="358"/>
                </a:lnTo>
                <a:lnTo>
                  <a:pt x="3106" y="365"/>
                </a:lnTo>
                <a:lnTo>
                  <a:pt x="3124" y="376"/>
                </a:lnTo>
                <a:lnTo>
                  <a:pt x="3155" y="367"/>
                </a:lnTo>
                <a:lnTo>
                  <a:pt x="3182" y="365"/>
                </a:lnTo>
                <a:lnTo>
                  <a:pt x="3208" y="370"/>
                </a:lnTo>
                <a:lnTo>
                  <a:pt x="3229" y="381"/>
                </a:lnTo>
                <a:lnTo>
                  <a:pt x="3249" y="401"/>
                </a:lnTo>
                <a:lnTo>
                  <a:pt x="3260" y="394"/>
                </a:lnTo>
                <a:lnTo>
                  <a:pt x="3273" y="394"/>
                </a:lnTo>
                <a:lnTo>
                  <a:pt x="3286" y="400"/>
                </a:lnTo>
                <a:lnTo>
                  <a:pt x="3300" y="407"/>
                </a:lnTo>
                <a:lnTo>
                  <a:pt x="3315" y="416"/>
                </a:lnTo>
                <a:lnTo>
                  <a:pt x="3328" y="425"/>
                </a:lnTo>
                <a:lnTo>
                  <a:pt x="3338" y="429"/>
                </a:lnTo>
                <a:lnTo>
                  <a:pt x="3355" y="416"/>
                </a:lnTo>
                <a:lnTo>
                  <a:pt x="3373" y="405"/>
                </a:lnTo>
                <a:lnTo>
                  <a:pt x="3397" y="401"/>
                </a:lnTo>
                <a:lnTo>
                  <a:pt x="3397" y="405"/>
                </a:lnTo>
                <a:lnTo>
                  <a:pt x="3397" y="407"/>
                </a:lnTo>
                <a:lnTo>
                  <a:pt x="3398" y="409"/>
                </a:lnTo>
                <a:lnTo>
                  <a:pt x="3398" y="410"/>
                </a:lnTo>
                <a:lnTo>
                  <a:pt x="3400" y="412"/>
                </a:lnTo>
                <a:lnTo>
                  <a:pt x="3408" y="414"/>
                </a:lnTo>
                <a:lnTo>
                  <a:pt x="3426" y="416"/>
                </a:lnTo>
                <a:lnTo>
                  <a:pt x="3449" y="418"/>
                </a:lnTo>
                <a:lnTo>
                  <a:pt x="3475" y="420"/>
                </a:lnTo>
                <a:lnTo>
                  <a:pt x="3498" y="420"/>
                </a:lnTo>
                <a:lnTo>
                  <a:pt x="3520" y="421"/>
                </a:lnTo>
                <a:lnTo>
                  <a:pt x="3533" y="421"/>
                </a:lnTo>
                <a:lnTo>
                  <a:pt x="3537" y="438"/>
                </a:lnTo>
                <a:lnTo>
                  <a:pt x="3518" y="443"/>
                </a:lnTo>
                <a:lnTo>
                  <a:pt x="3498" y="450"/>
                </a:lnTo>
                <a:lnTo>
                  <a:pt x="3480" y="461"/>
                </a:lnTo>
                <a:lnTo>
                  <a:pt x="3464" y="469"/>
                </a:lnTo>
                <a:lnTo>
                  <a:pt x="3444" y="478"/>
                </a:lnTo>
                <a:lnTo>
                  <a:pt x="3422" y="483"/>
                </a:lnTo>
                <a:lnTo>
                  <a:pt x="3404" y="494"/>
                </a:lnTo>
                <a:lnTo>
                  <a:pt x="3380" y="514"/>
                </a:lnTo>
                <a:lnTo>
                  <a:pt x="3360" y="538"/>
                </a:lnTo>
                <a:lnTo>
                  <a:pt x="3340" y="563"/>
                </a:lnTo>
                <a:lnTo>
                  <a:pt x="3317" y="589"/>
                </a:lnTo>
                <a:lnTo>
                  <a:pt x="3289" y="610"/>
                </a:lnTo>
                <a:lnTo>
                  <a:pt x="3289" y="614"/>
                </a:lnTo>
                <a:lnTo>
                  <a:pt x="3295" y="614"/>
                </a:lnTo>
                <a:lnTo>
                  <a:pt x="3297" y="616"/>
                </a:lnTo>
                <a:lnTo>
                  <a:pt x="3297" y="616"/>
                </a:lnTo>
                <a:lnTo>
                  <a:pt x="3298" y="618"/>
                </a:lnTo>
                <a:lnTo>
                  <a:pt x="3298" y="618"/>
                </a:lnTo>
                <a:lnTo>
                  <a:pt x="3302" y="618"/>
                </a:lnTo>
                <a:lnTo>
                  <a:pt x="3311" y="614"/>
                </a:lnTo>
                <a:lnTo>
                  <a:pt x="3326" y="607"/>
                </a:lnTo>
                <a:lnTo>
                  <a:pt x="3344" y="598"/>
                </a:lnTo>
                <a:lnTo>
                  <a:pt x="3362" y="590"/>
                </a:lnTo>
                <a:lnTo>
                  <a:pt x="3380" y="583"/>
                </a:lnTo>
                <a:lnTo>
                  <a:pt x="3393" y="580"/>
                </a:lnTo>
                <a:lnTo>
                  <a:pt x="3400" y="578"/>
                </a:lnTo>
                <a:lnTo>
                  <a:pt x="3406" y="581"/>
                </a:lnTo>
                <a:lnTo>
                  <a:pt x="3409" y="583"/>
                </a:lnTo>
                <a:lnTo>
                  <a:pt x="3411" y="585"/>
                </a:lnTo>
                <a:lnTo>
                  <a:pt x="3411" y="589"/>
                </a:lnTo>
                <a:lnTo>
                  <a:pt x="3411" y="594"/>
                </a:lnTo>
                <a:lnTo>
                  <a:pt x="3411" y="603"/>
                </a:lnTo>
                <a:lnTo>
                  <a:pt x="3409" y="607"/>
                </a:lnTo>
                <a:lnTo>
                  <a:pt x="3406" y="612"/>
                </a:lnTo>
                <a:lnTo>
                  <a:pt x="3404" y="618"/>
                </a:lnTo>
                <a:lnTo>
                  <a:pt x="3408" y="618"/>
                </a:lnTo>
                <a:lnTo>
                  <a:pt x="3417" y="618"/>
                </a:lnTo>
                <a:lnTo>
                  <a:pt x="3426" y="621"/>
                </a:lnTo>
                <a:lnTo>
                  <a:pt x="3437" y="623"/>
                </a:lnTo>
                <a:lnTo>
                  <a:pt x="3448" y="623"/>
                </a:lnTo>
                <a:lnTo>
                  <a:pt x="3462" y="614"/>
                </a:lnTo>
                <a:lnTo>
                  <a:pt x="3473" y="603"/>
                </a:lnTo>
                <a:lnTo>
                  <a:pt x="3486" y="590"/>
                </a:lnTo>
                <a:lnTo>
                  <a:pt x="3497" y="583"/>
                </a:lnTo>
                <a:lnTo>
                  <a:pt x="3542" y="578"/>
                </a:lnTo>
                <a:lnTo>
                  <a:pt x="3558" y="567"/>
                </a:lnTo>
                <a:lnTo>
                  <a:pt x="3571" y="550"/>
                </a:lnTo>
                <a:lnTo>
                  <a:pt x="3586" y="534"/>
                </a:lnTo>
                <a:lnTo>
                  <a:pt x="3602" y="521"/>
                </a:lnTo>
                <a:lnTo>
                  <a:pt x="3638" y="563"/>
                </a:lnTo>
                <a:lnTo>
                  <a:pt x="3648" y="558"/>
                </a:lnTo>
                <a:lnTo>
                  <a:pt x="3660" y="556"/>
                </a:lnTo>
                <a:lnTo>
                  <a:pt x="3675" y="558"/>
                </a:lnTo>
                <a:lnTo>
                  <a:pt x="3691" y="558"/>
                </a:lnTo>
                <a:lnTo>
                  <a:pt x="3695" y="561"/>
                </a:lnTo>
                <a:lnTo>
                  <a:pt x="3700" y="565"/>
                </a:lnTo>
                <a:lnTo>
                  <a:pt x="3704" y="565"/>
                </a:lnTo>
                <a:lnTo>
                  <a:pt x="3708" y="567"/>
                </a:lnTo>
                <a:lnTo>
                  <a:pt x="3711" y="570"/>
                </a:lnTo>
                <a:lnTo>
                  <a:pt x="3720" y="580"/>
                </a:lnTo>
                <a:lnTo>
                  <a:pt x="3726" y="589"/>
                </a:lnTo>
                <a:lnTo>
                  <a:pt x="3731" y="598"/>
                </a:lnTo>
                <a:lnTo>
                  <a:pt x="3740" y="603"/>
                </a:lnTo>
                <a:lnTo>
                  <a:pt x="3757" y="607"/>
                </a:lnTo>
                <a:lnTo>
                  <a:pt x="3762" y="605"/>
                </a:lnTo>
                <a:lnTo>
                  <a:pt x="3766" y="603"/>
                </a:lnTo>
                <a:lnTo>
                  <a:pt x="3771" y="603"/>
                </a:lnTo>
                <a:lnTo>
                  <a:pt x="3775" y="603"/>
                </a:lnTo>
                <a:lnTo>
                  <a:pt x="3780" y="605"/>
                </a:lnTo>
                <a:lnTo>
                  <a:pt x="3786" y="607"/>
                </a:lnTo>
                <a:lnTo>
                  <a:pt x="3797" y="590"/>
                </a:lnTo>
                <a:lnTo>
                  <a:pt x="3809" y="580"/>
                </a:lnTo>
                <a:lnTo>
                  <a:pt x="3824" y="574"/>
                </a:lnTo>
                <a:lnTo>
                  <a:pt x="3840" y="570"/>
                </a:lnTo>
                <a:lnTo>
                  <a:pt x="3860" y="567"/>
                </a:lnTo>
                <a:lnTo>
                  <a:pt x="3882" y="563"/>
                </a:lnTo>
                <a:lnTo>
                  <a:pt x="3897" y="558"/>
                </a:lnTo>
                <a:lnTo>
                  <a:pt x="3909" y="550"/>
                </a:lnTo>
                <a:lnTo>
                  <a:pt x="3924" y="545"/>
                </a:lnTo>
                <a:lnTo>
                  <a:pt x="3944" y="543"/>
                </a:lnTo>
                <a:lnTo>
                  <a:pt x="3944" y="583"/>
                </a:lnTo>
                <a:lnTo>
                  <a:pt x="3964" y="581"/>
                </a:lnTo>
                <a:lnTo>
                  <a:pt x="3980" y="580"/>
                </a:lnTo>
                <a:lnTo>
                  <a:pt x="3995" y="578"/>
                </a:lnTo>
                <a:lnTo>
                  <a:pt x="4013" y="576"/>
                </a:lnTo>
                <a:lnTo>
                  <a:pt x="4017" y="587"/>
                </a:lnTo>
                <a:lnTo>
                  <a:pt x="4022" y="603"/>
                </a:lnTo>
                <a:lnTo>
                  <a:pt x="4029" y="616"/>
                </a:lnTo>
                <a:lnTo>
                  <a:pt x="4037" y="621"/>
                </a:lnTo>
                <a:lnTo>
                  <a:pt x="4048" y="625"/>
                </a:lnTo>
                <a:lnTo>
                  <a:pt x="4058" y="630"/>
                </a:lnTo>
                <a:lnTo>
                  <a:pt x="4069" y="636"/>
                </a:lnTo>
                <a:lnTo>
                  <a:pt x="4077" y="643"/>
                </a:lnTo>
                <a:lnTo>
                  <a:pt x="4082" y="656"/>
                </a:lnTo>
                <a:lnTo>
                  <a:pt x="4066" y="660"/>
                </a:lnTo>
                <a:lnTo>
                  <a:pt x="4046" y="660"/>
                </a:lnTo>
                <a:lnTo>
                  <a:pt x="4024" y="660"/>
                </a:lnTo>
                <a:lnTo>
                  <a:pt x="4004" y="660"/>
                </a:lnTo>
                <a:lnTo>
                  <a:pt x="4004" y="680"/>
                </a:lnTo>
                <a:lnTo>
                  <a:pt x="4048" y="700"/>
                </a:lnTo>
                <a:lnTo>
                  <a:pt x="4093" y="716"/>
                </a:lnTo>
                <a:lnTo>
                  <a:pt x="4142" y="729"/>
                </a:lnTo>
                <a:lnTo>
                  <a:pt x="4146" y="740"/>
                </a:lnTo>
                <a:lnTo>
                  <a:pt x="4149" y="747"/>
                </a:lnTo>
                <a:lnTo>
                  <a:pt x="4151" y="756"/>
                </a:lnTo>
                <a:lnTo>
                  <a:pt x="4155" y="769"/>
                </a:lnTo>
                <a:lnTo>
                  <a:pt x="4151" y="770"/>
                </a:lnTo>
                <a:lnTo>
                  <a:pt x="4149" y="772"/>
                </a:lnTo>
                <a:lnTo>
                  <a:pt x="4149" y="774"/>
                </a:lnTo>
                <a:lnTo>
                  <a:pt x="4148" y="776"/>
                </a:lnTo>
                <a:lnTo>
                  <a:pt x="4148" y="778"/>
                </a:lnTo>
                <a:lnTo>
                  <a:pt x="4146" y="781"/>
                </a:lnTo>
                <a:lnTo>
                  <a:pt x="4157" y="794"/>
                </a:lnTo>
                <a:lnTo>
                  <a:pt x="4164" y="810"/>
                </a:lnTo>
                <a:lnTo>
                  <a:pt x="4168" y="830"/>
                </a:lnTo>
                <a:lnTo>
                  <a:pt x="4169" y="852"/>
                </a:lnTo>
                <a:lnTo>
                  <a:pt x="4169" y="874"/>
                </a:lnTo>
                <a:lnTo>
                  <a:pt x="4158" y="874"/>
                </a:lnTo>
                <a:lnTo>
                  <a:pt x="4153" y="887"/>
                </a:lnTo>
                <a:lnTo>
                  <a:pt x="4151" y="901"/>
                </a:lnTo>
                <a:lnTo>
                  <a:pt x="4146" y="914"/>
                </a:lnTo>
                <a:lnTo>
                  <a:pt x="4138" y="921"/>
                </a:lnTo>
                <a:lnTo>
                  <a:pt x="4133" y="927"/>
                </a:lnTo>
                <a:lnTo>
                  <a:pt x="4128" y="929"/>
                </a:lnTo>
                <a:lnTo>
                  <a:pt x="4124" y="934"/>
                </a:lnTo>
                <a:lnTo>
                  <a:pt x="4122" y="943"/>
                </a:lnTo>
                <a:lnTo>
                  <a:pt x="4120" y="960"/>
                </a:lnTo>
                <a:lnTo>
                  <a:pt x="4126" y="960"/>
                </a:lnTo>
                <a:lnTo>
                  <a:pt x="4129" y="961"/>
                </a:lnTo>
                <a:lnTo>
                  <a:pt x="4135" y="961"/>
                </a:lnTo>
                <a:lnTo>
                  <a:pt x="4140" y="963"/>
                </a:lnTo>
                <a:lnTo>
                  <a:pt x="4157" y="940"/>
                </a:lnTo>
                <a:lnTo>
                  <a:pt x="4177" y="918"/>
                </a:lnTo>
                <a:lnTo>
                  <a:pt x="4204" y="901"/>
                </a:lnTo>
                <a:lnTo>
                  <a:pt x="4235" y="894"/>
                </a:lnTo>
                <a:lnTo>
                  <a:pt x="4240" y="901"/>
                </a:lnTo>
                <a:lnTo>
                  <a:pt x="4246" y="907"/>
                </a:lnTo>
                <a:lnTo>
                  <a:pt x="4253" y="912"/>
                </a:lnTo>
                <a:lnTo>
                  <a:pt x="4258" y="916"/>
                </a:lnTo>
                <a:lnTo>
                  <a:pt x="4262" y="923"/>
                </a:lnTo>
                <a:lnTo>
                  <a:pt x="4268" y="936"/>
                </a:lnTo>
                <a:lnTo>
                  <a:pt x="4268" y="950"/>
                </a:lnTo>
                <a:lnTo>
                  <a:pt x="4271" y="967"/>
                </a:lnTo>
                <a:lnTo>
                  <a:pt x="4275" y="981"/>
                </a:lnTo>
                <a:lnTo>
                  <a:pt x="4282" y="1000"/>
                </a:lnTo>
                <a:lnTo>
                  <a:pt x="4288" y="1018"/>
                </a:lnTo>
                <a:lnTo>
                  <a:pt x="4295" y="1032"/>
                </a:lnTo>
                <a:lnTo>
                  <a:pt x="4302" y="1032"/>
                </a:lnTo>
                <a:lnTo>
                  <a:pt x="4306" y="1041"/>
                </a:lnTo>
                <a:lnTo>
                  <a:pt x="4306" y="1056"/>
                </a:lnTo>
                <a:lnTo>
                  <a:pt x="4304" y="1072"/>
                </a:lnTo>
                <a:lnTo>
                  <a:pt x="4300" y="1085"/>
                </a:lnTo>
                <a:lnTo>
                  <a:pt x="4298" y="1092"/>
                </a:lnTo>
                <a:lnTo>
                  <a:pt x="4297" y="1100"/>
                </a:lnTo>
                <a:lnTo>
                  <a:pt x="4293" y="1105"/>
                </a:lnTo>
                <a:lnTo>
                  <a:pt x="4289" y="1109"/>
                </a:lnTo>
                <a:lnTo>
                  <a:pt x="4282" y="1110"/>
                </a:lnTo>
                <a:lnTo>
                  <a:pt x="4275" y="1112"/>
                </a:lnTo>
                <a:lnTo>
                  <a:pt x="4273" y="1109"/>
                </a:lnTo>
                <a:lnTo>
                  <a:pt x="4273" y="1105"/>
                </a:lnTo>
                <a:lnTo>
                  <a:pt x="4273" y="1103"/>
                </a:lnTo>
                <a:lnTo>
                  <a:pt x="4271" y="1101"/>
                </a:lnTo>
                <a:lnTo>
                  <a:pt x="4269" y="1100"/>
                </a:lnTo>
                <a:lnTo>
                  <a:pt x="4269" y="1109"/>
                </a:lnTo>
                <a:lnTo>
                  <a:pt x="4268" y="1112"/>
                </a:lnTo>
                <a:lnTo>
                  <a:pt x="4262" y="1116"/>
                </a:lnTo>
                <a:lnTo>
                  <a:pt x="4258" y="1120"/>
                </a:lnTo>
                <a:lnTo>
                  <a:pt x="4253" y="1123"/>
                </a:lnTo>
                <a:lnTo>
                  <a:pt x="4249" y="1129"/>
                </a:lnTo>
                <a:lnTo>
                  <a:pt x="4229" y="1145"/>
                </a:lnTo>
                <a:lnTo>
                  <a:pt x="4229" y="1185"/>
                </a:lnTo>
                <a:lnTo>
                  <a:pt x="4224" y="1194"/>
                </a:lnTo>
                <a:lnTo>
                  <a:pt x="4218" y="1201"/>
                </a:lnTo>
                <a:lnTo>
                  <a:pt x="4213" y="1210"/>
                </a:lnTo>
                <a:lnTo>
                  <a:pt x="4209" y="1225"/>
                </a:lnTo>
                <a:lnTo>
                  <a:pt x="4233" y="1229"/>
                </a:lnTo>
                <a:lnTo>
                  <a:pt x="4251" y="1234"/>
                </a:lnTo>
                <a:lnTo>
                  <a:pt x="4269" y="1240"/>
                </a:lnTo>
                <a:lnTo>
                  <a:pt x="4288" y="1245"/>
                </a:lnTo>
                <a:lnTo>
                  <a:pt x="4309" y="1249"/>
                </a:lnTo>
                <a:lnTo>
                  <a:pt x="4322" y="1240"/>
                </a:lnTo>
                <a:lnTo>
                  <a:pt x="4333" y="1234"/>
                </a:lnTo>
                <a:lnTo>
                  <a:pt x="4342" y="1234"/>
                </a:lnTo>
                <a:lnTo>
                  <a:pt x="4351" y="1234"/>
                </a:lnTo>
                <a:lnTo>
                  <a:pt x="4362" y="1234"/>
                </a:lnTo>
                <a:lnTo>
                  <a:pt x="4375" y="1229"/>
                </a:lnTo>
                <a:lnTo>
                  <a:pt x="4389" y="1218"/>
                </a:lnTo>
                <a:lnTo>
                  <a:pt x="4404" y="1200"/>
                </a:lnTo>
                <a:lnTo>
                  <a:pt x="4417" y="1183"/>
                </a:lnTo>
                <a:lnTo>
                  <a:pt x="4433" y="1169"/>
                </a:lnTo>
                <a:lnTo>
                  <a:pt x="4464" y="1152"/>
                </a:lnTo>
                <a:lnTo>
                  <a:pt x="4497" y="1132"/>
                </a:lnTo>
                <a:lnTo>
                  <a:pt x="4531" y="1110"/>
                </a:lnTo>
                <a:lnTo>
                  <a:pt x="4562" y="1087"/>
                </a:lnTo>
                <a:lnTo>
                  <a:pt x="4591" y="1061"/>
                </a:lnTo>
                <a:lnTo>
                  <a:pt x="4613" y="1032"/>
                </a:lnTo>
                <a:lnTo>
                  <a:pt x="4629" y="1000"/>
                </a:lnTo>
                <a:lnTo>
                  <a:pt x="4626" y="996"/>
                </a:lnTo>
                <a:lnTo>
                  <a:pt x="4624" y="990"/>
                </a:lnTo>
                <a:lnTo>
                  <a:pt x="4622" y="983"/>
                </a:lnTo>
                <a:lnTo>
                  <a:pt x="4620" y="976"/>
                </a:lnTo>
                <a:lnTo>
                  <a:pt x="4604" y="976"/>
                </a:lnTo>
                <a:lnTo>
                  <a:pt x="4600" y="940"/>
                </a:lnTo>
                <a:lnTo>
                  <a:pt x="4624" y="927"/>
                </a:lnTo>
                <a:lnTo>
                  <a:pt x="4648" y="916"/>
                </a:lnTo>
                <a:lnTo>
                  <a:pt x="4669" y="910"/>
                </a:lnTo>
                <a:lnTo>
                  <a:pt x="4695" y="907"/>
                </a:lnTo>
                <a:lnTo>
                  <a:pt x="4722" y="907"/>
                </a:lnTo>
                <a:lnTo>
                  <a:pt x="4755" y="912"/>
                </a:lnTo>
                <a:lnTo>
                  <a:pt x="4771" y="905"/>
                </a:lnTo>
                <a:lnTo>
                  <a:pt x="4784" y="900"/>
                </a:lnTo>
                <a:lnTo>
                  <a:pt x="4798" y="896"/>
                </a:lnTo>
                <a:lnTo>
                  <a:pt x="4817" y="896"/>
                </a:lnTo>
                <a:lnTo>
                  <a:pt x="4831" y="876"/>
                </a:lnTo>
                <a:lnTo>
                  <a:pt x="4848" y="852"/>
                </a:lnTo>
                <a:lnTo>
                  <a:pt x="4860" y="827"/>
                </a:lnTo>
                <a:lnTo>
                  <a:pt x="4866" y="800"/>
                </a:lnTo>
                <a:lnTo>
                  <a:pt x="4858" y="789"/>
                </a:lnTo>
                <a:lnTo>
                  <a:pt x="4851" y="776"/>
                </a:lnTo>
                <a:lnTo>
                  <a:pt x="4846" y="760"/>
                </a:lnTo>
                <a:lnTo>
                  <a:pt x="4842" y="743"/>
                </a:lnTo>
                <a:lnTo>
                  <a:pt x="4862" y="725"/>
                </a:lnTo>
                <a:lnTo>
                  <a:pt x="4877" y="705"/>
                </a:lnTo>
                <a:lnTo>
                  <a:pt x="4889" y="683"/>
                </a:lnTo>
                <a:lnTo>
                  <a:pt x="4900" y="660"/>
                </a:lnTo>
                <a:lnTo>
                  <a:pt x="4913" y="636"/>
                </a:lnTo>
                <a:lnTo>
                  <a:pt x="4929" y="614"/>
                </a:lnTo>
                <a:lnTo>
                  <a:pt x="4949" y="598"/>
                </a:lnTo>
                <a:lnTo>
                  <a:pt x="4968" y="589"/>
                </a:lnTo>
                <a:lnTo>
                  <a:pt x="4989" y="583"/>
                </a:lnTo>
                <a:lnTo>
                  <a:pt x="5013" y="581"/>
                </a:lnTo>
                <a:lnTo>
                  <a:pt x="5037" y="578"/>
                </a:lnTo>
                <a:lnTo>
                  <a:pt x="5060" y="572"/>
                </a:lnTo>
                <a:lnTo>
                  <a:pt x="5126" y="550"/>
                </a:lnTo>
                <a:lnTo>
                  <a:pt x="5191" y="532"/>
                </a:lnTo>
                <a:lnTo>
                  <a:pt x="5262" y="516"/>
                </a:lnTo>
                <a:lnTo>
                  <a:pt x="5262" y="480"/>
                </a:lnTo>
                <a:lnTo>
                  <a:pt x="5275" y="478"/>
                </a:lnTo>
                <a:lnTo>
                  <a:pt x="5286" y="474"/>
                </a:lnTo>
                <a:lnTo>
                  <a:pt x="5295" y="467"/>
                </a:lnTo>
                <a:lnTo>
                  <a:pt x="5298" y="456"/>
                </a:lnTo>
                <a:lnTo>
                  <a:pt x="5302" y="454"/>
                </a:lnTo>
                <a:lnTo>
                  <a:pt x="5304" y="454"/>
                </a:lnTo>
                <a:lnTo>
                  <a:pt x="5308" y="456"/>
                </a:lnTo>
                <a:lnTo>
                  <a:pt x="5309" y="456"/>
                </a:lnTo>
                <a:lnTo>
                  <a:pt x="5311" y="458"/>
                </a:lnTo>
                <a:lnTo>
                  <a:pt x="5315" y="456"/>
                </a:lnTo>
                <a:lnTo>
                  <a:pt x="5313" y="440"/>
                </a:lnTo>
                <a:lnTo>
                  <a:pt x="5320" y="423"/>
                </a:lnTo>
                <a:lnTo>
                  <a:pt x="5329" y="405"/>
                </a:lnTo>
                <a:lnTo>
                  <a:pt x="5337" y="387"/>
                </a:lnTo>
                <a:lnTo>
                  <a:pt x="5335" y="376"/>
                </a:lnTo>
                <a:lnTo>
                  <a:pt x="5333" y="361"/>
                </a:lnTo>
                <a:lnTo>
                  <a:pt x="5331" y="343"/>
                </a:lnTo>
                <a:lnTo>
                  <a:pt x="5331" y="325"/>
                </a:lnTo>
                <a:lnTo>
                  <a:pt x="5333" y="309"/>
                </a:lnTo>
                <a:lnTo>
                  <a:pt x="5333" y="307"/>
                </a:lnTo>
                <a:lnTo>
                  <a:pt x="5337" y="305"/>
                </a:lnTo>
                <a:lnTo>
                  <a:pt x="5338" y="301"/>
                </a:lnTo>
                <a:lnTo>
                  <a:pt x="5342" y="298"/>
                </a:lnTo>
                <a:lnTo>
                  <a:pt x="5344" y="296"/>
                </a:lnTo>
                <a:lnTo>
                  <a:pt x="5346" y="294"/>
                </a:lnTo>
                <a:lnTo>
                  <a:pt x="5344" y="281"/>
                </a:lnTo>
                <a:lnTo>
                  <a:pt x="5338" y="267"/>
                </a:lnTo>
                <a:lnTo>
                  <a:pt x="5337" y="252"/>
                </a:lnTo>
                <a:lnTo>
                  <a:pt x="5344" y="232"/>
                </a:lnTo>
                <a:lnTo>
                  <a:pt x="5353" y="212"/>
                </a:lnTo>
                <a:lnTo>
                  <a:pt x="5362" y="196"/>
                </a:lnTo>
                <a:lnTo>
                  <a:pt x="5368" y="181"/>
                </a:lnTo>
                <a:lnTo>
                  <a:pt x="5369" y="169"/>
                </a:lnTo>
                <a:lnTo>
                  <a:pt x="5371" y="156"/>
                </a:lnTo>
                <a:lnTo>
                  <a:pt x="5377" y="145"/>
                </a:lnTo>
                <a:lnTo>
                  <a:pt x="5384" y="136"/>
                </a:lnTo>
                <a:lnTo>
                  <a:pt x="5395" y="130"/>
                </a:lnTo>
                <a:lnTo>
                  <a:pt x="5400" y="129"/>
                </a:lnTo>
                <a:lnTo>
                  <a:pt x="5406" y="129"/>
                </a:lnTo>
                <a:lnTo>
                  <a:pt x="5411" y="129"/>
                </a:lnTo>
                <a:lnTo>
                  <a:pt x="5418" y="127"/>
                </a:lnTo>
                <a:lnTo>
                  <a:pt x="5424" y="127"/>
                </a:lnTo>
                <a:lnTo>
                  <a:pt x="5426" y="132"/>
                </a:lnTo>
                <a:lnTo>
                  <a:pt x="5426" y="136"/>
                </a:lnTo>
                <a:lnTo>
                  <a:pt x="5424" y="141"/>
                </a:lnTo>
                <a:lnTo>
                  <a:pt x="5424" y="145"/>
                </a:lnTo>
                <a:lnTo>
                  <a:pt x="5424" y="149"/>
                </a:lnTo>
                <a:lnTo>
                  <a:pt x="5424" y="150"/>
                </a:lnTo>
                <a:lnTo>
                  <a:pt x="5428" y="154"/>
                </a:lnTo>
                <a:lnTo>
                  <a:pt x="5433" y="156"/>
                </a:lnTo>
                <a:lnTo>
                  <a:pt x="5451" y="138"/>
                </a:lnTo>
                <a:lnTo>
                  <a:pt x="5478" y="125"/>
                </a:lnTo>
                <a:lnTo>
                  <a:pt x="5509" y="118"/>
                </a:lnTo>
                <a:lnTo>
                  <a:pt x="5522" y="125"/>
                </a:lnTo>
                <a:lnTo>
                  <a:pt x="5537" y="132"/>
                </a:lnTo>
                <a:lnTo>
                  <a:pt x="5551" y="140"/>
                </a:lnTo>
                <a:lnTo>
                  <a:pt x="5558" y="150"/>
                </a:lnTo>
                <a:lnTo>
                  <a:pt x="5573" y="178"/>
                </a:lnTo>
                <a:lnTo>
                  <a:pt x="5584" y="209"/>
                </a:lnTo>
                <a:lnTo>
                  <a:pt x="5595" y="241"/>
                </a:lnTo>
                <a:lnTo>
                  <a:pt x="5604" y="269"/>
                </a:lnTo>
                <a:lnTo>
                  <a:pt x="5606" y="283"/>
                </a:lnTo>
                <a:lnTo>
                  <a:pt x="5608" y="298"/>
                </a:lnTo>
                <a:lnTo>
                  <a:pt x="5611" y="312"/>
                </a:lnTo>
                <a:lnTo>
                  <a:pt x="5618" y="321"/>
                </a:lnTo>
                <a:lnTo>
                  <a:pt x="5629" y="325"/>
                </a:lnTo>
                <a:lnTo>
                  <a:pt x="5642" y="327"/>
                </a:lnTo>
                <a:lnTo>
                  <a:pt x="5651" y="330"/>
                </a:lnTo>
                <a:lnTo>
                  <a:pt x="5658" y="345"/>
                </a:lnTo>
                <a:lnTo>
                  <a:pt x="5662" y="363"/>
                </a:lnTo>
                <a:lnTo>
                  <a:pt x="5668" y="380"/>
                </a:lnTo>
                <a:lnTo>
                  <a:pt x="5673" y="378"/>
                </a:lnTo>
                <a:lnTo>
                  <a:pt x="5678" y="376"/>
                </a:lnTo>
                <a:lnTo>
                  <a:pt x="5684" y="376"/>
                </a:lnTo>
                <a:lnTo>
                  <a:pt x="5693" y="374"/>
                </a:lnTo>
                <a:lnTo>
                  <a:pt x="5697" y="381"/>
                </a:lnTo>
                <a:lnTo>
                  <a:pt x="5702" y="387"/>
                </a:lnTo>
                <a:lnTo>
                  <a:pt x="5708" y="392"/>
                </a:lnTo>
                <a:lnTo>
                  <a:pt x="5717" y="396"/>
                </a:lnTo>
                <a:lnTo>
                  <a:pt x="5717" y="409"/>
                </a:lnTo>
                <a:lnTo>
                  <a:pt x="5718" y="423"/>
                </a:lnTo>
                <a:lnTo>
                  <a:pt x="5720" y="443"/>
                </a:lnTo>
                <a:lnTo>
                  <a:pt x="5704" y="454"/>
                </a:lnTo>
                <a:lnTo>
                  <a:pt x="5686" y="469"/>
                </a:lnTo>
                <a:lnTo>
                  <a:pt x="5668" y="483"/>
                </a:lnTo>
                <a:lnTo>
                  <a:pt x="5653" y="501"/>
                </a:lnTo>
                <a:lnTo>
                  <a:pt x="5646" y="521"/>
                </a:lnTo>
                <a:lnTo>
                  <a:pt x="5633" y="520"/>
                </a:lnTo>
                <a:lnTo>
                  <a:pt x="5624" y="516"/>
                </a:lnTo>
                <a:lnTo>
                  <a:pt x="5613" y="512"/>
                </a:lnTo>
                <a:lnTo>
                  <a:pt x="5609" y="516"/>
                </a:lnTo>
                <a:lnTo>
                  <a:pt x="5606" y="520"/>
                </a:lnTo>
                <a:lnTo>
                  <a:pt x="5600" y="521"/>
                </a:lnTo>
                <a:lnTo>
                  <a:pt x="5597" y="525"/>
                </a:lnTo>
                <a:lnTo>
                  <a:pt x="5600" y="530"/>
                </a:lnTo>
                <a:lnTo>
                  <a:pt x="5602" y="536"/>
                </a:lnTo>
                <a:lnTo>
                  <a:pt x="5604" y="541"/>
                </a:lnTo>
                <a:lnTo>
                  <a:pt x="5604" y="549"/>
                </a:lnTo>
                <a:lnTo>
                  <a:pt x="5560" y="545"/>
                </a:lnTo>
                <a:lnTo>
                  <a:pt x="5558" y="561"/>
                </a:lnTo>
                <a:lnTo>
                  <a:pt x="5558" y="576"/>
                </a:lnTo>
                <a:lnTo>
                  <a:pt x="5558" y="594"/>
                </a:lnTo>
                <a:lnTo>
                  <a:pt x="5555" y="598"/>
                </a:lnTo>
                <a:lnTo>
                  <a:pt x="5551" y="600"/>
                </a:lnTo>
                <a:lnTo>
                  <a:pt x="5548" y="603"/>
                </a:lnTo>
                <a:lnTo>
                  <a:pt x="5546" y="605"/>
                </a:lnTo>
                <a:lnTo>
                  <a:pt x="5540" y="609"/>
                </a:lnTo>
                <a:lnTo>
                  <a:pt x="5535" y="610"/>
                </a:lnTo>
                <a:lnTo>
                  <a:pt x="5533" y="609"/>
                </a:lnTo>
                <a:lnTo>
                  <a:pt x="5531" y="609"/>
                </a:lnTo>
                <a:lnTo>
                  <a:pt x="5531" y="607"/>
                </a:lnTo>
                <a:lnTo>
                  <a:pt x="5529" y="607"/>
                </a:lnTo>
                <a:lnTo>
                  <a:pt x="5526" y="605"/>
                </a:lnTo>
                <a:lnTo>
                  <a:pt x="5524" y="621"/>
                </a:lnTo>
                <a:lnTo>
                  <a:pt x="5517" y="632"/>
                </a:lnTo>
                <a:lnTo>
                  <a:pt x="5509" y="640"/>
                </a:lnTo>
                <a:lnTo>
                  <a:pt x="5502" y="649"/>
                </a:lnTo>
                <a:lnTo>
                  <a:pt x="5493" y="658"/>
                </a:lnTo>
                <a:lnTo>
                  <a:pt x="5484" y="656"/>
                </a:lnTo>
                <a:lnTo>
                  <a:pt x="5478" y="656"/>
                </a:lnTo>
                <a:lnTo>
                  <a:pt x="5471" y="656"/>
                </a:lnTo>
                <a:lnTo>
                  <a:pt x="5460" y="654"/>
                </a:lnTo>
                <a:lnTo>
                  <a:pt x="5460" y="667"/>
                </a:lnTo>
                <a:lnTo>
                  <a:pt x="5462" y="678"/>
                </a:lnTo>
                <a:lnTo>
                  <a:pt x="5458" y="694"/>
                </a:lnTo>
                <a:lnTo>
                  <a:pt x="5453" y="714"/>
                </a:lnTo>
                <a:lnTo>
                  <a:pt x="5446" y="736"/>
                </a:lnTo>
                <a:lnTo>
                  <a:pt x="5440" y="761"/>
                </a:lnTo>
                <a:lnTo>
                  <a:pt x="5437" y="785"/>
                </a:lnTo>
                <a:lnTo>
                  <a:pt x="5438" y="809"/>
                </a:lnTo>
                <a:lnTo>
                  <a:pt x="5462" y="809"/>
                </a:lnTo>
                <a:lnTo>
                  <a:pt x="5462" y="829"/>
                </a:lnTo>
                <a:lnTo>
                  <a:pt x="5457" y="830"/>
                </a:lnTo>
                <a:lnTo>
                  <a:pt x="5451" y="834"/>
                </a:lnTo>
                <a:lnTo>
                  <a:pt x="5446" y="838"/>
                </a:lnTo>
                <a:lnTo>
                  <a:pt x="5442" y="841"/>
                </a:lnTo>
                <a:lnTo>
                  <a:pt x="5438" y="845"/>
                </a:lnTo>
                <a:lnTo>
                  <a:pt x="5438" y="869"/>
                </a:lnTo>
                <a:lnTo>
                  <a:pt x="5455" y="869"/>
                </a:lnTo>
                <a:lnTo>
                  <a:pt x="5466" y="876"/>
                </a:lnTo>
                <a:lnTo>
                  <a:pt x="5477" y="887"/>
                </a:lnTo>
                <a:lnTo>
                  <a:pt x="5486" y="900"/>
                </a:lnTo>
                <a:lnTo>
                  <a:pt x="5495" y="910"/>
                </a:lnTo>
                <a:lnTo>
                  <a:pt x="5508" y="921"/>
                </a:lnTo>
                <a:lnTo>
                  <a:pt x="5522" y="925"/>
                </a:lnTo>
                <a:lnTo>
                  <a:pt x="5528" y="921"/>
                </a:lnTo>
                <a:lnTo>
                  <a:pt x="5531" y="916"/>
                </a:lnTo>
                <a:lnTo>
                  <a:pt x="5533" y="912"/>
                </a:lnTo>
                <a:lnTo>
                  <a:pt x="5537" y="909"/>
                </a:lnTo>
                <a:lnTo>
                  <a:pt x="5540" y="901"/>
                </a:lnTo>
                <a:lnTo>
                  <a:pt x="5528" y="896"/>
                </a:lnTo>
                <a:lnTo>
                  <a:pt x="5517" y="890"/>
                </a:lnTo>
                <a:lnTo>
                  <a:pt x="5502" y="885"/>
                </a:lnTo>
                <a:lnTo>
                  <a:pt x="5504" y="872"/>
                </a:lnTo>
                <a:lnTo>
                  <a:pt x="5513" y="872"/>
                </a:lnTo>
                <a:lnTo>
                  <a:pt x="5520" y="872"/>
                </a:lnTo>
                <a:lnTo>
                  <a:pt x="5526" y="872"/>
                </a:lnTo>
                <a:lnTo>
                  <a:pt x="5537" y="874"/>
                </a:lnTo>
                <a:lnTo>
                  <a:pt x="5544" y="885"/>
                </a:lnTo>
                <a:lnTo>
                  <a:pt x="5553" y="896"/>
                </a:lnTo>
                <a:lnTo>
                  <a:pt x="5560" y="909"/>
                </a:lnTo>
                <a:lnTo>
                  <a:pt x="5564" y="925"/>
                </a:lnTo>
                <a:lnTo>
                  <a:pt x="5546" y="940"/>
                </a:lnTo>
                <a:lnTo>
                  <a:pt x="5526" y="952"/>
                </a:lnTo>
                <a:lnTo>
                  <a:pt x="5506" y="965"/>
                </a:lnTo>
                <a:lnTo>
                  <a:pt x="5482" y="970"/>
                </a:lnTo>
                <a:lnTo>
                  <a:pt x="5482" y="954"/>
                </a:lnTo>
                <a:lnTo>
                  <a:pt x="5478" y="954"/>
                </a:lnTo>
                <a:lnTo>
                  <a:pt x="5478" y="961"/>
                </a:lnTo>
                <a:lnTo>
                  <a:pt x="5468" y="969"/>
                </a:lnTo>
                <a:lnTo>
                  <a:pt x="5462" y="978"/>
                </a:lnTo>
                <a:lnTo>
                  <a:pt x="5455" y="985"/>
                </a:lnTo>
                <a:lnTo>
                  <a:pt x="5446" y="990"/>
                </a:lnTo>
                <a:lnTo>
                  <a:pt x="5433" y="994"/>
                </a:lnTo>
                <a:lnTo>
                  <a:pt x="5433" y="987"/>
                </a:lnTo>
                <a:lnTo>
                  <a:pt x="5429" y="983"/>
                </a:lnTo>
                <a:lnTo>
                  <a:pt x="5428" y="980"/>
                </a:lnTo>
                <a:lnTo>
                  <a:pt x="5426" y="976"/>
                </a:lnTo>
                <a:lnTo>
                  <a:pt x="5426" y="972"/>
                </a:lnTo>
                <a:lnTo>
                  <a:pt x="5424" y="967"/>
                </a:lnTo>
                <a:lnTo>
                  <a:pt x="5420" y="967"/>
                </a:lnTo>
                <a:lnTo>
                  <a:pt x="5418" y="967"/>
                </a:lnTo>
                <a:lnTo>
                  <a:pt x="5417" y="967"/>
                </a:lnTo>
                <a:lnTo>
                  <a:pt x="5415" y="969"/>
                </a:lnTo>
                <a:lnTo>
                  <a:pt x="5413" y="970"/>
                </a:lnTo>
                <a:lnTo>
                  <a:pt x="5418" y="983"/>
                </a:lnTo>
                <a:lnTo>
                  <a:pt x="5422" y="996"/>
                </a:lnTo>
                <a:lnTo>
                  <a:pt x="5420" y="1010"/>
                </a:lnTo>
                <a:lnTo>
                  <a:pt x="5386" y="1029"/>
                </a:lnTo>
                <a:lnTo>
                  <a:pt x="5349" y="1047"/>
                </a:lnTo>
                <a:lnTo>
                  <a:pt x="5311" y="1069"/>
                </a:lnTo>
                <a:lnTo>
                  <a:pt x="5275" y="1090"/>
                </a:lnTo>
                <a:lnTo>
                  <a:pt x="5242" y="1116"/>
                </a:lnTo>
                <a:lnTo>
                  <a:pt x="5218" y="1143"/>
                </a:lnTo>
                <a:lnTo>
                  <a:pt x="5215" y="1167"/>
                </a:lnTo>
                <a:lnTo>
                  <a:pt x="5206" y="1176"/>
                </a:lnTo>
                <a:lnTo>
                  <a:pt x="5197" y="1183"/>
                </a:lnTo>
                <a:lnTo>
                  <a:pt x="5188" y="1189"/>
                </a:lnTo>
                <a:lnTo>
                  <a:pt x="5180" y="1200"/>
                </a:lnTo>
                <a:lnTo>
                  <a:pt x="5177" y="1216"/>
                </a:lnTo>
                <a:lnTo>
                  <a:pt x="5209" y="1216"/>
                </a:lnTo>
                <a:lnTo>
                  <a:pt x="5209" y="1223"/>
                </a:lnTo>
                <a:lnTo>
                  <a:pt x="5213" y="1234"/>
                </a:lnTo>
                <a:lnTo>
                  <a:pt x="5213" y="1249"/>
                </a:lnTo>
                <a:lnTo>
                  <a:pt x="5213" y="1263"/>
                </a:lnTo>
                <a:lnTo>
                  <a:pt x="5215" y="1290"/>
                </a:lnTo>
                <a:lnTo>
                  <a:pt x="5217" y="1312"/>
                </a:lnTo>
                <a:lnTo>
                  <a:pt x="5213" y="1332"/>
                </a:lnTo>
                <a:lnTo>
                  <a:pt x="5208" y="1345"/>
                </a:lnTo>
                <a:lnTo>
                  <a:pt x="5200" y="1354"/>
                </a:lnTo>
                <a:lnTo>
                  <a:pt x="5197" y="1367"/>
                </a:lnTo>
                <a:lnTo>
                  <a:pt x="5193" y="1385"/>
                </a:lnTo>
                <a:lnTo>
                  <a:pt x="5188" y="1385"/>
                </a:lnTo>
                <a:lnTo>
                  <a:pt x="5186" y="1387"/>
                </a:lnTo>
                <a:lnTo>
                  <a:pt x="5184" y="1387"/>
                </a:lnTo>
                <a:lnTo>
                  <a:pt x="5184" y="1387"/>
                </a:lnTo>
                <a:lnTo>
                  <a:pt x="5182" y="1387"/>
                </a:lnTo>
                <a:lnTo>
                  <a:pt x="5182" y="1389"/>
                </a:lnTo>
                <a:lnTo>
                  <a:pt x="5180" y="1392"/>
                </a:lnTo>
                <a:lnTo>
                  <a:pt x="5182" y="1401"/>
                </a:lnTo>
                <a:lnTo>
                  <a:pt x="5178" y="1414"/>
                </a:lnTo>
                <a:lnTo>
                  <a:pt x="5173" y="1427"/>
                </a:lnTo>
                <a:lnTo>
                  <a:pt x="5164" y="1440"/>
                </a:lnTo>
                <a:lnTo>
                  <a:pt x="5153" y="1449"/>
                </a:lnTo>
                <a:lnTo>
                  <a:pt x="5142" y="1452"/>
                </a:lnTo>
                <a:lnTo>
                  <a:pt x="5142" y="1449"/>
                </a:lnTo>
                <a:lnTo>
                  <a:pt x="5138" y="1449"/>
                </a:lnTo>
                <a:lnTo>
                  <a:pt x="5140" y="1434"/>
                </a:lnTo>
                <a:lnTo>
                  <a:pt x="5138" y="1425"/>
                </a:lnTo>
                <a:lnTo>
                  <a:pt x="5131" y="1418"/>
                </a:lnTo>
                <a:lnTo>
                  <a:pt x="5120" y="1421"/>
                </a:lnTo>
                <a:lnTo>
                  <a:pt x="5113" y="1421"/>
                </a:lnTo>
                <a:lnTo>
                  <a:pt x="5104" y="1416"/>
                </a:lnTo>
                <a:lnTo>
                  <a:pt x="5095" y="1409"/>
                </a:lnTo>
                <a:lnTo>
                  <a:pt x="5095" y="1412"/>
                </a:lnTo>
                <a:lnTo>
                  <a:pt x="5102" y="1425"/>
                </a:lnTo>
                <a:lnTo>
                  <a:pt x="5108" y="1438"/>
                </a:lnTo>
                <a:lnTo>
                  <a:pt x="5115" y="1449"/>
                </a:lnTo>
                <a:lnTo>
                  <a:pt x="5126" y="1458"/>
                </a:lnTo>
                <a:lnTo>
                  <a:pt x="5131" y="1460"/>
                </a:lnTo>
                <a:lnTo>
                  <a:pt x="5137" y="1461"/>
                </a:lnTo>
                <a:lnTo>
                  <a:pt x="5142" y="1463"/>
                </a:lnTo>
                <a:lnTo>
                  <a:pt x="5148" y="1465"/>
                </a:lnTo>
                <a:lnTo>
                  <a:pt x="5148" y="1481"/>
                </a:lnTo>
                <a:lnTo>
                  <a:pt x="5149" y="1490"/>
                </a:lnTo>
                <a:lnTo>
                  <a:pt x="5151" y="1496"/>
                </a:lnTo>
                <a:lnTo>
                  <a:pt x="5155" y="1500"/>
                </a:lnTo>
                <a:lnTo>
                  <a:pt x="5158" y="1505"/>
                </a:lnTo>
                <a:lnTo>
                  <a:pt x="5162" y="1518"/>
                </a:lnTo>
                <a:lnTo>
                  <a:pt x="5158" y="1518"/>
                </a:lnTo>
                <a:lnTo>
                  <a:pt x="5155" y="1520"/>
                </a:lnTo>
                <a:lnTo>
                  <a:pt x="5155" y="1520"/>
                </a:lnTo>
                <a:lnTo>
                  <a:pt x="5153" y="1520"/>
                </a:lnTo>
                <a:lnTo>
                  <a:pt x="5153" y="1520"/>
                </a:lnTo>
                <a:lnTo>
                  <a:pt x="5153" y="1521"/>
                </a:lnTo>
                <a:lnTo>
                  <a:pt x="5151" y="1525"/>
                </a:lnTo>
                <a:lnTo>
                  <a:pt x="5151" y="1529"/>
                </a:lnTo>
                <a:lnTo>
                  <a:pt x="5153" y="1532"/>
                </a:lnTo>
                <a:lnTo>
                  <a:pt x="5155" y="1538"/>
                </a:lnTo>
                <a:lnTo>
                  <a:pt x="5155" y="1545"/>
                </a:lnTo>
                <a:lnTo>
                  <a:pt x="5155" y="1550"/>
                </a:lnTo>
                <a:lnTo>
                  <a:pt x="5151" y="1554"/>
                </a:lnTo>
                <a:lnTo>
                  <a:pt x="5148" y="1558"/>
                </a:lnTo>
                <a:lnTo>
                  <a:pt x="5144" y="1561"/>
                </a:lnTo>
                <a:lnTo>
                  <a:pt x="5140" y="1567"/>
                </a:lnTo>
                <a:lnTo>
                  <a:pt x="5137" y="1570"/>
                </a:lnTo>
                <a:lnTo>
                  <a:pt x="5133" y="1574"/>
                </a:lnTo>
                <a:lnTo>
                  <a:pt x="5129" y="1589"/>
                </a:lnTo>
                <a:lnTo>
                  <a:pt x="5128" y="1609"/>
                </a:lnTo>
                <a:lnTo>
                  <a:pt x="5126" y="1630"/>
                </a:lnTo>
                <a:lnTo>
                  <a:pt x="5124" y="1650"/>
                </a:lnTo>
                <a:lnTo>
                  <a:pt x="5120" y="1667"/>
                </a:lnTo>
                <a:lnTo>
                  <a:pt x="5108" y="1667"/>
                </a:lnTo>
                <a:lnTo>
                  <a:pt x="5108" y="1683"/>
                </a:lnTo>
                <a:lnTo>
                  <a:pt x="5106" y="1700"/>
                </a:lnTo>
                <a:lnTo>
                  <a:pt x="5100" y="1714"/>
                </a:lnTo>
                <a:lnTo>
                  <a:pt x="5098" y="1716"/>
                </a:lnTo>
                <a:lnTo>
                  <a:pt x="5097" y="1716"/>
                </a:lnTo>
                <a:lnTo>
                  <a:pt x="5095" y="1718"/>
                </a:lnTo>
                <a:lnTo>
                  <a:pt x="5091" y="1718"/>
                </a:lnTo>
                <a:lnTo>
                  <a:pt x="5088" y="1718"/>
                </a:lnTo>
                <a:lnTo>
                  <a:pt x="5082" y="1703"/>
                </a:lnTo>
                <a:lnTo>
                  <a:pt x="5078" y="1689"/>
                </a:lnTo>
                <a:lnTo>
                  <a:pt x="5077" y="1672"/>
                </a:lnTo>
                <a:lnTo>
                  <a:pt x="5077" y="1650"/>
                </a:lnTo>
                <a:lnTo>
                  <a:pt x="5082" y="1638"/>
                </a:lnTo>
                <a:lnTo>
                  <a:pt x="5088" y="1620"/>
                </a:lnTo>
                <a:lnTo>
                  <a:pt x="5093" y="1605"/>
                </a:lnTo>
                <a:lnTo>
                  <a:pt x="5073" y="1605"/>
                </a:lnTo>
                <a:lnTo>
                  <a:pt x="5073" y="1600"/>
                </a:lnTo>
                <a:lnTo>
                  <a:pt x="5073" y="1594"/>
                </a:lnTo>
                <a:lnTo>
                  <a:pt x="5075" y="1590"/>
                </a:lnTo>
                <a:lnTo>
                  <a:pt x="5077" y="1585"/>
                </a:lnTo>
                <a:lnTo>
                  <a:pt x="5058" y="1580"/>
                </a:lnTo>
                <a:lnTo>
                  <a:pt x="5046" y="1570"/>
                </a:lnTo>
                <a:lnTo>
                  <a:pt x="5033" y="1563"/>
                </a:lnTo>
                <a:lnTo>
                  <a:pt x="5020" y="1561"/>
                </a:lnTo>
                <a:lnTo>
                  <a:pt x="5015" y="1561"/>
                </a:lnTo>
                <a:lnTo>
                  <a:pt x="5020" y="1567"/>
                </a:lnTo>
                <a:lnTo>
                  <a:pt x="5024" y="1570"/>
                </a:lnTo>
                <a:lnTo>
                  <a:pt x="5029" y="1576"/>
                </a:lnTo>
                <a:lnTo>
                  <a:pt x="5031" y="1581"/>
                </a:lnTo>
                <a:lnTo>
                  <a:pt x="5033" y="1587"/>
                </a:lnTo>
                <a:lnTo>
                  <a:pt x="5033" y="1590"/>
                </a:lnTo>
                <a:lnTo>
                  <a:pt x="5033" y="1594"/>
                </a:lnTo>
                <a:lnTo>
                  <a:pt x="5031" y="1598"/>
                </a:lnTo>
                <a:lnTo>
                  <a:pt x="5031" y="1600"/>
                </a:lnTo>
                <a:lnTo>
                  <a:pt x="5031" y="1603"/>
                </a:lnTo>
                <a:lnTo>
                  <a:pt x="5031" y="1605"/>
                </a:lnTo>
                <a:lnTo>
                  <a:pt x="5040" y="1614"/>
                </a:lnTo>
                <a:lnTo>
                  <a:pt x="5046" y="1621"/>
                </a:lnTo>
                <a:lnTo>
                  <a:pt x="5048" y="1632"/>
                </a:lnTo>
                <a:lnTo>
                  <a:pt x="5048" y="1650"/>
                </a:lnTo>
                <a:lnTo>
                  <a:pt x="5046" y="1652"/>
                </a:lnTo>
                <a:lnTo>
                  <a:pt x="5044" y="1656"/>
                </a:lnTo>
                <a:lnTo>
                  <a:pt x="5044" y="1660"/>
                </a:lnTo>
                <a:lnTo>
                  <a:pt x="5044" y="1667"/>
                </a:lnTo>
                <a:lnTo>
                  <a:pt x="5055" y="1667"/>
                </a:lnTo>
                <a:lnTo>
                  <a:pt x="5060" y="1676"/>
                </a:lnTo>
                <a:lnTo>
                  <a:pt x="5062" y="1687"/>
                </a:lnTo>
                <a:lnTo>
                  <a:pt x="5064" y="1701"/>
                </a:lnTo>
                <a:lnTo>
                  <a:pt x="5048" y="1701"/>
                </a:lnTo>
                <a:lnTo>
                  <a:pt x="5048" y="1707"/>
                </a:lnTo>
                <a:lnTo>
                  <a:pt x="5057" y="1712"/>
                </a:lnTo>
                <a:lnTo>
                  <a:pt x="5062" y="1718"/>
                </a:lnTo>
                <a:lnTo>
                  <a:pt x="5066" y="1725"/>
                </a:lnTo>
                <a:lnTo>
                  <a:pt x="5068" y="1738"/>
                </a:lnTo>
                <a:lnTo>
                  <a:pt x="5100" y="1738"/>
                </a:lnTo>
                <a:lnTo>
                  <a:pt x="5108" y="1750"/>
                </a:lnTo>
                <a:lnTo>
                  <a:pt x="5120" y="1763"/>
                </a:lnTo>
                <a:lnTo>
                  <a:pt x="5131" y="1776"/>
                </a:lnTo>
                <a:lnTo>
                  <a:pt x="5140" y="1787"/>
                </a:lnTo>
                <a:lnTo>
                  <a:pt x="5148" y="1805"/>
                </a:lnTo>
                <a:lnTo>
                  <a:pt x="5151" y="1825"/>
                </a:lnTo>
                <a:lnTo>
                  <a:pt x="5160" y="1843"/>
                </a:lnTo>
                <a:lnTo>
                  <a:pt x="5168" y="1854"/>
                </a:lnTo>
                <a:lnTo>
                  <a:pt x="5177" y="1861"/>
                </a:lnTo>
                <a:lnTo>
                  <a:pt x="5186" y="1870"/>
                </a:lnTo>
                <a:lnTo>
                  <a:pt x="5193" y="1883"/>
                </a:lnTo>
                <a:lnTo>
                  <a:pt x="5197" y="1900"/>
                </a:lnTo>
                <a:lnTo>
                  <a:pt x="5180" y="1900"/>
                </a:lnTo>
                <a:lnTo>
                  <a:pt x="5180" y="1887"/>
                </a:lnTo>
                <a:lnTo>
                  <a:pt x="5168" y="1880"/>
                </a:lnTo>
                <a:lnTo>
                  <a:pt x="5168" y="1883"/>
                </a:lnTo>
                <a:lnTo>
                  <a:pt x="5175" y="1894"/>
                </a:lnTo>
                <a:lnTo>
                  <a:pt x="5178" y="1907"/>
                </a:lnTo>
                <a:lnTo>
                  <a:pt x="5180" y="1923"/>
                </a:lnTo>
                <a:lnTo>
                  <a:pt x="5169" y="1936"/>
                </a:lnTo>
                <a:lnTo>
                  <a:pt x="5162" y="1947"/>
                </a:lnTo>
                <a:lnTo>
                  <a:pt x="5155" y="1960"/>
                </a:lnTo>
                <a:lnTo>
                  <a:pt x="5146" y="1970"/>
                </a:lnTo>
                <a:lnTo>
                  <a:pt x="5133" y="1976"/>
                </a:lnTo>
                <a:lnTo>
                  <a:pt x="5115" y="1980"/>
                </a:lnTo>
                <a:lnTo>
                  <a:pt x="5109" y="1976"/>
                </a:lnTo>
                <a:lnTo>
                  <a:pt x="5104" y="1974"/>
                </a:lnTo>
                <a:lnTo>
                  <a:pt x="5097" y="1972"/>
                </a:lnTo>
                <a:lnTo>
                  <a:pt x="5089" y="1970"/>
                </a:lnTo>
                <a:lnTo>
                  <a:pt x="5089" y="1976"/>
                </a:lnTo>
                <a:lnTo>
                  <a:pt x="5093" y="1976"/>
                </a:lnTo>
                <a:lnTo>
                  <a:pt x="5098" y="1978"/>
                </a:lnTo>
                <a:lnTo>
                  <a:pt x="5102" y="1981"/>
                </a:lnTo>
                <a:lnTo>
                  <a:pt x="5108" y="1983"/>
                </a:lnTo>
                <a:lnTo>
                  <a:pt x="5111" y="1987"/>
                </a:lnTo>
                <a:lnTo>
                  <a:pt x="5113" y="1992"/>
                </a:lnTo>
                <a:lnTo>
                  <a:pt x="5109" y="1994"/>
                </a:lnTo>
                <a:lnTo>
                  <a:pt x="5106" y="1998"/>
                </a:lnTo>
                <a:lnTo>
                  <a:pt x="5104" y="2000"/>
                </a:lnTo>
                <a:lnTo>
                  <a:pt x="5104" y="2003"/>
                </a:lnTo>
                <a:lnTo>
                  <a:pt x="5102" y="2009"/>
                </a:lnTo>
                <a:lnTo>
                  <a:pt x="5102" y="2016"/>
                </a:lnTo>
                <a:lnTo>
                  <a:pt x="5106" y="2016"/>
                </a:lnTo>
                <a:lnTo>
                  <a:pt x="5113" y="2010"/>
                </a:lnTo>
                <a:lnTo>
                  <a:pt x="5122" y="2010"/>
                </a:lnTo>
                <a:lnTo>
                  <a:pt x="5138" y="2012"/>
                </a:lnTo>
                <a:lnTo>
                  <a:pt x="5138" y="2040"/>
                </a:lnTo>
                <a:lnTo>
                  <a:pt x="5133" y="2045"/>
                </a:lnTo>
                <a:lnTo>
                  <a:pt x="5128" y="2052"/>
                </a:lnTo>
                <a:lnTo>
                  <a:pt x="5124" y="2058"/>
                </a:lnTo>
                <a:lnTo>
                  <a:pt x="5117" y="2063"/>
                </a:lnTo>
                <a:lnTo>
                  <a:pt x="5102" y="2070"/>
                </a:lnTo>
                <a:lnTo>
                  <a:pt x="5082" y="2074"/>
                </a:lnTo>
                <a:lnTo>
                  <a:pt x="5062" y="2078"/>
                </a:lnTo>
                <a:lnTo>
                  <a:pt x="5048" y="2083"/>
                </a:lnTo>
                <a:lnTo>
                  <a:pt x="5044" y="2087"/>
                </a:lnTo>
                <a:lnTo>
                  <a:pt x="5037" y="2096"/>
                </a:lnTo>
                <a:lnTo>
                  <a:pt x="5028" y="2107"/>
                </a:lnTo>
                <a:lnTo>
                  <a:pt x="5018" y="2120"/>
                </a:lnTo>
                <a:lnTo>
                  <a:pt x="5009" y="2132"/>
                </a:lnTo>
                <a:lnTo>
                  <a:pt x="5002" y="2141"/>
                </a:lnTo>
                <a:lnTo>
                  <a:pt x="4998" y="2147"/>
                </a:lnTo>
                <a:lnTo>
                  <a:pt x="4995" y="2147"/>
                </a:lnTo>
                <a:lnTo>
                  <a:pt x="4988" y="2165"/>
                </a:lnTo>
                <a:lnTo>
                  <a:pt x="4984" y="2180"/>
                </a:lnTo>
                <a:lnTo>
                  <a:pt x="4982" y="2194"/>
                </a:lnTo>
                <a:lnTo>
                  <a:pt x="4977" y="2205"/>
                </a:lnTo>
                <a:lnTo>
                  <a:pt x="4968" y="2212"/>
                </a:lnTo>
                <a:lnTo>
                  <a:pt x="4953" y="2218"/>
                </a:lnTo>
                <a:lnTo>
                  <a:pt x="4929" y="2220"/>
                </a:lnTo>
                <a:lnTo>
                  <a:pt x="4913" y="2230"/>
                </a:lnTo>
                <a:lnTo>
                  <a:pt x="4895" y="2241"/>
                </a:lnTo>
                <a:lnTo>
                  <a:pt x="4877" y="2252"/>
                </a:lnTo>
                <a:lnTo>
                  <a:pt x="4862" y="2265"/>
                </a:lnTo>
                <a:lnTo>
                  <a:pt x="4851" y="2283"/>
                </a:lnTo>
                <a:lnTo>
                  <a:pt x="4851" y="2330"/>
                </a:lnTo>
                <a:lnTo>
                  <a:pt x="4849" y="2332"/>
                </a:lnTo>
                <a:lnTo>
                  <a:pt x="4846" y="2336"/>
                </a:lnTo>
                <a:lnTo>
                  <a:pt x="4842" y="2338"/>
                </a:lnTo>
                <a:lnTo>
                  <a:pt x="4838" y="2341"/>
                </a:lnTo>
                <a:lnTo>
                  <a:pt x="4835" y="2347"/>
                </a:lnTo>
                <a:lnTo>
                  <a:pt x="4831" y="2354"/>
                </a:lnTo>
                <a:lnTo>
                  <a:pt x="4820" y="2354"/>
                </a:lnTo>
                <a:lnTo>
                  <a:pt x="4811" y="2350"/>
                </a:lnTo>
                <a:lnTo>
                  <a:pt x="4804" y="2349"/>
                </a:lnTo>
                <a:lnTo>
                  <a:pt x="4797" y="2347"/>
                </a:lnTo>
                <a:lnTo>
                  <a:pt x="4793" y="2350"/>
                </a:lnTo>
                <a:lnTo>
                  <a:pt x="4791" y="2358"/>
                </a:lnTo>
                <a:lnTo>
                  <a:pt x="4778" y="2358"/>
                </a:lnTo>
                <a:lnTo>
                  <a:pt x="4769" y="2380"/>
                </a:lnTo>
                <a:lnTo>
                  <a:pt x="4753" y="2400"/>
                </a:lnTo>
                <a:lnTo>
                  <a:pt x="4733" y="2414"/>
                </a:lnTo>
                <a:lnTo>
                  <a:pt x="4709" y="2421"/>
                </a:lnTo>
                <a:lnTo>
                  <a:pt x="4704" y="2430"/>
                </a:lnTo>
                <a:lnTo>
                  <a:pt x="4704" y="2438"/>
                </a:lnTo>
                <a:lnTo>
                  <a:pt x="4704" y="2443"/>
                </a:lnTo>
                <a:lnTo>
                  <a:pt x="4704" y="2449"/>
                </a:lnTo>
                <a:lnTo>
                  <a:pt x="4702" y="2454"/>
                </a:lnTo>
                <a:lnTo>
                  <a:pt x="4693" y="2456"/>
                </a:lnTo>
                <a:lnTo>
                  <a:pt x="4677" y="2458"/>
                </a:lnTo>
                <a:lnTo>
                  <a:pt x="4677" y="2454"/>
                </a:lnTo>
                <a:lnTo>
                  <a:pt x="4673" y="2454"/>
                </a:lnTo>
                <a:lnTo>
                  <a:pt x="4673" y="2458"/>
                </a:lnTo>
                <a:lnTo>
                  <a:pt x="4677" y="2460"/>
                </a:lnTo>
                <a:lnTo>
                  <a:pt x="4678" y="2461"/>
                </a:lnTo>
                <a:lnTo>
                  <a:pt x="4680" y="2463"/>
                </a:lnTo>
                <a:lnTo>
                  <a:pt x="4680" y="2465"/>
                </a:lnTo>
                <a:lnTo>
                  <a:pt x="4680" y="2467"/>
                </a:lnTo>
                <a:lnTo>
                  <a:pt x="4680" y="2469"/>
                </a:lnTo>
                <a:lnTo>
                  <a:pt x="4678" y="2472"/>
                </a:lnTo>
                <a:lnTo>
                  <a:pt x="4677" y="2474"/>
                </a:lnTo>
                <a:lnTo>
                  <a:pt x="4673" y="2478"/>
                </a:lnTo>
                <a:lnTo>
                  <a:pt x="4671" y="2480"/>
                </a:lnTo>
                <a:lnTo>
                  <a:pt x="4669" y="2481"/>
                </a:lnTo>
                <a:lnTo>
                  <a:pt x="4668" y="2481"/>
                </a:lnTo>
                <a:lnTo>
                  <a:pt x="4671" y="2501"/>
                </a:lnTo>
                <a:lnTo>
                  <a:pt x="4669" y="2505"/>
                </a:lnTo>
                <a:lnTo>
                  <a:pt x="4664" y="2509"/>
                </a:lnTo>
                <a:lnTo>
                  <a:pt x="4657" y="2514"/>
                </a:lnTo>
                <a:lnTo>
                  <a:pt x="4651" y="2518"/>
                </a:lnTo>
                <a:lnTo>
                  <a:pt x="4648" y="2521"/>
                </a:lnTo>
                <a:lnTo>
                  <a:pt x="4644" y="2534"/>
                </a:lnTo>
                <a:lnTo>
                  <a:pt x="4642" y="2550"/>
                </a:lnTo>
                <a:lnTo>
                  <a:pt x="4644" y="2565"/>
                </a:lnTo>
                <a:lnTo>
                  <a:pt x="4644" y="2578"/>
                </a:lnTo>
                <a:lnTo>
                  <a:pt x="4642" y="2580"/>
                </a:lnTo>
                <a:lnTo>
                  <a:pt x="4638" y="2581"/>
                </a:lnTo>
                <a:lnTo>
                  <a:pt x="4635" y="2585"/>
                </a:lnTo>
                <a:lnTo>
                  <a:pt x="4631" y="2589"/>
                </a:lnTo>
                <a:lnTo>
                  <a:pt x="4629" y="2590"/>
                </a:lnTo>
                <a:lnTo>
                  <a:pt x="4628" y="2592"/>
                </a:lnTo>
                <a:lnTo>
                  <a:pt x="4628" y="2596"/>
                </a:lnTo>
                <a:lnTo>
                  <a:pt x="4631" y="2596"/>
                </a:lnTo>
                <a:lnTo>
                  <a:pt x="4633" y="2605"/>
                </a:lnTo>
                <a:lnTo>
                  <a:pt x="4635" y="2621"/>
                </a:lnTo>
                <a:lnTo>
                  <a:pt x="4635" y="2640"/>
                </a:lnTo>
                <a:lnTo>
                  <a:pt x="4635" y="2660"/>
                </a:lnTo>
                <a:lnTo>
                  <a:pt x="4635" y="2674"/>
                </a:lnTo>
                <a:lnTo>
                  <a:pt x="4635" y="2681"/>
                </a:lnTo>
                <a:lnTo>
                  <a:pt x="4649" y="2703"/>
                </a:lnTo>
                <a:lnTo>
                  <a:pt x="4664" y="2734"/>
                </a:lnTo>
                <a:lnTo>
                  <a:pt x="4675" y="2767"/>
                </a:lnTo>
                <a:lnTo>
                  <a:pt x="4688" y="2801"/>
                </a:lnTo>
                <a:lnTo>
                  <a:pt x="4700" y="2832"/>
                </a:lnTo>
                <a:lnTo>
                  <a:pt x="4715" y="2860"/>
                </a:lnTo>
                <a:lnTo>
                  <a:pt x="4728" y="2880"/>
                </a:lnTo>
                <a:lnTo>
                  <a:pt x="4748" y="2901"/>
                </a:lnTo>
                <a:lnTo>
                  <a:pt x="4768" y="2923"/>
                </a:lnTo>
                <a:lnTo>
                  <a:pt x="4786" y="2947"/>
                </a:lnTo>
                <a:lnTo>
                  <a:pt x="4800" y="2970"/>
                </a:lnTo>
                <a:lnTo>
                  <a:pt x="4806" y="2992"/>
                </a:lnTo>
                <a:lnTo>
                  <a:pt x="4802" y="2998"/>
                </a:lnTo>
                <a:lnTo>
                  <a:pt x="4802" y="3009"/>
                </a:lnTo>
                <a:lnTo>
                  <a:pt x="4806" y="3020"/>
                </a:lnTo>
                <a:lnTo>
                  <a:pt x="4811" y="3032"/>
                </a:lnTo>
                <a:lnTo>
                  <a:pt x="4817" y="3043"/>
                </a:lnTo>
                <a:lnTo>
                  <a:pt x="4822" y="3052"/>
                </a:lnTo>
                <a:lnTo>
                  <a:pt x="4835" y="3076"/>
                </a:lnTo>
                <a:lnTo>
                  <a:pt x="4846" y="3101"/>
                </a:lnTo>
                <a:lnTo>
                  <a:pt x="4858" y="3123"/>
                </a:lnTo>
                <a:lnTo>
                  <a:pt x="4871" y="3143"/>
                </a:lnTo>
                <a:lnTo>
                  <a:pt x="4886" y="3163"/>
                </a:lnTo>
                <a:lnTo>
                  <a:pt x="4900" y="3185"/>
                </a:lnTo>
                <a:lnTo>
                  <a:pt x="4909" y="3209"/>
                </a:lnTo>
                <a:lnTo>
                  <a:pt x="4911" y="3241"/>
                </a:lnTo>
                <a:lnTo>
                  <a:pt x="4913" y="3280"/>
                </a:lnTo>
                <a:lnTo>
                  <a:pt x="4915" y="3318"/>
                </a:lnTo>
                <a:lnTo>
                  <a:pt x="4917" y="3350"/>
                </a:lnTo>
                <a:lnTo>
                  <a:pt x="4915" y="3354"/>
                </a:lnTo>
                <a:lnTo>
                  <a:pt x="4913" y="3358"/>
                </a:lnTo>
                <a:lnTo>
                  <a:pt x="4909" y="3361"/>
                </a:lnTo>
                <a:lnTo>
                  <a:pt x="4906" y="3365"/>
                </a:lnTo>
                <a:lnTo>
                  <a:pt x="4902" y="3369"/>
                </a:lnTo>
                <a:lnTo>
                  <a:pt x="4900" y="3370"/>
                </a:lnTo>
                <a:lnTo>
                  <a:pt x="4898" y="3381"/>
                </a:lnTo>
                <a:lnTo>
                  <a:pt x="4902" y="3390"/>
                </a:lnTo>
                <a:lnTo>
                  <a:pt x="4906" y="3400"/>
                </a:lnTo>
                <a:lnTo>
                  <a:pt x="4909" y="3407"/>
                </a:lnTo>
                <a:lnTo>
                  <a:pt x="4909" y="3414"/>
                </a:lnTo>
                <a:lnTo>
                  <a:pt x="4908" y="3416"/>
                </a:lnTo>
                <a:lnTo>
                  <a:pt x="4906" y="3418"/>
                </a:lnTo>
                <a:lnTo>
                  <a:pt x="4904" y="3418"/>
                </a:lnTo>
                <a:lnTo>
                  <a:pt x="4902" y="3418"/>
                </a:lnTo>
                <a:lnTo>
                  <a:pt x="4900" y="3420"/>
                </a:lnTo>
                <a:lnTo>
                  <a:pt x="4900" y="3421"/>
                </a:lnTo>
                <a:lnTo>
                  <a:pt x="4898" y="3425"/>
                </a:lnTo>
                <a:lnTo>
                  <a:pt x="4897" y="3430"/>
                </a:lnTo>
                <a:lnTo>
                  <a:pt x="4897" y="3438"/>
                </a:lnTo>
                <a:lnTo>
                  <a:pt x="4871" y="3441"/>
                </a:lnTo>
                <a:lnTo>
                  <a:pt x="4848" y="3450"/>
                </a:lnTo>
                <a:lnTo>
                  <a:pt x="4824" y="3460"/>
                </a:lnTo>
                <a:lnTo>
                  <a:pt x="4798" y="3465"/>
                </a:lnTo>
                <a:lnTo>
                  <a:pt x="4797" y="3460"/>
                </a:lnTo>
                <a:lnTo>
                  <a:pt x="4795" y="3456"/>
                </a:lnTo>
                <a:lnTo>
                  <a:pt x="4793" y="3452"/>
                </a:lnTo>
                <a:lnTo>
                  <a:pt x="4791" y="3449"/>
                </a:lnTo>
                <a:lnTo>
                  <a:pt x="4789" y="3443"/>
                </a:lnTo>
                <a:lnTo>
                  <a:pt x="4788" y="3438"/>
                </a:lnTo>
                <a:lnTo>
                  <a:pt x="4789" y="3436"/>
                </a:lnTo>
                <a:lnTo>
                  <a:pt x="4791" y="3434"/>
                </a:lnTo>
                <a:lnTo>
                  <a:pt x="4793" y="3432"/>
                </a:lnTo>
                <a:lnTo>
                  <a:pt x="4793" y="3430"/>
                </a:lnTo>
                <a:lnTo>
                  <a:pt x="4793" y="3429"/>
                </a:lnTo>
                <a:lnTo>
                  <a:pt x="4795" y="3425"/>
                </a:lnTo>
                <a:lnTo>
                  <a:pt x="4778" y="3410"/>
                </a:lnTo>
                <a:lnTo>
                  <a:pt x="4764" y="3390"/>
                </a:lnTo>
                <a:lnTo>
                  <a:pt x="4751" y="3369"/>
                </a:lnTo>
                <a:lnTo>
                  <a:pt x="4728" y="3369"/>
                </a:lnTo>
                <a:lnTo>
                  <a:pt x="4708" y="3365"/>
                </a:lnTo>
                <a:lnTo>
                  <a:pt x="4702" y="3350"/>
                </a:lnTo>
                <a:lnTo>
                  <a:pt x="4695" y="3330"/>
                </a:lnTo>
                <a:lnTo>
                  <a:pt x="4686" y="3310"/>
                </a:lnTo>
                <a:lnTo>
                  <a:pt x="4675" y="3292"/>
                </a:lnTo>
                <a:lnTo>
                  <a:pt x="4662" y="3280"/>
                </a:lnTo>
                <a:lnTo>
                  <a:pt x="4648" y="3272"/>
                </a:lnTo>
                <a:lnTo>
                  <a:pt x="4642" y="3238"/>
                </a:lnTo>
                <a:lnTo>
                  <a:pt x="4615" y="3238"/>
                </a:lnTo>
                <a:lnTo>
                  <a:pt x="4604" y="3220"/>
                </a:lnTo>
                <a:lnTo>
                  <a:pt x="4591" y="3198"/>
                </a:lnTo>
                <a:lnTo>
                  <a:pt x="4578" y="3172"/>
                </a:lnTo>
                <a:lnTo>
                  <a:pt x="4568" y="3149"/>
                </a:lnTo>
                <a:lnTo>
                  <a:pt x="4562" y="3129"/>
                </a:lnTo>
                <a:lnTo>
                  <a:pt x="4568" y="3130"/>
                </a:lnTo>
                <a:lnTo>
                  <a:pt x="4569" y="3130"/>
                </a:lnTo>
                <a:lnTo>
                  <a:pt x="4571" y="3130"/>
                </a:lnTo>
                <a:lnTo>
                  <a:pt x="4573" y="3130"/>
                </a:lnTo>
                <a:lnTo>
                  <a:pt x="4575" y="3130"/>
                </a:lnTo>
                <a:lnTo>
                  <a:pt x="4578" y="3130"/>
                </a:lnTo>
                <a:lnTo>
                  <a:pt x="4582" y="3130"/>
                </a:lnTo>
                <a:lnTo>
                  <a:pt x="4586" y="3116"/>
                </a:lnTo>
                <a:lnTo>
                  <a:pt x="4589" y="3107"/>
                </a:lnTo>
                <a:lnTo>
                  <a:pt x="4593" y="3100"/>
                </a:lnTo>
                <a:lnTo>
                  <a:pt x="4598" y="3090"/>
                </a:lnTo>
                <a:lnTo>
                  <a:pt x="4591" y="3090"/>
                </a:lnTo>
                <a:lnTo>
                  <a:pt x="4591" y="3094"/>
                </a:lnTo>
                <a:lnTo>
                  <a:pt x="4586" y="3103"/>
                </a:lnTo>
                <a:lnTo>
                  <a:pt x="4582" y="3110"/>
                </a:lnTo>
                <a:lnTo>
                  <a:pt x="4577" y="3116"/>
                </a:lnTo>
                <a:lnTo>
                  <a:pt x="4569" y="3120"/>
                </a:lnTo>
                <a:lnTo>
                  <a:pt x="4555" y="3121"/>
                </a:lnTo>
                <a:lnTo>
                  <a:pt x="4549" y="3112"/>
                </a:lnTo>
                <a:lnTo>
                  <a:pt x="4542" y="3105"/>
                </a:lnTo>
                <a:lnTo>
                  <a:pt x="4544" y="3081"/>
                </a:lnTo>
                <a:lnTo>
                  <a:pt x="4544" y="3056"/>
                </a:lnTo>
                <a:lnTo>
                  <a:pt x="4544" y="3029"/>
                </a:lnTo>
                <a:lnTo>
                  <a:pt x="4540" y="3001"/>
                </a:lnTo>
                <a:lnTo>
                  <a:pt x="4535" y="2978"/>
                </a:lnTo>
                <a:lnTo>
                  <a:pt x="4528" y="2958"/>
                </a:lnTo>
                <a:lnTo>
                  <a:pt x="4513" y="2943"/>
                </a:lnTo>
                <a:lnTo>
                  <a:pt x="4495" y="2934"/>
                </a:lnTo>
                <a:lnTo>
                  <a:pt x="4484" y="2934"/>
                </a:lnTo>
                <a:lnTo>
                  <a:pt x="4471" y="2927"/>
                </a:lnTo>
                <a:lnTo>
                  <a:pt x="4458" y="2916"/>
                </a:lnTo>
                <a:lnTo>
                  <a:pt x="4446" y="2901"/>
                </a:lnTo>
                <a:lnTo>
                  <a:pt x="4435" y="2889"/>
                </a:lnTo>
                <a:lnTo>
                  <a:pt x="4428" y="2878"/>
                </a:lnTo>
                <a:lnTo>
                  <a:pt x="4424" y="2876"/>
                </a:lnTo>
                <a:lnTo>
                  <a:pt x="4420" y="2874"/>
                </a:lnTo>
                <a:lnTo>
                  <a:pt x="4415" y="2874"/>
                </a:lnTo>
                <a:lnTo>
                  <a:pt x="4411" y="2872"/>
                </a:lnTo>
                <a:lnTo>
                  <a:pt x="4408" y="2870"/>
                </a:lnTo>
                <a:lnTo>
                  <a:pt x="4398" y="2854"/>
                </a:lnTo>
                <a:lnTo>
                  <a:pt x="4382" y="2841"/>
                </a:lnTo>
                <a:lnTo>
                  <a:pt x="4364" y="2836"/>
                </a:lnTo>
                <a:lnTo>
                  <a:pt x="4342" y="2832"/>
                </a:lnTo>
                <a:lnTo>
                  <a:pt x="4318" y="2834"/>
                </a:lnTo>
                <a:lnTo>
                  <a:pt x="4322" y="2858"/>
                </a:lnTo>
                <a:lnTo>
                  <a:pt x="4295" y="2869"/>
                </a:lnTo>
                <a:lnTo>
                  <a:pt x="4273" y="2880"/>
                </a:lnTo>
                <a:lnTo>
                  <a:pt x="4249" y="2890"/>
                </a:lnTo>
                <a:lnTo>
                  <a:pt x="4226" y="2900"/>
                </a:lnTo>
                <a:lnTo>
                  <a:pt x="4197" y="2905"/>
                </a:lnTo>
                <a:lnTo>
                  <a:pt x="4193" y="2901"/>
                </a:lnTo>
                <a:lnTo>
                  <a:pt x="4191" y="2898"/>
                </a:lnTo>
                <a:lnTo>
                  <a:pt x="4188" y="2896"/>
                </a:lnTo>
                <a:lnTo>
                  <a:pt x="4184" y="2892"/>
                </a:lnTo>
                <a:lnTo>
                  <a:pt x="4184" y="2869"/>
                </a:lnTo>
                <a:lnTo>
                  <a:pt x="4175" y="2861"/>
                </a:lnTo>
                <a:lnTo>
                  <a:pt x="4158" y="2852"/>
                </a:lnTo>
                <a:lnTo>
                  <a:pt x="4137" y="2843"/>
                </a:lnTo>
                <a:lnTo>
                  <a:pt x="4111" y="2834"/>
                </a:lnTo>
                <a:lnTo>
                  <a:pt x="4088" y="2825"/>
                </a:lnTo>
                <a:lnTo>
                  <a:pt x="4068" y="2820"/>
                </a:lnTo>
                <a:lnTo>
                  <a:pt x="4051" y="2816"/>
                </a:lnTo>
                <a:lnTo>
                  <a:pt x="4048" y="2816"/>
                </a:lnTo>
                <a:lnTo>
                  <a:pt x="4038" y="2820"/>
                </a:lnTo>
                <a:lnTo>
                  <a:pt x="4028" y="2823"/>
                </a:lnTo>
                <a:lnTo>
                  <a:pt x="4018" y="2825"/>
                </a:lnTo>
                <a:lnTo>
                  <a:pt x="4011" y="2827"/>
                </a:lnTo>
                <a:lnTo>
                  <a:pt x="4000" y="2829"/>
                </a:lnTo>
                <a:lnTo>
                  <a:pt x="3988" y="2829"/>
                </a:lnTo>
                <a:lnTo>
                  <a:pt x="3977" y="2827"/>
                </a:lnTo>
                <a:lnTo>
                  <a:pt x="3971" y="2827"/>
                </a:lnTo>
                <a:lnTo>
                  <a:pt x="3969" y="2830"/>
                </a:lnTo>
                <a:lnTo>
                  <a:pt x="3966" y="2832"/>
                </a:lnTo>
                <a:lnTo>
                  <a:pt x="3964" y="2838"/>
                </a:lnTo>
                <a:lnTo>
                  <a:pt x="3962" y="2841"/>
                </a:lnTo>
                <a:lnTo>
                  <a:pt x="3958" y="2843"/>
                </a:lnTo>
                <a:lnTo>
                  <a:pt x="3949" y="2847"/>
                </a:lnTo>
                <a:lnTo>
                  <a:pt x="3931" y="2852"/>
                </a:lnTo>
                <a:lnTo>
                  <a:pt x="3911" y="2858"/>
                </a:lnTo>
                <a:lnTo>
                  <a:pt x="3889" y="2861"/>
                </a:lnTo>
                <a:lnTo>
                  <a:pt x="3875" y="2863"/>
                </a:lnTo>
                <a:lnTo>
                  <a:pt x="3875" y="2858"/>
                </a:lnTo>
                <a:lnTo>
                  <a:pt x="3875" y="2856"/>
                </a:lnTo>
                <a:lnTo>
                  <a:pt x="3877" y="2854"/>
                </a:lnTo>
                <a:lnTo>
                  <a:pt x="3877" y="2852"/>
                </a:lnTo>
                <a:lnTo>
                  <a:pt x="3878" y="2850"/>
                </a:lnTo>
                <a:lnTo>
                  <a:pt x="3882" y="2849"/>
                </a:lnTo>
                <a:lnTo>
                  <a:pt x="3889" y="2847"/>
                </a:lnTo>
                <a:lnTo>
                  <a:pt x="3895" y="2845"/>
                </a:lnTo>
                <a:lnTo>
                  <a:pt x="3898" y="2843"/>
                </a:lnTo>
                <a:lnTo>
                  <a:pt x="3893" y="2840"/>
                </a:lnTo>
                <a:lnTo>
                  <a:pt x="3886" y="2836"/>
                </a:lnTo>
                <a:lnTo>
                  <a:pt x="3882" y="2830"/>
                </a:lnTo>
                <a:lnTo>
                  <a:pt x="3878" y="2825"/>
                </a:lnTo>
                <a:lnTo>
                  <a:pt x="3875" y="2820"/>
                </a:lnTo>
                <a:lnTo>
                  <a:pt x="3871" y="2820"/>
                </a:lnTo>
                <a:lnTo>
                  <a:pt x="3871" y="2847"/>
                </a:lnTo>
                <a:lnTo>
                  <a:pt x="3848" y="2845"/>
                </a:lnTo>
                <a:lnTo>
                  <a:pt x="3820" y="2845"/>
                </a:lnTo>
                <a:lnTo>
                  <a:pt x="3793" y="2847"/>
                </a:lnTo>
                <a:lnTo>
                  <a:pt x="3766" y="2849"/>
                </a:lnTo>
                <a:lnTo>
                  <a:pt x="3740" y="2854"/>
                </a:lnTo>
                <a:lnTo>
                  <a:pt x="3722" y="2861"/>
                </a:lnTo>
                <a:lnTo>
                  <a:pt x="3718" y="2863"/>
                </a:lnTo>
                <a:lnTo>
                  <a:pt x="3718" y="2867"/>
                </a:lnTo>
                <a:lnTo>
                  <a:pt x="3717" y="2870"/>
                </a:lnTo>
                <a:lnTo>
                  <a:pt x="3717" y="2876"/>
                </a:lnTo>
                <a:lnTo>
                  <a:pt x="3715" y="2878"/>
                </a:lnTo>
                <a:lnTo>
                  <a:pt x="3713" y="2881"/>
                </a:lnTo>
                <a:lnTo>
                  <a:pt x="3709" y="2883"/>
                </a:lnTo>
                <a:lnTo>
                  <a:pt x="3706" y="2885"/>
                </a:lnTo>
                <a:lnTo>
                  <a:pt x="3706" y="2885"/>
                </a:lnTo>
                <a:lnTo>
                  <a:pt x="3706" y="2885"/>
                </a:lnTo>
                <a:lnTo>
                  <a:pt x="3698" y="2889"/>
                </a:lnTo>
                <a:lnTo>
                  <a:pt x="3688" y="2894"/>
                </a:lnTo>
                <a:lnTo>
                  <a:pt x="3677" y="2898"/>
                </a:lnTo>
                <a:lnTo>
                  <a:pt x="3673" y="2901"/>
                </a:lnTo>
                <a:lnTo>
                  <a:pt x="3673" y="2905"/>
                </a:lnTo>
                <a:lnTo>
                  <a:pt x="3678" y="2905"/>
                </a:lnTo>
                <a:lnTo>
                  <a:pt x="3682" y="2907"/>
                </a:lnTo>
                <a:lnTo>
                  <a:pt x="3686" y="2907"/>
                </a:lnTo>
                <a:lnTo>
                  <a:pt x="3689" y="2909"/>
                </a:lnTo>
                <a:lnTo>
                  <a:pt x="3691" y="2901"/>
                </a:lnTo>
                <a:lnTo>
                  <a:pt x="3693" y="2898"/>
                </a:lnTo>
                <a:lnTo>
                  <a:pt x="3695" y="2894"/>
                </a:lnTo>
                <a:lnTo>
                  <a:pt x="3698" y="2892"/>
                </a:lnTo>
                <a:lnTo>
                  <a:pt x="3700" y="2889"/>
                </a:lnTo>
                <a:lnTo>
                  <a:pt x="3706" y="2885"/>
                </a:lnTo>
                <a:lnTo>
                  <a:pt x="3706" y="2885"/>
                </a:lnTo>
                <a:lnTo>
                  <a:pt x="3708" y="2887"/>
                </a:lnTo>
                <a:lnTo>
                  <a:pt x="3709" y="2887"/>
                </a:lnTo>
                <a:lnTo>
                  <a:pt x="3711" y="2887"/>
                </a:lnTo>
                <a:lnTo>
                  <a:pt x="3711" y="2887"/>
                </a:lnTo>
                <a:lnTo>
                  <a:pt x="3713" y="2889"/>
                </a:lnTo>
                <a:lnTo>
                  <a:pt x="3722" y="2903"/>
                </a:lnTo>
                <a:lnTo>
                  <a:pt x="3726" y="2918"/>
                </a:lnTo>
                <a:lnTo>
                  <a:pt x="3726" y="2936"/>
                </a:lnTo>
                <a:lnTo>
                  <a:pt x="3706" y="2932"/>
                </a:lnTo>
                <a:lnTo>
                  <a:pt x="3706" y="2936"/>
                </a:lnTo>
                <a:lnTo>
                  <a:pt x="3708" y="2940"/>
                </a:lnTo>
                <a:lnTo>
                  <a:pt x="3709" y="2943"/>
                </a:lnTo>
                <a:lnTo>
                  <a:pt x="3711" y="2947"/>
                </a:lnTo>
                <a:lnTo>
                  <a:pt x="3713" y="2952"/>
                </a:lnTo>
                <a:lnTo>
                  <a:pt x="3708" y="2952"/>
                </a:lnTo>
                <a:lnTo>
                  <a:pt x="3704" y="2952"/>
                </a:lnTo>
                <a:lnTo>
                  <a:pt x="3702" y="2954"/>
                </a:lnTo>
                <a:lnTo>
                  <a:pt x="3700" y="2954"/>
                </a:lnTo>
                <a:lnTo>
                  <a:pt x="3700" y="2954"/>
                </a:lnTo>
                <a:lnTo>
                  <a:pt x="3698" y="2958"/>
                </a:lnTo>
                <a:lnTo>
                  <a:pt x="3697" y="2960"/>
                </a:lnTo>
                <a:lnTo>
                  <a:pt x="3700" y="2960"/>
                </a:lnTo>
                <a:lnTo>
                  <a:pt x="3711" y="2969"/>
                </a:lnTo>
                <a:lnTo>
                  <a:pt x="3720" y="2970"/>
                </a:lnTo>
                <a:lnTo>
                  <a:pt x="3731" y="2972"/>
                </a:lnTo>
                <a:lnTo>
                  <a:pt x="3746" y="2976"/>
                </a:lnTo>
                <a:lnTo>
                  <a:pt x="3755" y="2981"/>
                </a:lnTo>
                <a:lnTo>
                  <a:pt x="3768" y="2990"/>
                </a:lnTo>
                <a:lnTo>
                  <a:pt x="3778" y="2998"/>
                </a:lnTo>
                <a:lnTo>
                  <a:pt x="3789" y="3005"/>
                </a:lnTo>
                <a:lnTo>
                  <a:pt x="3782" y="3025"/>
                </a:lnTo>
                <a:lnTo>
                  <a:pt x="3773" y="3045"/>
                </a:lnTo>
                <a:lnTo>
                  <a:pt x="3768" y="3041"/>
                </a:lnTo>
                <a:lnTo>
                  <a:pt x="3766" y="3040"/>
                </a:lnTo>
                <a:lnTo>
                  <a:pt x="3762" y="3038"/>
                </a:lnTo>
                <a:lnTo>
                  <a:pt x="3760" y="3036"/>
                </a:lnTo>
                <a:lnTo>
                  <a:pt x="3757" y="3034"/>
                </a:lnTo>
                <a:lnTo>
                  <a:pt x="3753" y="3032"/>
                </a:lnTo>
                <a:lnTo>
                  <a:pt x="3751" y="3038"/>
                </a:lnTo>
                <a:lnTo>
                  <a:pt x="3749" y="3043"/>
                </a:lnTo>
                <a:lnTo>
                  <a:pt x="3748" y="3047"/>
                </a:lnTo>
                <a:lnTo>
                  <a:pt x="3744" y="3049"/>
                </a:lnTo>
                <a:lnTo>
                  <a:pt x="3740" y="3050"/>
                </a:lnTo>
                <a:lnTo>
                  <a:pt x="3733" y="3052"/>
                </a:lnTo>
                <a:lnTo>
                  <a:pt x="3733" y="3043"/>
                </a:lnTo>
                <a:lnTo>
                  <a:pt x="3733" y="3036"/>
                </a:lnTo>
                <a:lnTo>
                  <a:pt x="3733" y="3030"/>
                </a:lnTo>
                <a:lnTo>
                  <a:pt x="3733" y="3029"/>
                </a:lnTo>
                <a:lnTo>
                  <a:pt x="3724" y="3012"/>
                </a:lnTo>
                <a:lnTo>
                  <a:pt x="3709" y="3010"/>
                </a:lnTo>
                <a:lnTo>
                  <a:pt x="3700" y="3009"/>
                </a:lnTo>
                <a:lnTo>
                  <a:pt x="3691" y="3007"/>
                </a:lnTo>
                <a:lnTo>
                  <a:pt x="3680" y="3003"/>
                </a:lnTo>
                <a:lnTo>
                  <a:pt x="3680" y="2998"/>
                </a:lnTo>
                <a:lnTo>
                  <a:pt x="3678" y="2992"/>
                </a:lnTo>
                <a:lnTo>
                  <a:pt x="3677" y="2989"/>
                </a:lnTo>
                <a:lnTo>
                  <a:pt x="3675" y="2987"/>
                </a:lnTo>
                <a:lnTo>
                  <a:pt x="3669" y="2985"/>
                </a:lnTo>
                <a:lnTo>
                  <a:pt x="3664" y="2985"/>
                </a:lnTo>
                <a:lnTo>
                  <a:pt x="3657" y="2983"/>
                </a:lnTo>
                <a:lnTo>
                  <a:pt x="3657" y="2980"/>
                </a:lnTo>
                <a:lnTo>
                  <a:pt x="3653" y="2980"/>
                </a:lnTo>
                <a:lnTo>
                  <a:pt x="3658" y="2996"/>
                </a:lnTo>
                <a:lnTo>
                  <a:pt x="3662" y="3012"/>
                </a:lnTo>
                <a:lnTo>
                  <a:pt x="3660" y="3027"/>
                </a:lnTo>
                <a:lnTo>
                  <a:pt x="3653" y="3030"/>
                </a:lnTo>
                <a:lnTo>
                  <a:pt x="3646" y="3034"/>
                </a:lnTo>
                <a:lnTo>
                  <a:pt x="3640" y="3040"/>
                </a:lnTo>
                <a:lnTo>
                  <a:pt x="3628" y="3036"/>
                </a:lnTo>
                <a:lnTo>
                  <a:pt x="3628" y="3016"/>
                </a:lnTo>
                <a:lnTo>
                  <a:pt x="3597" y="3010"/>
                </a:lnTo>
                <a:lnTo>
                  <a:pt x="3597" y="3030"/>
                </a:lnTo>
                <a:lnTo>
                  <a:pt x="3591" y="3034"/>
                </a:lnTo>
                <a:lnTo>
                  <a:pt x="3589" y="3036"/>
                </a:lnTo>
                <a:lnTo>
                  <a:pt x="3586" y="3036"/>
                </a:lnTo>
                <a:lnTo>
                  <a:pt x="3582" y="3038"/>
                </a:lnTo>
                <a:lnTo>
                  <a:pt x="3577" y="3040"/>
                </a:lnTo>
                <a:lnTo>
                  <a:pt x="3560" y="3032"/>
                </a:lnTo>
                <a:lnTo>
                  <a:pt x="3542" y="3029"/>
                </a:lnTo>
                <a:lnTo>
                  <a:pt x="3524" y="3027"/>
                </a:lnTo>
                <a:lnTo>
                  <a:pt x="3515" y="3009"/>
                </a:lnTo>
                <a:lnTo>
                  <a:pt x="3502" y="2994"/>
                </a:lnTo>
                <a:lnTo>
                  <a:pt x="3484" y="2983"/>
                </a:lnTo>
                <a:lnTo>
                  <a:pt x="3464" y="2983"/>
                </a:lnTo>
                <a:lnTo>
                  <a:pt x="3444" y="2954"/>
                </a:lnTo>
                <a:lnTo>
                  <a:pt x="3438" y="2956"/>
                </a:lnTo>
                <a:lnTo>
                  <a:pt x="3433" y="2958"/>
                </a:lnTo>
                <a:lnTo>
                  <a:pt x="3428" y="2958"/>
                </a:lnTo>
                <a:lnTo>
                  <a:pt x="3418" y="2958"/>
                </a:lnTo>
                <a:lnTo>
                  <a:pt x="3418" y="2954"/>
                </a:lnTo>
                <a:lnTo>
                  <a:pt x="3418" y="2952"/>
                </a:lnTo>
                <a:lnTo>
                  <a:pt x="3418" y="2950"/>
                </a:lnTo>
                <a:lnTo>
                  <a:pt x="3417" y="2949"/>
                </a:lnTo>
                <a:lnTo>
                  <a:pt x="3415" y="2947"/>
                </a:lnTo>
                <a:lnTo>
                  <a:pt x="3411" y="2949"/>
                </a:lnTo>
                <a:lnTo>
                  <a:pt x="3404" y="2952"/>
                </a:lnTo>
                <a:lnTo>
                  <a:pt x="3398" y="2954"/>
                </a:lnTo>
                <a:lnTo>
                  <a:pt x="3402" y="2958"/>
                </a:lnTo>
                <a:lnTo>
                  <a:pt x="3404" y="2961"/>
                </a:lnTo>
                <a:lnTo>
                  <a:pt x="3404" y="2963"/>
                </a:lnTo>
                <a:lnTo>
                  <a:pt x="3406" y="2967"/>
                </a:lnTo>
                <a:lnTo>
                  <a:pt x="3406" y="2972"/>
                </a:lnTo>
                <a:lnTo>
                  <a:pt x="3408" y="2978"/>
                </a:lnTo>
                <a:lnTo>
                  <a:pt x="3398" y="2978"/>
                </a:lnTo>
                <a:lnTo>
                  <a:pt x="3377" y="2987"/>
                </a:lnTo>
                <a:lnTo>
                  <a:pt x="3353" y="2990"/>
                </a:lnTo>
                <a:lnTo>
                  <a:pt x="3326" y="2989"/>
                </a:lnTo>
                <a:lnTo>
                  <a:pt x="3298" y="2983"/>
                </a:lnTo>
                <a:lnTo>
                  <a:pt x="3271" y="2978"/>
                </a:lnTo>
                <a:lnTo>
                  <a:pt x="3242" y="2974"/>
                </a:lnTo>
                <a:lnTo>
                  <a:pt x="3213" y="2974"/>
                </a:lnTo>
                <a:lnTo>
                  <a:pt x="3186" y="2981"/>
                </a:lnTo>
                <a:lnTo>
                  <a:pt x="3153" y="2992"/>
                </a:lnTo>
                <a:lnTo>
                  <a:pt x="3118" y="3007"/>
                </a:lnTo>
                <a:lnTo>
                  <a:pt x="3084" y="3021"/>
                </a:lnTo>
                <a:lnTo>
                  <a:pt x="3051" y="3040"/>
                </a:lnTo>
                <a:lnTo>
                  <a:pt x="3026" y="3060"/>
                </a:lnTo>
                <a:lnTo>
                  <a:pt x="3020" y="3067"/>
                </a:lnTo>
                <a:lnTo>
                  <a:pt x="3017" y="3078"/>
                </a:lnTo>
                <a:lnTo>
                  <a:pt x="3011" y="3090"/>
                </a:lnTo>
                <a:lnTo>
                  <a:pt x="3006" y="3098"/>
                </a:lnTo>
                <a:lnTo>
                  <a:pt x="2993" y="3107"/>
                </a:lnTo>
                <a:lnTo>
                  <a:pt x="2978" y="3112"/>
                </a:lnTo>
                <a:lnTo>
                  <a:pt x="2966" y="3121"/>
                </a:lnTo>
                <a:lnTo>
                  <a:pt x="2949" y="3121"/>
                </a:lnTo>
                <a:lnTo>
                  <a:pt x="2949" y="3134"/>
                </a:lnTo>
                <a:lnTo>
                  <a:pt x="2933" y="3140"/>
                </a:lnTo>
                <a:lnTo>
                  <a:pt x="2918" y="3147"/>
                </a:lnTo>
                <a:lnTo>
                  <a:pt x="2904" y="3152"/>
                </a:lnTo>
                <a:lnTo>
                  <a:pt x="2886" y="3156"/>
                </a:lnTo>
                <a:lnTo>
                  <a:pt x="2886" y="3152"/>
                </a:lnTo>
                <a:lnTo>
                  <a:pt x="2886" y="3149"/>
                </a:lnTo>
                <a:lnTo>
                  <a:pt x="2888" y="3147"/>
                </a:lnTo>
                <a:lnTo>
                  <a:pt x="2888" y="3145"/>
                </a:lnTo>
                <a:lnTo>
                  <a:pt x="2888" y="3143"/>
                </a:lnTo>
                <a:lnTo>
                  <a:pt x="2886" y="3141"/>
                </a:lnTo>
                <a:lnTo>
                  <a:pt x="2884" y="3140"/>
                </a:lnTo>
                <a:lnTo>
                  <a:pt x="2886" y="3140"/>
                </a:lnTo>
                <a:lnTo>
                  <a:pt x="2888" y="3134"/>
                </a:lnTo>
                <a:lnTo>
                  <a:pt x="2886" y="3129"/>
                </a:lnTo>
                <a:lnTo>
                  <a:pt x="2886" y="3123"/>
                </a:lnTo>
                <a:lnTo>
                  <a:pt x="2886" y="3121"/>
                </a:lnTo>
                <a:lnTo>
                  <a:pt x="2888" y="3121"/>
                </a:lnTo>
                <a:lnTo>
                  <a:pt x="2886" y="3121"/>
                </a:lnTo>
                <a:lnTo>
                  <a:pt x="2886" y="3123"/>
                </a:lnTo>
                <a:lnTo>
                  <a:pt x="2886" y="3123"/>
                </a:lnTo>
                <a:lnTo>
                  <a:pt x="2884" y="3127"/>
                </a:lnTo>
                <a:lnTo>
                  <a:pt x="2880" y="3129"/>
                </a:lnTo>
                <a:lnTo>
                  <a:pt x="2878" y="3132"/>
                </a:lnTo>
                <a:lnTo>
                  <a:pt x="2875" y="3134"/>
                </a:lnTo>
                <a:lnTo>
                  <a:pt x="2873" y="3136"/>
                </a:lnTo>
                <a:lnTo>
                  <a:pt x="2873" y="3138"/>
                </a:lnTo>
                <a:lnTo>
                  <a:pt x="2873" y="3138"/>
                </a:lnTo>
                <a:lnTo>
                  <a:pt x="2878" y="3138"/>
                </a:lnTo>
                <a:lnTo>
                  <a:pt x="2880" y="3138"/>
                </a:lnTo>
                <a:lnTo>
                  <a:pt x="2882" y="3140"/>
                </a:lnTo>
                <a:lnTo>
                  <a:pt x="2884" y="3140"/>
                </a:lnTo>
                <a:lnTo>
                  <a:pt x="2884" y="3140"/>
                </a:lnTo>
                <a:lnTo>
                  <a:pt x="2880" y="3147"/>
                </a:lnTo>
                <a:lnTo>
                  <a:pt x="2875" y="3156"/>
                </a:lnTo>
                <a:lnTo>
                  <a:pt x="2873" y="3165"/>
                </a:lnTo>
                <a:lnTo>
                  <a:pt x="2869" y="3167"/>
                </a:lnTo>
                <a:lnTo>
                  <a:pt x="2866" y="3169"/>
                </a:lnTo>
                <a:lnTo>
                  <a:pt x="2864" y="3167"/>
                </a:lnTo>
                <a:lnTo>
                  <a:pt x="2862" y="3167"/>
                </a:lnTo>
                <a:lnTo>
                  <a:pt x="2860" y="3165"/>
                </a:lnTo>
                <a:lnTo>
                  <a:pt x="2860" y="3163"/>
                </a:lnTo>
                <a:lnTo>
                  <a:pt x="2858" y="3161"/>
                </a:lnTo>
                <a:lnTo>
                  <a:pt x="2855" y="3160"/>
                </a:lnTo>
                <a:lnTo>
                  <a:pt x="2851" y="3158"/>
                </a:lnTo>
                <a:lnTo>
                  <a:pt x="2846" y="3156"/>
                </a:lnTo>
                <a:lnTo>
                  <a:pt x="2844" y="3165"/>
                </a:lnTo>
                <a:lnTo>
                  <a:pt x="2842" y="3172"/>
                </a:lnTo>
                <a:lnTo>
                  <a:pt x="2838" y="3178"/>
                </a:lnTo>
                <a:lnTo>
                  <a:pt x="2835" y="3181"/>
                </a:lnTo>
                <a:lnTo>
                  <a:pt x="2828" y="3183"/>
                </a:lnTo>
                <a:lnTo>
                  <a:pt x="2817" y="3183"/>
                </a:lnTo>
                <a:lnTo>
                  <a:pt x="2817" y="3203"/>
                </a:lnTo>
                <a:lnTo>
                  <a:pt x="2813" y="3209"/>
                </a:lnTo>
                <a:lnTo>
                  <a:pt x="2808" y="3212"/>
                </a:lnTo>
                <a:lnTo>
                  <a:pt x="2804" y="3218"/>
                </a:lnTo>
                <a:lnTo>
                  <a:pt x="2800" y="3223"/>
                </a:lnTo>
                <a:lnTo>
                  <a:pt x="2793" y="3227"/>
                </a:lnTo>
                <a:lnTo>
                  <a:pt x="2791" y="3227"/>
                </a:lnTo>
                <a:lnTo>
                  <a:pt x="2789" y="3227"/>
                </a:lnTo>
                <a:lnTo>
                  <a:pt x="2786" y="3225"/>
                </a:lnTo>
                <a:lnTo>
                  <a:pt x="2782" y="3225"/>
                </a:lnTo>
                <a:lnTo>
                  <a:pt x="2777" y="3223"/>
                </a:lnTo>
                <a:lnTo>
                  <a:pt x="2777" y="3227"/>
                </a:lnTo>
                <a:lnTo>
                  <a:pt x="2782" y="3238"/>
                </a:lnTo>
                <a:lnTo>
                  <a:pt x="2784" y="3250"/>
                </a:lnTo>
                <a:lnTo>
                  <a:pt x="2784" y="3269"/>
                </a:lnTo>
                <a:lnTo>
                  <a:pt x="2780" y="3287"/>
                </a:lnTo>
                <a:lnTo>
                  <a:pt x="2775" y="3303"/>
                </a:lnTo>
                <a:lnTo>
                  <a:pt x="2769" y="3318"/>
                </a:lnTo>
                <a:lnTo>
                  <a:pt x="2769" y="3320"/>
                </a:lnTo>
                <a:lnTo>
                  <a:pt x="2768" y="3321"/>
                </a:lnTo>
                <a:lnTo>
                  <a:pt x="2764" y="3325"/>
                </a:lnTo>
                <a:lnTo>
                  <a:pt x="2762" y="3330"/>
                </a:lnTo>
                <a:lnTo>
                  <a:pt x="2758" y="3334"/>
                </a:lnTo>
                <a:lnTo>
                  <a:pt x="2757" y="3338"/>
                </a:lnTo>
                <a:lnTo>
                  <a:pt x="2755" y="3340"/>
                </a:lnTo>
                <a:lnTo>
                  <a:pt x="2753" y="3341"/>
                </a:lnTo>
                <a:lnTo>
                  <a:pt x="2762" y="3354"/>
                </a:lnTo>
                <a:lnTo>
                  <a:pt x="2769" y="3374"/>
                </a:lnTo>
                <a:lnTo>
                  <a:pt x="2777" y="3398"/>
                </a:lnTo>
                <a:lnTo>
                  <a:pt x="2782" y="3421"/>
                </a:lnTo>
                <a:lnTo>
                  <a:pt x="2788" y="3443"/>
                </a:lnTo>
                <a:lnTo>
                  <a:pt x="2793" y="3460"/>
                </a:lnTo>
                <a:lnTo>
                  <a:pt x="2798" y="3467"/>
                </a:lnTo>
                <a:lnTo>
                  <a:pt x="2804" y="3470"/>
                </a:lnTo>
                <a:lnTo>
                  <a:pt x="2809" y="3474"/>
                </a:lnTo>
                <a:lnTo>
                  <a:pt x="2815" y="3480"/>
                </a:lnTo>
                <a:lnTo>
                  <a:pt x="2818" y="3492"/>
                </a:lnTo>
                <a:lnTo>
                  <a:pt x="2813" y="3492"/>
                </a:lnTo>
                <a:lnTo>
                  <a:pt x="2813" y="3496"/>
                </a:lnTo>
                <a:lnTo>
                  <a:pt x="2798" y="3498"/>
                </a:lnTo>
                <a:lnTo>
                  <a:pt x="2788" y="3500"/>
                </a:lnTo>
                <a:lnTo>
                  <a:pt x="2777" y="3501"/>
                </a:lnTo>
                <a:lnTo>
                  <a:pt x="2762" y="3503"/>
                </a:lnTo>
                <a:lnTo>
                  <a:pt x="2749" y="3489"/>
                </a:lnTo>
                <a:lnTo>
                  <a:pt x="2737" y="3483"/>
                </a:lnTo>
                <a:lnTo>
                  <a:pt x="2722" y="3481"/>
                </a:lnTo>
                <a:lnTo>
                  <a:pt x="2708" y="3481"/>
                </a:lnTo>
                <a:lnTo>
                  <a:pt x="2689" y="3480"/>
                </a:lnTo>
                <a:lnTo>
                  <a:pt x="2669" y="3474"/>
                </a:lnTo>
                <a:lnTo>
                  <a:pt x="2666" y="3472"/>
                </a:lnTo>
                <a:lnTo>
                  <a:pt x="2662" y="3469"/>
                </a:lnTo>
                <a:lnTo>
                  <a:pt x="2660" y="3465"/>
                </a:lnTo>
                <a:lnTo>
                  <a:pt x="2658" y="3461"/>
                </a:lnTo>
                <a:lnTo>
                  <a:pt x="2657" y="3458"/>
                </a:lnTo>
                <a:lnTo>
                  <a:pt x="2653" y="3454"/>
                </a:lnTo>
                <a:lnTo>
                  <a:pt x="2618" y="3450"/>
                </a:lnTo>
                <a:lnTo>
                  <a:pt x="2615" y="3449"/>
                </a:lnTo>
                <a:lnTo>
                  <a:pt x="2615" y="3445"/>
                </a:lnTo>
                <a:lnTo>
                  <a:pt x="2613" y="3441"/>
                </a:lnTo>
                <a:lnTo>
                  <a:pt x="2611" y="3438"/>
                </a:lnTo>
                <a:lnTo>
                  <a:pt x="2609" y="3434"/>
                </a:lnTo>
                <a:lnTo>
                  <a:pt x="2562" y="3427"/>
                </a:lnTo>
                <a:lnTo>
                  <a:pt x="2558" y="3403"/>
                </a:lnTo>
                <a:lnTo>
                  <a:pt x="2551" y="3380"/>
                </a:lnTo>
                <a:lnTo>
                  <a:pt x="2538" y="3356"/>
                </a:lnTo>
                <a:lnTo>
                  <a:pt x="2528" y="3334"/>
                </a:lnTo>
                <a:lnTo>
                  <a:pt x="2517" y="3309"/>
                </a:lnTo>
                <a:lnTo>
                  <a:pt x="2509" y="3280"/>
                </a:lnTo>
                <a:lnTo>
                  <a:pt x="2506" y="3249"/>
                </a:lnTo>
                <a:lnTo>
                  <a:pt x="2484" y="3236"/>
                </a:lnTo>
                <a:lnTo>
                  <a:pt x="2464" y="3214"/>
                </a:lnTo>
                <a:lnTo>
                  <a:pt x="2442" y="3185"/>
                </a:lnTo>
                <a:lnTo>
                  <a:pt x="2422" y="3152"/>
                </a:lnTo>
                <a:lnTo>
                  <a:pt x="2404" y="3120"/>
                </a:lnTo>
                <a:lnTo>
                  <a:pt x="2389" y="3090"/>
                </a:lnTo>
                <a:lnTo>
                  <a:pt x="2377" y="3065"/>
                </a:lnTo>
                <a:lnTo>
                  <a:pt x="2364" y="3041"/>
                </a:lnTo>
                <a:lnTo>
                  <a:pt x="2348" y="3014"/>
                </a:lnTo>
                <a:lnTo>
                  <a:pt x="2324" y="2990"/>
                </a:lnTo>
                <a:lnTo>
                  <a:pt x="2300" y="2972"/>
                </a:lnTo>
                <a:lnTo>
                  <a:pt x="2273" y="2961"/>
                </a:lnTo>
                <a:lnTo>
                  <a:pt x="2273" y="2947"/>
                </a:lnTo>
                <a:lnTo>
                  <a:pt x="2269" y="2943"/>
                </a:lnTo>
                <a:lnTo>
                  <a:pt x="2266" y="2940"/>
                </a:lnTo>
                <a:lnTo>
                  <a:pt x="2264" y="2936"/>
                </a:lnTo>
                <a:lnTo>
                  <a:pt x="2260" y="2930"/>
                </a:lnTo>
                <a:lnTo>
                  <a:pt x="2242" y="2934"/>
                </a:lnTo>
                <a:lnTo>
                  <a:pt x="2217" y="2934"/>
                </a:lnTo>
                <a:lnTo>
                  <a:pt x="2189" y="2930"/>
                </a:lnTo>
                <a:lnTo>
                  <a:pt x="2188" y="2929"/>
                </a:lnTo>
                <a:lnTo>
                  <a:pt x="2184" y="2927"/>
                </a:lnTo>
                <a:lnTo>
                  <a:pt x="2182" y="2923"/>
                </a:lnTo>
                <a:lnTo>
                  <a:pt x="2178" y="2921"/>
                </a:lnTo>
                <a:lnTo>
                  <a:pt x="2175" y="2920"/>
                </a:lnTo>
                <a:lnTo>
                  <a:pt x="2173" y="2918"/>
                </a:lnTo>
                <a:lnTo>
                  <a:pt x="2168" y="2920"/>
                </a:lnTo>
                <a:lnTo>
                  <a:pt x="2155" y="2923"/>
                </a:lnTo>
                <a:lnTo>
                  <a:pt x="2140" y="2927"/>
                </a:lnTo>
                <a:lnTo>
                  <a:pt x="2126" y="2929"/>
                </a:lnTo>
                <a:lnTo>
                  <a:pt x="2117" y="2947"/>
                </a:lnTo>
                <a:lnTo>
                  <a:pt x="2108" y="2965"/>
                </a:lnTo>
                <a:lnTo>
                  <a:pt x="2098" y="2983"/>
                </a:lnTo>
                <a:lnTo>
                  <a:pt x="2093" y="3005"/>
                </a:lnTo>
                <a:lnTo>
                  <a:pt x="2082" y="3005"/>
                </a:lnTo>
                <a:lnTo>
                  <a:pt x="2077" y="3016"/>
                </a:lnTo>
                <a:lnTo>
                  <a:pt x="2068" y="3023"/>
                </a:lnTo>
                <a:lnTo>
                  <a:pt x="2055" y="3027"/>
                </a:lnTo>
                <a:lnTo>
                  <a:pt x="2038" y="3027"/>
                </a:lnTo>
                <a:lnTo>
                  <a:pt x="2020" y="3014"/>
                </a:lnTo>
                <a:lnTo>
                  <a:pt x="1998" y="3000"/>
                </a:lnTo>
                <a:lnTo>
                  <a:pt x="1973" y="2985"/>
                </a:lnTo>
                <a:lnTo>
                  <a:pt x="1948" y="2969"/>
                </a:lnTo>
                <a:lnTo>
                  <a:pt x="1924" y="2954"/>
                </a:lnTo>
                <a:lnTo>
                  <a:pt x="1906" y="2938"/>
                </a:lnTo>
                <a:lnTo>
                  <a:pt x="1893" y="2923"/>
                </a:lnTo>
                <a:lnTo>
                  <a:pt x="1884" y="2901"/>
                </a:lnTo>
                <a:lnTo>
                  <a:pt x="1878" y="2876"/>
                </a:lnTo>
                <a:lnTo>
                  <a:pt x="1875" y="2849"/>
                </a:lnTo>
                <a:lnTo>
                  <a:pt x="1869" y="2823"/>
                </a:lnTo>
                <a:lnTo>
                  <a:pt x="1862" y="2800"/>
                </a:lnTo>
                <a:lnTo>
                  <a:pt x="1849" y="2781"/>
                </a:lnTo>
                <a:lnTo>
                  <a:pt x="1846" y="2778"/>
                </a:lnTo>
                <a:lnTo>
                  <a:pt x="1844" y="2776"/>
                </a:lnTo>
                <a:lnTo>
                  <a:pt x="1842" y="2776"/>
                </a:lnTo>
                <a:lnTo>
                  <a:pt x="1840" y="2774"/>
                </a:lnTo>
                <a:lnTo>
                  <a:pt x="1838" y="2774"/>
                </a:lnTo>
                <a:lnTo>
                  <a:pt x="1837" y="2774"/>
                </a:lnTo>
                <a:lnTo>
                  <a:pt x="1833" y="2772"/>
                </a:lnTo>
                <a:lnTo>
                  <a:pt x="1829" y="2769"/>
                </a:lnTo>
                <a:lnTo>
                  <a:pt x="1813" y="2749"/>
                </a:lnTo>
                <a:lnTo>
                  <a:pt x="1800" y="2725"/>
                </a:lnTo>
                <a:lnTo>
                  <a:pt x="1786" y="2701"/>
                </a:lnTo>
                <a:lnTo>
                  <a:pt x="1737" y="2665"/>
                </a:lnTo>
                <a:lnTo>
                  <a:pt x="1733" y="2649"/>
                </a:lnTo>
                <a:lnTo>
                  <a:pt x="1729" y="2634"/>
                </a:lnTo>
                <a:lnTo>
                  <a:pt x="1677" y="2627"/>
                </a:lnTo>
                <a:lnTo>
                  <a:pt x="1618" y="2620"/>
                </a:lnTo>
                <a:lnTo>
                  <a:pt x="1562" y="2612"/>
                </a:lnTo>
                <a:lnTo>
                  <a:pt x="1509" y="2605"/>
                </a:lnTo>
                <a:lnTo>
                  <a:pt x="1506" y="2656"/>
                </a:lnTo>
                <a:lnTo>
                  <a:pt x="1495" y="2661"/>
                </a:lnTo>
                <a:lnTo>
                  <a:pt x="1482" y="2663"/>
                </a:lnTo>
                <a:lnTo>
                  <a:pt x="1466" y="2663"/>
                </a:lnTo>
                <a:lnTo>
                  <a:pt x="1448" y="2656"/>
                </a:lnTo>
                <a:lnTo>
                  <a:pt x="1426" y="2654"/>
                </a:lnTo>
                <a:lnTo>
                  <a:pt x="1402" y="2654"/>
                </a:lnTo>
                <a:lnTo>
                  <a:pt x="1378" y="2652"/>
                </a:lnTo>
                <a:lnTo>
                  <a:pt x="1333" y="2643"/>
                </a:lnTo>
                <a:lnTo>
                  <a:pt x="1286" y="2640"/>
                </a:lnTo>
                <a:lnTo>
                  <a:pt x="1238" y="2636"/>
                </a:lnTo>
                <a:lnTo>
                  <a:pt x="1191" y="2627"/>
                </a:lnTo>
                <a:lnTo>
                  <a:pt x="1164" y="2618"/>
                </a:lnTo>
                <a:lnTo>
                  <a:pt x="1140" y="2603"/>
                </a:lnTo>
                <a:lnTo>
                  <a:pt x="1117" y="2589"/>
                </a:lnTo>
                <a:lnTo>
                  <a:pt x="1095" y="2574"/>
                </a:lnTo>
                <a:lnTo>
                  <a:pt x="1044" y="2543"/>
                </a:lnTo>
                <a:lnTo>
                  <a:pt x="997" y="2514"/>
                </a:lnTo>
                <a:lnTo>
                  <a:pt x="949" y="2487"/>
                </a:lnTo>
                <a:lnTo>
                  <a:pt x="900" y="2454"/>
                </a:lnTo>
                <a:lnTo>
                  <a:pt x="884" y="2447"/>
                </a:lnTo>
                <a:lnTo>
                  <a:pt x="868" y="2441"/>
                </a:lnTo>
                <a:lnTo>
                  <a:pt x="851" y="2434"/>
                </a:lnTo>
                <a:lnTo>
                  <a:pt x="837" y="2429"/>
                </a:lnTo>
                <a:lnTo>
                  <a:pt x="822" y="2420"/>
                </a:lnTo>
                <a:lnTo>
                  <a:pt x="813" y="2407"/>
                </a:lnTo>
                <a:lnTo>
                  <a:pt x="808" y="2390"/>
                </a:lnTo>
                <a:lnTo>
                  <a:pt x="811" y="2389"/>
                </a:lnTo>
                <a:lnTo>
                  <a:pt x="811" y="2387"/>
                </a:lnTo>
                <a:lnTo>
                  <a:pt x="813" y="2385"/>
                </a:lnTo>
                <a:lnTo>
                  <a:pt x="815" y="2383"/>
                </a:lnTo>
                <a:lnTo>
                  <a:pt x="780" y="2383"/>
                </a:lnTo>
                <a:lnTo>
                  <a:pt x="766" y="2378"/>
                </a:lnTo>
                <a:lnTo>
                  <a:pt x="740" y="2372"/>
                </a:lnTo>
                <a:lnTo>
                  <a:pt x="709" y="2369"/>
                </a:lnTo>
                <a:lnTo>
                  <a:pt x="675" y="2365"/>
                </a:lnTo>
                <a:lnTo>
                  <a:pt x="638" y="2363"/>
                </a:lnTo>
                <a:lnTo>
                  <a:pt x="606" y="2360"/>
                </a:lnTo>
                <a:lnTo>
                  <a:pt x="577" y="2358"/>
                </a:lnTo>
                <a:lnTo>
                  <a:pt x="557" y="2358"/>
                </a:lnTo>
                <a:lnTo>
                  <a:pt x="553" y="2352"/>
                </a:lnTo>
                <a:lnTo>
                  <a:pt x="551" y="2350"/>
                </a:lnTo>
                <a:lnTo>
                  <a:pt x="549" y="2347"/>
                </a:lnTo>
                <a:lnTo>
                  <a:pt x="548" y="2343"/>
                </a:lnTo>
                <a:lnTo>
                  <a:pt x="546" y="2338"/>
                </a:lnTo>
                <a:lnTo>
                  <a:pt x="546" y="2330"/>
                </a:lnTo>
                <a:lnTo>
                  <a:pt x="540" y="2318"/>
                </a:lnTo>
                <a:lnTo>
                  <a:pt x="540" y="2303"/>
                </a:lnTo>
                <a:lnTo>
                  <a:pt x="542" y="2287"/>
                </a:lnTo>
                <a:lnTo>
                  <a:pt x="542" y="2270"/>
                </a:lnTo>
                <a:lnTo>
                  <a:pt x="540" y="2254"/>
                </a:lnTo>
                <a:lnTo>
                  <a:pt x="535" y="2243"/>
                </a:lnTo>
                <a:lnTo>
                  <a:pt x="522" y="2227"/>
                </a:lnTo>
                <a:lnTo>
                  <a:pt x="508" y="2209"/>
                </a:lnTo>
                <a:lnTo>
                  <a:pt x="491" y="2189"/>
                </a:lnTo>
                <a:lnTo>
                  <a:pt x="475" y="2172"/>
                </a:lnTo>
                <a:lnTo>
                  <a:pt x="462" y="2160"/>
                </a:lnTo>
                <a:lnTo>
                  <a:pt x="451" y="2150"/>
                </a:lnTo>
                <a:lnTo>
                  <a:pt x="448" y="2150"/>
                </a:lnTo>
                <a:lnTo>
                  <a:pt x="440" y="2149"/>
                </a:lnTo>
                <a:lnTo>
                  <a:pt x="433" y="2149"/>
                </a:lnTo>
                <a:lnTo>
                  <a:pt x="424" y="2147"/>
                </a:lnTo>
                <a:lnTo>
                  <a:pt x="424" y="2130"/>
                </a:lnTo>
                <a:lnTo>
                  <a:pt x="422" y="2112"/>
                </a:lnTo>
                <a:lnTo>
                  <a:pt x="422" y="2092"/>
                </a:lnTo>
                <a:lnTo>
                  <a:pt x="420" y="2080"/>
                </a:lnTo>
                <a:lnTo>
                  <a:pt x="400" y="2074"/>
                </a:lnTo>
                <a:lnTo>
                  <a:pt x="378" y="2067"/>
                </a:lnTo>
                <a:lnTo>
                  <a:pt x="358" y="2058"/>
                </a:lnTo>
                <a:lnTo>
                  <a:pt x="344" y="2047"/>
                </a:lnTo>
                <a:lnTo>
                  <a:pt x="338" y="2038"/>
                </a:lnTo>
                <a:lnTo>
                  <a:pt x="335" y="2027"/>
                </a:lnTo>
                <a:lnTo>
                  <a:pt x="331" y="2018"/>
                </a:lnTo>
                <a:lnTo>
                  <a:pt x="326" y="2007"/>
                </a:lnTo>
                <a:lnTo>
                  <a:pt x="317" y="2000"/>
                </a:lnTo>
                <a:lnTo>
                  <a:pt x="297" y="1994"/>
                </a:lnTo>
                <a:lnTo>
                  <a:pt x="277" y="1989"/>
                </a:lnTo>
                <a:lnTo>
                  <a:pt x="257" y="1983"/>
                </a:lnTo>
                <a:lnTo>
                  <a:pt x="237" y="1976"/>
                </a:lnTo>
                <a:lnTo>
                  <a:pt x="220" y="1965"/>
                </a:lnTo>
                <a:lnTo>
                  <a:pt x="209" y="1950"/>
                </a:lnTo>
                <a:lnTo>
                  <a:pt x="204" y="1932"/>
                </a:lnTo>
                <a:lnTo>
                  <a:pt x="209" y="1923"/>
                </a:lnTo>
                <a:lnTo>
                  <a:pt x="215" y="1907"/>
                </a:lnTo>
                <a:lnTo>
                  <a:pt x="220" y="1889"/>
                </a:lnTo>
                <a:lnTo>
                  <a:pt x="224" y="1872"/>
                </a:lnTo>
                <a:lnTo>
                  <a:pt x="209" y="1865"/>
                </a:lnTo>
                <a:lnTo>
                  <a:pt x="204" y="1858"/>
                </a:lnTo>
                <a:lnTo>
                  <a:pt x="202" y="1852"/>
                </a:lnTo>
                <a:lnTo>
                  <a:pt x="202" y="1847"/>
                </a:lnTo>
                <a:lnTo>
                  <a:pt x="206" y="1841"/>
                </a:lnTo>
                <a:lnTo>
                  <a:pt x="206" y="1834"/>
                </a:lnTo>
                <a:lnTo>
                  <a:pt x="202" y="1825"/>
                </a:lnTo>
                <a:lnTo>
                  <a:pt x="193" y="1810"/>
                </a:lnTo>
                <a:lnTo>
                  <a:pt x="180" y="1796"/>
                </a:lnTo>
                <a:lnTo>
                  <a:pt x="171" y="1781"/>
                </a:lnTo>
                <a:lnTo>
                  <a:pt x="157" y="1760"/>
                </a:lnTo>
                <a:lnTo>
                  <a:pt x="140" y="1740"/>
                </a:lnTo>
                <a:lnTo>
                  <a:pt x="126" y="1718"/>
                </a:lnTo>
                <a:lnTo>
                  <a:pt x="118" y="1709"/>
                </a:lnTo>
                <a:lnTo>
                  <a:pt x="111" y="1700"/>
                </a:lnTo>
                <a:lnTo>
                  <a:pt x="106" y="1685"/>
                </a:lnTo>
                <a:lnTo>
                  <a:pt x="109" y="1676"/>
                </a:lnTo>
                <a:lnTo>
                  <a:pt x="109" y="1663"/>
                </a:lnTo>
                <a:lnTo>
                  <a:pt x="113" y="1650"/>
                </a:lnTo>
                <a:lnTo>
                  <a:pt x="117" y="1647"/>
                </a:lnTo>
                <a:lnTo>
                  <a:pt x="118" y="1645"/>
                </a:lnTo>
                <a:lnTo>
                  <a:pt x="124" y="1643"/>
                </a:lnTo>
                <a:lnTo>
                  <a:pt x="128" y="1641"/>
                </a:lnTo>
                <a:lnTo>
                  <a:pt x="131" y="1638"/>
                </a:lnTo>
                <a:lnTo>
                  <a:pt x="131" y="1638"/>
                </a:lnTo>
                <a:lnTo>
                  <a:pt x="133" y="1638"/>
                </a:lnTo>
                <a:lnTo>
                  <a:pt x="133" y="1641"/>
                </a:lnTo>
                <a:lnTo>
                  <a:pt x="133" y="1643"/>
                </a:lnTo>
                <a:lnTo>
                  <a:pt x="135" y="1641"/>
                </a:lnTo>
                <a:lnTo>
                  <a:pt x="135" y="1640"/>
                </a:lnTo>
                <a:lnTo>
                  <a:pt x="135" y="1638"/>
                </a:lnTo>
                <a:lnTo>
                  <a:pt x="135" y="1636"/>
                </a:lnTo>
                <a:lnTo>
                  <a:pt x="133" y="1634"/>
                </a:lnTo>
                <a:lnTo>
                  <a:pt x="133" y="1634"/>
                </a:lnTo>
                <a:lnTo>
                  <a:pt x="131" y="1638"/>
                </a:lnTo>
                <a:lnTo>
                  <a:pt x="113" y="1634"/>
                </a:lnTo>
                <a:lnTo>
                  <a:pt x="106" y="1623"/>
                </a:lnTo>
                <a:lnTo>
                  <a:pt x="98" y="1612"/>
                </a:lnTo>
                <a:lnTo>
                  <a:pt x="93" y="1601"/>
                </a:lnTo>
                <a:lnTo>
                  <a:pt x="88" y="1589"/>
                </a:lnTo>
                <a:lnTo>
                  <a:pt x="84" y="1570"/>
                </a:lnTo>
                <a:lnTo>
                  <a:pt x="91" y="1561"/>
                </a:lnTo>
                <a:lnTo>
                  <a:pt x="91" y="1556"/>
                </a:lnTo>
                <a:lnTo>
                  <a:pt x="88" y="1549"/>
                </a:lnTo>
                <a:lnTo>
                  <a:pt x="84" y="1541"/>
                </a:lnTo>
                <a:lnTo>
                  <a:pt x="84" y="1530"/>
                </a:lnTo>
                <a:lnTo>
                  <a:pt x="88" y="1523"/>
                </a:lnTo>
                <a:lnTo>
                  <a:pt x="93" y="1512"/>
                </a:lnTo>
                <a:lnTo>
                  <a:pt x="97" y="1500"/>
                </a:lnTo>
                <a:lnTo>
                  <a:pt x="80" y="1487"/>
                </a:lnTo>
                <a:lnTo>
                  <a:pt x="71" y="1467"/>
                </a:lnTo>
                <a:lnTo>
                  <a:pt x="66" y="1467"/>
                </a:lnTo>
                <a:lnTo>
                  <a:pt x="62" y="1469"/>
                </a:lnTo>
                <a:lnTo>
                  <a:pt x="60" y="1469"/>
                </a:lnTo>
                <a:lnTo>
                  <a:pt x="58" y="1469"/>
                </a:lnTo>
                <a:lnTo>
                  <a:pt x="57" y="1467"/>
                </a:lnTo>
                <a:lnTo>
                  <a:pt x="57" y="1463"/>
                </a:lnTo>
                <a:lnTo>
                  <a:pt x="57" y="1458"/>
                </a:lnTo>
                <a:lnTo>
                  <a:pt x="55" y="1450"/>
                </a:lnTo>
                <a:lnTo>
                  <a:pt x="60" y="1436"/>
                </a:lnTo>
                <a:lnTo>
                  <a:pt x="58" y="1416"/>
                </a:lnTo>
                <a:lnTo>
                  <a:pt x="51" y="1396"/>
                </a:lnTo>
                <a:lnTo>
                  <a:pt x="38" y="1376"/>
                </a:lnTo>
                <a:lnTo>
                  <a:pt x="28" y="1356"/>
                </a:lnTo>
                <a:lnTo>
                  <a:pt x="17" y="1340"/>
                </a:lnTo>
                <a:lnTo>
                  <a:pt x="11" y="1323"/>
                </a:lnTo>
                <a:lnTo>
                  <a:pt x="11" y="1316"/>
                </a:lnTo>
                <a:lnTo>
                  <a:pt x="11" y="1312"/>
                </a:lnTo>
                <a:lnTo>
                  <a:pt x="13" y="1309"/>
                </a:lnTo>
                <a:lnTo>
                  <a:pt x="13" y="1309"/>
                </a:lnTo>
                <a:lnTo>
                  <a:pt x="15" y="1307"/>
                </a:lnTo>
                <a:lnTo>
                  <a:pt x="17" y="1305"/>
                </a:lnTo>
                <a:lnTo>
                  <a:pt x="18" y="1303"/>
                </a:lnTo>
                <a:lnTo>
                  <a:pt x="13" y="1252"/>
                </a:lnTo>
                <a:lnTo>
                  <a:pt x="18" y="1245"/>
                </a:lnTo>
                <a:lnTo>
                  <a:pt x="26" y="1236"/>
                </a:lnTo>
                <a:lnTo>
                  <a:pt x="31" y="1225"/>
                </a:lnTo>
                <a:lnTo>
                  <a:pt x="33" y="1212"/>
                </a:lnTo>
                <a:lnTo>
                  <a:pt x="29" y="1194"/>
                </a:lnTo>
                <a:lnTo>
                  <a:pt x="24" y="1176"/>
                </a:lnTo>
                <a:lnTo>
                  <a:pt x="17" y="1160"/>
                </a:lnTo>
                <a:lnTo>
                  <a:pt x="9" y="1141"/>
                </a:lnTo>
                <a:lnTo>
                  <a:pt x="2" y="1120"/>
                </a:lnTo>
                <a:lnTo>
                  <a:pt x="0" y="1092"/>
                </a:lnTo>
                <a:lnTo>
                  <a:pt x="15" y="1076"/>
                </a:lnTo>
                <a:lnTo>
                  <a:pt x="33" y="1052"/>
                </a:lnTo>
                <a:lnTo>
                  <a:pt x="49" y="1027"/>
                </a:lnTo>
                <a:lnTo>
                  <a:pt x="62" y="1000"/>
                </a:lnTo>
                <a:lnTo>
                  <a:pt x="71" y="978"/>
                </a:lnTo>
                <a:lnTo>
                  <a:pt x="75" y="965"/>
                </a:lnTo>
                <a:lnTo>
                  <a:pt x="80" y="954"/>
                </a:lnTo>
                <a:lnTo>
                  <a:pt x="82" y="945"/>
                </a:lnTo>
                <a:lnTo>
                  <a:pt x="82" y="940"/>
                </a:lnTo>
                <a:lnTo>
                  <a:pt x="82" y="934"/>
                </a:lnTo>
                <a:lnTo>
                  <a:pt x="84" y="929"/>
                </a:lnTo>
                <a:lnTo>
                  <a:pt x="88" y="925"/>
                </a:lnTo>
                <a:lnTo>
                  <a:pt x="89" y="921"/>
                </a:lnTo>
                <a:lnTo>
                  <a:pt x="89" y="918"/>
                </a:lnTo>
                <a:lnTo>
                  <a:pt x="91" y="912"/>
                </a:lnTo>
                <a:lnTo>
                  <a:pt x="89" y="907"/>
                </a:lnTo>
                <a:lnTo>
                  <a:pt x="89" y="905"/>
                </a:lnTo>
                <a:lnTo>
                  <a:pt x="88" y="901"/>
                </a:lnTo>
                <a:lnTo>
                  <a:pt x="84" y="900"/>
                </a:lnTo>
                <a:lnTo>
                  <a:pt x="82" y="896"/>
                </a:lnTo>
                <a:lnTo>
                  <a:pt x="82" y="894"/>
                </a:lnTo>
                <a:lnTo>
                  <a:pt x="82" y="876"/>
                </a:lnTo>
                <a:lnTo>
                  <a:pt x="88" y="860"/>
                </a:lnTo>
                <a:lnTo>
                  <a:pt x="98" y="841"/>
                </a:lnTo>
                <a:lnTo>
                  <a:pt x="108" y="829"/>
                </a:lnTo>
                <a:lnTo>
                  <a:pt x="113" y="818"/>
                </a:lnTo>
                <a:lnTo>
                  <a:pt x="109" y="765"/>
                </a:lnTo>
                <a:lnTo>
                  <a:pt x="111" y="765"/>
                </a:lnTo>
                <a:lnTo>
                  <a:pt x="115" y="763"/>
                </a:lnTo>
                <a:lnTo>
                  <a:pt x="118" y="761"/>
                </a:lnTo>
                <a:lnTo>
                  <a:pt x="122" y="760"/>
                </a:lnTo>
                <a:lnTo>
                  <a:pt x="124" y="758"/>
                </a:lnTo>
                <a:lnTo>
                  <a:pt x="137" y="734"/>
                </a:lnTo>
                <a:lnTo>
                  <a:pt x="144" y="705"/>
                </a:lnTo>
                <a:lnTo>
                  <a:pt x="157" y="705"/>
                </a:lnTo>
                <a:lnTo>
                  <a:pt x="168" y="678"/>
                </a:lnTo>
                <a:lnTo>
                  <a:pt x="184" y="649"/>
                </a:lnTo>
                <a:lnTo>
                  <a:pt x="198" y="621"/>
                </a:lnTo>
                <a:lnTo>
                  <a:pt x="206" y="581"/>
                </a:lnTo>
                <a:lnTo>
                  <a:pt x="218" y="578"/>
                </a:lnTo>
                <a:lnTo>
                  <a:pt x="222" y="560"/>
                </a:lnTo>
                <a:lnTo>
                  <a:pt x="222" y="540"/>
                </a:lnTo>
                <a:lnTo>
                  <a:pt x="226" y="521"/>
                </a:lnTo>
                <a:lnTo>
                  <a:pt x="235" y="505"/>
                </a:lnTo>
                <a:lnTo>
                  <a:pt x="248" y="485"/>
                </a:lnTo>
                <a:lnTo>
                  <a:pt x="257" y="465"/>
                </a:lnTo>
                <a:lnTo>
                  <a:pt x="264" y="438"/>
                </a:lnTo>
                <a:lnTo>
                  <a:pt x="264" y="410"/>
                </a:lnTo>
                <a:lnTo>
                  <a:pt x="266" y="383"/>
                </a:lnTo>
                <a:lnTo>
                  <a:pt x="269" y="358"/>
                </a:lnTo>
                <a:lnTo>
                  <a:pt x="280" y="334"/>
                </a:lnTo>
                <a:lnTo>
                  <a:pt x="268" y="334"/>
                </a:lnTo>
                <a:lnTo>
                  <a:pt x="269" y="312"/>
                </a:lnTo>
                <a:lnTo>
                  <a:pt x="273" y="294"/>
                </a:lnTo>
                <a:lnTo>
                  <a:pt x="280" y="278"/>
                </a:lnTo>
                <a:lnTo>
                  <a:pt x="291" y="281"/>
                </a:lnTo>
                <a:lnTo>
                  <a:pt x="286" y="263"/>
                </a:lnTo>
                <a:lnTo>
                  <a:pt x="284" y="241"/>
                </a:lnTo>
                <a:lnTo>
                  <a:pt x="284" y="218"/>
                </a:lnTo>
                <a:lnTo>
                  <a:pt x="286" y="194"/>
                </a:lnTo>
                <a:lnTo>
                  <a:pt x="282" y="172"/>
                </a:lnTo>
                <a:lnTo>
                  <a:pt x="282" y="152"/>
                </a:lnTo>
                <a:lnTo>
                  <a:pt x="284" y="130"/>
                </a:lnTo>
                <a:lnTo>
                  <a:pt x="282" y="109"/>
                </a:lnTo>
                <a:lnTo>
                  <a:pt x="277" y="98"/>
                </a:lnTo>
                <a:lnTo>
                  <a:pt x="271" y="89"/>
                </a:lnTo>
                <a:lnTo>
                  <a:pt x="266" y="78"/>
                </a:lnTo>
                <a:lnTo>
                  <a:pt x="266" y="65"/>
                </a:lnTo>
                <a:lnTo>
                  <a:pt x="271" y="49"/>
                </a:lnTo>
                <a:lnTo>
                  <a:pt x="277" y="32"/>
                </a:lnTo>
                <a:lnTo>
                  <a:pt x="280" y="12"/>
                </a:lnTo>
                <a:lnTo>
                  <a:pt x="286" y="12"/>
                </a:lnTo>
                <a:lnTo>
                  <a:pt x="288" y="14"/>
                </a:lnTo>
                <a:lnTo>
                  <a:pt x="289" y="14"/>
                </a:lnTo>
                <a:lnTo>
                  <a:pt x="291" y="14"/>
                </a:lnTo>
                <a:lnTo>
                  <a:pt x="293" y="16"/>
                </a:lnTo>
                <a:lnTo>
                  <a:pt x="308" y="27"/>
                </a:lnTo>
                <a:lnTo>
                  <a:pt x="320" y="43"/>
                </a:lnTo>
                <a:lnTo>
                  <a:pt x="331" y="60"/>
                </a:lnTo>
                <a:lnTo>
                  <a:pt x="342" y="72"/>
                </a:lnTo>
                <a:lnTo>
                  <a:pt x="360" y="83"/>
                </a:lnTo>
                <a:lnTo>
                  <a:pt x="384" y="90"/>
                </a:lnTo>
                <a:lnTo>
                  <a:pt x="409" y="94"/>
                </a:lnTo>
                <a:lnTo>
                  <a:pt x="433" y="101"/>
                </a:lnTo>
                <a:lnTo>
                  <a:pt x="433" y="105"/>
                </a:lnTo>
                <a:lnTo>
                  <a:pt x="433" y="107"/>
                </a:lnTo>
                <a:lnTo>
                  <a:pt x="433" y="109"/>
                </a:lnTo>
                <a:lnTo>
                  <a:pt x="433" y="109"/>
                </a:lnTo>
                <a:lnTo>
                  <a:pt x="433" y="110"/>
                </a:lnTo>
                <a:lnTo>
                  <a:pt x="433" y="112"/>
                </a:lnTo>
                <a:lnTo>
                  <a:pt x="438" y="110"/>
                </a:lnTo>
                <a:lnTo>
                  <a:pt x="442" y="110"/>
                </a:lnTo>
                <a:lnTo>
                  <a:pt x="448" y="109"/>
                </a:lnTo>
                <a:lnTo>
                  <a:pt x="453" y="109"/>
                </a:lnTo>
                <a:lnTo>
                  <a:pt x="462" y="109"/>
                </a:lnTo>
                <a:lnTo>
                  <a:pt x="462" y="127"/>
                </a:lnTo>
                <a:lnTo>
                  <a:pt x="466" y="138"/>
                </a:lnTo>
                <a:lnTo>
                  <a:pt x="469" y="149"/>
                </a:lnTo>
                <a:lnTo>
                  <a:pt x="475" y="161"/>
                </a:lnTo>
                <a:lnTo>
                  <a:pt x="475" y="160"/>
                </a:lnTo>
                <a:lnTo>
                  <a:pt x="477" y="158"/>
                </a:lnTo>
                <a:lnTo>
                  <a:pt x="477" y="158"/>
                </a:lnTo>
                <a:lnTo>
                  <a:pt x="477" y="156"/>
                </a:lnTo>
                <a:lnTo>
                  <a:pt x="478" y="152"/>
                </a:lnTo>
                <a:lnTo>
                  <a:pt x="482" y="150"/>
                </a:lnTo>
                <a:lnTo>
                  <a:pt x="484" y="150"/>
                </a:lnTo>
                <a:lnTo>
                  <a:pt x="486" y="149"/>
                </a:lnTo>
                <a:lnTo>
                  <a:pt x="486" y="147"/>
                </a:lnTo>
                <a:lnTo>
                  <a:pt x="486" y="145"/>
                </a:lnTo>
                <a:lnTo>
                  <a:pt x="486" y="141"/>
                </a:lnTo>
                <a:lnTo>
                  <a:pt x="486" y="136"/>
                </a:lnTo>
                <a:lnTo>
                  <a:pt x="484" y="129"/>
                </a:lnTo>
                <a:lnTo>
                  <a:pt x="482" y="118"/>
                </a:lnTo>
                <a:lnTo>
                  <a:pt x="482" y="110"/>
                </a:lnTo>
                <a:lnTo>
                  <a:pt x="482" y="105"/>
                </a:lnTo>
                <a:lnTo>
                  <a:pt x="478" y="92"/>
                </a:lnTo>
                <a:lnTo>
                  <a:pt x="466" y="92"/>
                </a:lnTo>
                <a:lnTo>
                  <a:pt x="466" y="72"/>
                </a:lnTo>
                <a:lnTo>
                  <a:pt x="482" y="72"/>
                </a:lnTo>
                <a:lnTo>
                  <a:pt x="482" y="69"/>
                </a:lnTo>
                <a:lnTo>
                  <a:pt x="484" y="65"/>
                </a:lnTo>
                <a:lnTo>
                  <a:pt x="484" y="63"/>
                </a:lnTo>
                <a:lnTo>
                  <a:pt x="486" y="60"/>
                </a:lnTo>
                <a:lnTo>
                  <a:pt x="489" y="60"/>
                </a:lnTo>
                <a:lnTo>
                  <a:pt x="489" y="49"/>
                </a:lnTo>
                <a:lnTo>
                  <a:pt x="482" y="36"/>
                </a:lnTo>
                <a:lnTo>
                  <a:pt x="473" y="23"/>
                </a:lnTo>
                <a:lnTo>
                  <a:pt x="469" y="9"/>
                </a:lnTo>
                <a:lnTo>
                  <a:pt x="480" y="3"/>
                </a:lnTo>
                <a:lnTo>
                  <a:pt x="495" y="1"/>
                </a:lnTo>
                <a:lnTo>
                  <a:pt x="513" y="0"/>
                </a:lnTo>
                <a:close/>
              </a:path>
            </a:pathLst>
          </a:custGeom>
          <a:solidFill>
            <a:schemeClr val="bg1">
              <a:lumMod val="85000"/>
            </a:schemeClr>
          </a:solidFill>
          <a:ln w="3175">
            <a:noFill/>
          </a:ln>
        </p:spPr>
        <p:txBody>
          <a:bodyPr vert="horz" wrap="square" lIns="91440" tIns="45720" rIns="91440" bIns="45720" numCol="1" anchor="t" anchorCtr="0" compatLnSpc="1">
            <a:prstTxWarp prst="textNoShape">
              <a:avLst/>
            </a:prstTxWarp>
          </a:bodyPr>
          <a:lstStyle/>
          <a:p>
            <a:endParaRPr lang="ko-KR" altLang="en-US"/>
          </a:p>
        </p:txBody>
      </p:sp>
      <p:sp>
        <p:nvSpPr>
          <p:cNvPr id="4" name="자유형 9">
            <a:extLst>
              <a:ext uri="{FF2B5EF4-FFF2-40B4-BE49-F238E27FC236}">
                <a16:creationId xmlns:a16="http://schemas.microsoft.com/office/drawing/2014/main" id="{01055EE0-55ED-43D9-B219-C3F8D88FCB62}"/>
              </a:ext>
            </a:extLst>
          </p:cNvPr>
          <p:cNvSpPr/>
          <p:nvPr/>
        </p:nvSpPr>
        <p:spPr>
          <a:xfrm>
            <a:off x="6344277" y="2092544"/>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5" name="TextBox 4">
            <a:extLst>
              <a:ext uri="{FF2B5EF4-FFF2-40B4-BE49-F238E27FC236}">
                <a16:creationId xmlns:a16="http://schemas.microsoft.com/office/drawing/2014/main" id="{1A7E2FA7-94B4-4362-8E4D-EE131B97D130}"/>
              </a:ext>
            </a:extLst>
          </p:cNvPr>
          <p:cNvSpPr txBox="1"/>
          <p:nvPr/>
        </p:nvSpPr>
        <p:spPr>
          <a:xfrm>
            <a:off x="8216749" y="1861712"/>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itchFamily="34" charset="0"/>
                <a:cs typeface="Arial" pitchFamily="34" charset="0"/>
              </a:rPr>
              <a:t>Get a modern PowerPoint  Presentation that is beautifully designed.</a:t>
            </a:r>
            <a:endParaRPr lang="ko-KR" altLang="en-US" sz="1200" dirty="0">
              <a:solidFill>
                <a:schemeClr val="tx1">
                  <a:lumMod val="75000"/>
                  <a:lumOff val="25000"/>
                </a:schemeClr>
              </a:solidFill>
            </a:endParaRPr>
          </a:p>
        </p:txBody>
      </p:sp>
      <p:sp>
        <p:nvSpPr>
          <p:cNvPr id="6" name="TextBox 5">
            <a:extLst>
              <a:ext uri="{FF2B5EF4-FFF2-40B4-BE49-F238E27FC236}">
                <a16:creationId xmlns:a16="http://schemas.microsoft.com/office/drawing/2014/main" id="{604750C1-5B01-4B55-A067-1BD0FCDE5948}"/>
              </a:ext>
            </a:extLst>
          </p:cNvPr>
          <p:cNvSpPr txBox="1"/>
          <p:nvPr/>
        </p:nvSpPr>
        <p:spPr>
          <a:xfrm>
            <a:off x="6774994" y="1769379"/>
            <a:ext cx="1368000" cy="646331"/>
          </a:xfrm>
          <a:prstGeom prst="rect">
            <a:avLst/>
          </a:prstGeom>
          <a:noFill/>
        </p:spPr>
        <p:txBody>
          <a:bodyPr wrap="none" rtlCol="0" anchor="ctr">
            <a:spAutoFit/>
          </a:bodyPr>
          <a:lstStyle/>
          <a:p>
            <a:r>
              <a:rPr lang="en-US" altLang="ko-KR" sz="3600" b="1" dirty="0">
                <a:solidFill>
                  <a:schemeClr val="accent2"/>
                </a:solidFill>
              </a:rPr>
              <a:t>A 48</a:t>
            </a:r>
            <a:r>
              <a:rPr lang="en-US" altLang="ko-KR" sz="2000" b="1" dirty="0">
                <a:solidFill>
                  <a:schemeClr val="accent2"/>
                </a:solidFill>
              </a:rPr>
              <a:t>%</a:t>
            </a:r>
            <a:endParaRPr lang="ko-KR" altLang="en-US" sz="2000" b="1" dirty="0">
              <a:solidFill>
                <a:schemeClr val="accent2"/>
              </a:solidFill>
            </a:endParaRPr>
          </a:p>
        </p:txBody>
      </p:sp>
      <p:sp>
        <p:nvSpPr>
          <p:cNvPr id="7" name="자유형 19">
            <a:extLst>
              <a:ext uri="{FF2B5EF4-FFF2-40B4-BE49-F238E27FC236}">
                <a16:creationId xmlns:a16="http://schemas.microsoft.com/office/drawing/2014/main" id="{4553C62F-FD8B-4D24-BCD8-6371B10F492D}"/>
              </a:ext>
            </a:extLst>
          </p:cNvPr>
          <p:cNvSpPr/>
          <p:nvPr/>
        </p:nvSpPr>
        <p:spPr>
          <a:xfrm>
            <a:off x="6344277" y="2901564"/>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8" name="TextBox 7">
            <a:extLst>
              <a:ext uri="{FF2B5EF4-FFF2-40B4-BE49-F238E27FC236}">
                <a16:creationId xmlns:a16="http://schemas.microsoft.com/office/drawing/2014/main" id="{EF6E3BB8-95A7-42DE-8B96-4703AA2F7C9F}"/>
              </a:ext>
            </a:extLst>
          </p:cNvPr>
          <p:cNvSpPr txBox="1"/>
          <p:nvPr/>
        </p:nvSpPr>
        <p:spPr>
          <a:xfrm>
            <a:off x="8216749" y="2756552"/>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itchFamily="34" charset="0"/>
                <a:cs typeface="Arial" pitchFamily="34" charset="0"/>
              </a:rPr>
              <a:t>Get a modern PowerPoint  Presentation that is beautifully designed.</a:t>
            </a:r>
            <a:endParaRPr lang="en-US" altLang="ko-KR" sz="1200" dirty="0">
              <a:solidFill>
                <a:schemeClr val="tx1">
                  <a:lumMod val="75000"/>
                  <a:lumOff val="25000"/>
                </a:schemeClr>
              </a:solidFill>
            </a:endParaRPr>
          </a:p>
        </p:txBody>
      </p:sp>
      <p:sp>
        <p:nvSpPr>
          <p:cNvPr id="9" name="TextBox 8">
            <a:extLst>
              <a:ext uri="{FF2B5EF4-FFF2-40B4-BE49-F238E27FC236}">
                <a16:creationId xmlns:a16="http://schemas.microsoft.com/office/drawing/2014/main" id="{B09732BB-8F60-4A3D-B16B-E7B749EFB4A5}"/>
              </a:ext>
            </a:extLst>
          </p:cNvPr>
          <p:cNvSpPr txBox="1"/>
          <p:nvPr/>
        </p:nvSpPr>
        <p:spPr>
          <a:xfrm>
            <a:off x="6774994" y="2578399"/>
            <a:ext cx="1386918" cy="646331"/>
          </a:xfrm>
          <a:prstGeom prst="rect">
            <a:avLst/>
          </a:prstGeom>
          <a:noFill/>
        </p:spPr>
        <p:txBody>
          <a:bodyPr wrap="none" rtlCol="0" anchor="ctr">
            <a:spAutoFit/>
          </a:bodyPr>
          <a:lstStyle/>
          <a:p>
            <a:r>
              <a:rPr lang="en-US" altLang="ko-KR" sz="3600" b="1" dirty="0">
                <a:solidFill>
                  <a:schemeClr val="accent3"/>
                </a:solidFill>
              </a:rPr>
              <a:t>B 22</a:t>
            </a:r>
            <a:r>
              <a:rPr lang="en-US" altLang="ko-KR" sz="2000" b="1" dirty="0">
                <a:solidFill>
                  <a:schemeClr val="accent3"/>
                </a:solidFill>
              </a:rPr>
              <a:t>%</a:t>
            </a:r>
            <a:endParaRPr lang="ko-KR" altLang="en-US" sz="2000" b="1" dirty="0">
              <a:solidFill>
                <a:schemeClr val="accent3"/>
              </a:solidFill>
            </a:endParaRPr>
          </a:p>
        </p:txBody>
      </p:sp>
      <p:sp>
        <p:nvSpPr>
          <p:cNvPr id="10" name="자유형 22">
            <a:extLst>
              <a:ext uri="{FF2B5EF4-FFF2-40B4-BE49-F238E27FC236}">
                <a16:creationId xmlns:a16="http://schemas.microsoft.com/office/drawing/2014/main" id="{48946271-A52E-418D-BC4C-BD43B4A7B17C}"/>
              </a:ext>
            </a:extLst>
          </p:cNvPr>
          <p:cNvSpPr/>
          <p:nvPr/>
        </p:nvSpPr>
        <p:spPr>
          <a:xfrm>
            <a:off x="6344277" y="3710584"/>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1" name="TextBox 10">
            <a:extLst>
              <a:ext uri="{FF2B5EF4-FFF2-40B4-BE49-F238E27FC236}">
                <a16:creationId xmlns:a16="http://schemas.microsoft.com/office/drawing/2014/main" id="{AE5A9BA2-6600-422A-8015-56484FB676F1}"/>
              </a:ext>
            </a:extLst>
          </p:cNvPr>
          <p:cNvSpPr txBox="1"/>
          <p:nvPr/>
        </p:nvSpPr>
        <p:spPr>
          <a:xfrm>
            <a:off x="8216749" y="3575415"/>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itchFamily="34" charset="0"/>
                <a:cs typeface="Arial" pitchFamily="34" charset="0"/>
              </a:rPr>
              <a:t>Get a modern PowerPoint  Presentation that is beautifully designed.</a:t>
            </a:r>
            <a:endParaRPr lang="ko-KR" altLang="en-US" sz="1200" dirty="0">
              <a:solidFill>
                <a:schemeClr val="tx1">
                  <a:lumMod val="75000"/>
                  <a:lumOff val="25000"/>
                </a:schemeClr>
              </a:solidFill>
            </a:endParaRPr>
          </a:p>
        </p:txBody>
      </p:sp>
      <p:sp>
        <p:nvSpPr>
          <p:cNvPr id="12" name="TextBox 11">
            <a:extLst>
              <a:ext uri="{FF2B5EF4-FFF2-40B4-BE49-F238E27FC236}">
                <a16:creationId xmlns:a16="http://schemas.microsoft.com/office/drawing/2014/main" id="{F1A4CD4E-4477-4D3A-85BF-8C4CA9439D50}"/>
              </a:ext>
            </a:extLst>
          </p:cNvPr>
          <p:cNvSpPr txBox="1"/>
          <p:nvPr/>
        </p:nvSpPr>
        <p:spPr>
          <a:xfrm>
            <a:off x="6774994" y="3387419"/>
            <a:ext cx="1386918" cy="646331"/>
          </a:xfrm>
          <a:prstGeom prst="rect">
            <a:avLst/>
          </a:prstGeom>
          <a:noFill/>
        </p:spPr>
        <p:txBody>
          <a:bodyPr wrap="none" rtlCol="0" anchor="ctr">
            <a:spAutoFit/>
          </a:bodyPr>
          <a:lstStyle/>
          <a:p>
            <a:r>
              <a:rPr lang="en-US" altLang="ko-KR" sz="3600" b="1" dirty="0">
                <a:solidFill>
                  <a:schemeClr val="accent4"/>
                </a:solidFill>
              </a:rPr>
              <a:t>C 34</a:t>
            </a:r>
            <a:r>
              <a:rPr lang="en-US" altLang="ko-KR" sz="2000" b="1" dirty="0">
                <a:solidFill>
                  <a:schemeClr val="accent4"/>
                </a:solidFill>
              </a:rPr>
              <a:t>%</a:t>
            </a:r>
            <a:endParaRPr lang="ko-KR" altLang="en-US" sz="2000" b="1" dirty="0">
              <a:solidFill>
                <a:schemeClr val="accent4"/>
              </a:solidFill>
            </a:endParaRPr>
          </a:p>
        </p:txBody>
      </p:sp>
      <p:sp>
        <p:nvSpPr>
          <p:cNvPr id="13" name="자유형 28">
            <a:extLst>
              <a:ext uri="{FF2B5EF4-FFF2-40B4-BE49-F238E27FC236}">
                <a16:creationId xmlns:a16="http://schemas.microsoft.com/office/drawing/2014/main" id="{8DD2738E-402F-490D-A59F-8ADE60E3AD5F}"/>
              </a:ext>
            </a:extLst>
          </p:cNvPr>
          <p:cNvSpPr/>
          <p:nvPr/>
        </p:nvSpPr>
        <p:spPr>
          <a:xfrm>
            <a:off x="6344277" y="4519605"/>
            <a:ext cx="360000" cy="0"/>
          </a:xfrm>
          <a:custGeom>
            <a:avLst/>
            <a:gdLst>
              <a:gd name="connsiteX0" fmla="*/ 0 w 326572"/>
              <a:gd name="connsiteY0" fmla="*/ 0 h 0"/>
              <a:gd name="connsiteX1" fmla="*/ 326572 w 326572"/>
              <a:gd name="connsiteY1" fmla="*/ 0 h 0"/>
            </a:gdLst>
            <a:ahLst/>
            <a:cxnLst>
              <a:cxn ang="0">
                <a:pos x="connsiteX0" y="connsiteY0"/>
              </a:cxn>
              <a:cxn ang="0">
                <a:pos x="connsiteX1" y="connsiteY1"/>
              </a:cxn>
            </a:cxnLst>
            <a:rect l="l" t="t" r="r" b="b"/>
            <a:pathLst>
              <a:path w="326572">
                <a:moveTo>
                  <a:pt x="0" y="0"/>
                </a:moveTo>
                <a:lnTo>
                  <a:pt x="326572" y="0"/>
                </a:lnTo>
              </a:path>
            </a:pathLst>
          </a:custGeom>
          <a:ln w="19050">
            <a:solidFill>
              <a:schemeClr val="bg1">
                <a:lumMod val="75000"/>
              </a:schemeClr>
            </a:solidFill>
            <a:prstDash val="sysDot"/>
            <a:headEnd type="oval"/>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4" name="TextBox 13">
            <a:extLst>
              <a:ext uri="{FF2B5EF4-FFF2-40B4-BE49-F238E27FC236}">
                <a16:creationId xmlns:a16="http://schemas.microsoft.com/office/drawing/2014/main" id="{896ADDE5-1163-4820-B44F-7C9A14F6D07A}"/>
              </a:ext>
            </a:extLst>
          </p:cNvPr>
          <p:cNvSpPr txBox="1"/>
          <p:nvPr/>
        </p:nvSpPr>
        <p:spPr>
          <a:xfrm>
            <a:off x="8216749" y="4288773"/>
            <a:ext cx="3349437" cy="461665"/>
          </a:xfrm>
          <a:prstGeom prst="rect">
            <a:avLst/>
          </a:prstGeom>
          <a:noFill/>
        </p:spPr>
        <p:txBody>
          <a:bodyPr wrap="square" rtlCol="0" anchor="ctr">
            <a:spAutoFit/>
          </a:bodyPr>
          <a:lstStyle/>
          <a:p>
            <a:r>
              <a:rPr lang="en-US" altLang="ko-KR" sz="1200" dirty="0">
                <a:solidFill>
                  <a:schemeClr val="tx1">
                    <a:lumMod val="75000"/>
                    <a:lumOff val="25000"/>
                  </a:schemeClr>
                </a:solidFill>
                <a:latin typeface="Arial" pitchFamily="34" charset="0"/>
                <a:cs typeface="Arial" pitchFamily="34" charset="0"/>
              </a:rPr>
              <a:t>Get a modern PowerPoint  Presentation that is beautifully designed.</a:t>
            </a:r>
            <a:endParaRPr lang="ko-KR" altLang="en-US" sz="1200" dirty="0">
              <a:solidFill>
                <a:schemeClr val="tx1">
                  <a:lumMod val="75000"/>
                  <a:lumOff val="25000"/>
                </a:schemeClr>
              </a:solidFill>
            </a:endParaRPr>
          </a:p>
        </p:txBody>
      </p:sp>
      <p:sp>
        <p:nvSpPr>
          <p:cNvPr id="15" name="TextBox 14">
            <a:extLst>
              <a:ext uri="{FF2B5EF4-FFF2-40B4-BE49-F238E27FC236}">
                <a16:creationId xmlns:a16="http://schemas.microsoft.com/office/drawing/2014/main" id="{4DC00865-8521-4AB8-95C3-0F651E1E0469}"/>
              </a:ext>
            </a:extLst>
          </p:cNvPr>
          <p:cNvSpPr txBox="1"/>
          <p:nvPr/>
        </p:nvSpPr>
        <p:spPr>
          <a:xfrm>
            <a:off x="6774994" y="4196440"/>
            <a:ext cx="1386918" cy="646331"/>
          </a:xfrm>
          <a:prstGeom prst="rect">
            <a:avLst/>
          </a:prstGeom>
          <a:noFill/>
        </p:spPr>
        <p:txBody>
          <a:bodyPr wrap="none" rtlCol="0" anchor="ctr">
            <a:spAutoFit/>
          </a:bodyPr>
          <a:lstStyle/>
          <a:p>
            <a:r>
              <a:rPr lang="en-US" altLang="ko-KR" sz="3600" b="1" dirty="0">
                <a:solidFill>
                  <a:schemeClr val="accent1"/>
                </a:solidFill>
              </a:rPr>
              <a:t>D 16</a:t>
            </a:r>
            <a:r>
              <a:rPr lang="en-US" altLang="ko-KR" sz="2000" b="1" dirty="0">
                <a:solidFill>
                  <a:schemeClr val="accent1"/>
                </a:solidFill>
              </a:rPr>
              <a:t>%</a:t>
            </a:r>
            <a:endParaRPr lang="ko-KR" altLang="en-US" sz="2000" b="1" dirty="0">
              <a:solidFill>
                <a:schemeClr val="accent1"/>
              </a:solidFill>
            </a:endParaRPr>
          </a:p>
        </p:txBody>
      </p:sp>
      <p:sp>
        <p:nvSpPr>
          <p:cNvPr id="16" name="자유형 11">
            <a:extLst>
              <a:ext uri="{FF2B5EF4-FFF2-40B4-BE49-F238E27FC236}">
                <a16:creationId xmlns:a16="http://schemas.microsoft.com/office/drawing/2014/main" id="{79391888-93C0-4FC6-B340-B0FC05C1D586}"/>
              </a:ext>
            </a:extLst>
          </p:cNvPr>
          <p:cNvSpPr/>
          <p:nvPr/>
        </p:nvSpPr>
        <p:spPr>
          <a:xfrm rot="10800000" flipV="1">
            <a:off x="6344277" y="5333421"/>
            <a:ext cx="5148000" cy="57985"/>
          </a:xfrm>
          <a:custGeom>
            <a:avLst/>
            <a:gdLst>
              <a:gd name="connsiteX0" fmla="*/ 0 w 4060371"/>
              <a:gd name="connsiteY0" fmla="*/ 0 h 0"/>
              <a:gd name="connsiteX1" fmla="*/ 4060371 w 4060371"/>
              <a:gd name="connsiteY1" fmla="*/ 0 h 0"/>
            </a:gdLst>
            <a:ahLst/>
            <a:cxnLst>
              <a:cxn ang="0">
                <a:pos x="connsiteX0" y="connsiteY0"/>
              </a:cxn>
              <a:cxn ang="0">
                <a:pos x="connsiteX1" y="connsiteY1"/>
              </a:cxn>
            </a:cxnLst>
            <a:rect l="l" t="t" r="r" b="b"/>
            <a:pathLst>
              <a:path w="4060371">
                <a:moveTo>
                  <a:pt x="0" y="0"/>
                </a:moveTo>
                <a:lnTo>
                  <a:pt x="4060371" y="0"/>
                </a:lnTo>
              </a:path>
            </a:pathLst>
          </a:custGeom>
          <a:ln w="19050">
            <a:solidFill>
              <a:schemeClr val="bg1">
                <a:lumMod val="75000"/>
              </a:schemeClr>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a:p>
        </p:txBody>
      </p:sp>
      <p:sp>
        <p:nvSpPr>
          <p:cNvPr id="17" name="타원 32">
            <a:extLst>
              <a:ext uri="{FF2B5EF4-FFF2-40B4-BE49-F238E27FC236}">
                <a16:creationId xmlns:a16="http://schemas.microsoft.com/office/drawing/2014/main" id="{5FA055C5-947D-4EC5-953F-8B54D17A60AF}"/>
              </a:ext>
            </a:extLst>
          </p:cNvPr>
          <p:cNvSpPr/>
          <p:nvPr/>
        </p:nvSpPr>
        <p:spPr>
          <a:xfrm>
            <a:off x="6797074" y="4928132"/>
            <a:ext cx="792088" cy="792088"/>
          </a:xfrm>
          <a:prstGeom prst="ellipse">
            <a:avLst/>
          </a:prstGeom>
          <a:solidFill>
            <a:schemeClr val="accent2"/>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8" name="타원 33">
            <a:extLst>
              <a:ext uri="{FF2B5EF4-FFF2-40B4-BE49-F238E27FC236}">
                <a16:creationId xmlns:a16="http://schemas.microsoft.com/office/drawing/2014/main" id="{30C94761-2ABB-4F6F-BA61-E6292AF99AFF}"/>
              </a:ext>
            </a:extLst>
          </p:cNvPr>
          <p:cNvSpPr/>
          <p:nvPr/>
        </p:nvSpPr>
        <p:spPr>
          <a:xfrm>
            <a:off x="8553790" y="4928132"/>
            <a:ext cx="792088" cy="792088"/>
          </a:xfrm>
          <a:prstGeom prst="ellipse">
            <a:avLst/>
          </a:prstGeom>
          <a:solidFill>
            <a:schemeClr val="accent3"/>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19" name="타원 34">
            <a:extLst>
              <a:ext uri="{FF2B5EF4-FFF2-40B4-BE49-F238E27FC236}">
                <a16:creationId xmlns:a16="http://schemas.microsoft.com/office/drawing/2014/main" id="{F94E028B-77A9-4399-8D34-CA95012E8689}"/>
              </a:ext>
            </a:extLst>
          </p:cNvPr>
          <p:cNvSpPr/>
          <p:nvPr/>
        </p:nvSpPr>
        <p:spPr>
          <a:xfrm>
            <a:off x="10310506" y="4928132"/>
            <a:ext cx="792088" cy="792088"/>
          </a:xfrm>
          <a:prstGeom prst="ellipse">
            <a:avLst/>
          </a:prstGeom>
          <a:solidFill>
            <a:schemeClr val="accent4"/>
          </a:solid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20" name="TextBox 19">
            <a:extLst>
              <a:ext uri="{FF2B5EF4-FFF2-40B4-BE49-F238E27FC236}">
                <a16:creationId xmlns:a16="http://schemas.microsoft.com/office/drawing/2014/main" id="{CF5A7A6E-A9D6-4577-ABF2-33EB9DAF943C}"/>
              </a:ext>
            </a:extLst>
          </p:cNvPr>
          <p:cNvSpPr txBox="1"/>
          <p:nvPr/>
        </p:nvSpPr>
        <p:spPr>
          <a:xfrm>
            <a:off x="6579145" y="5824427"/>
            <a:ext cx="1280773" cy="276999"/>
          </a:xfrm>
          <a:prstGeom prst="rect">
            <a:avLst/>
          </a:prstGeom>
          <a:noFill/>
        </p:spPr>
        <p:txBody>
          <a:bodyPr wrap="square" rtlCol="0">
            <a:spAutoFit/>
          </a:bodyPr>
          <a:lstStyle/>
          <a:p>
            <a:pPr algn="ctr"/>
            <a:r>
              <a:rPr lang="en-US" altLang="ko-KR" sz="1200" dirty="0">
                <a:solidFill>
                  <a:schemeClr val="tx1">
                    <a:lumMod val="75000"/>
                    <a:lumOff val="25000"/>
                  </a:schemeClr>
                </a:solidFill>
              </a:rPr>
              <a:t>Content Here</a:t>
            </a:r>
          </a:p>
        </p:txBody>
      </p:sp>
      <p:sp>
        <p:nvSpPr>
          <p:cNvPr id="21" name="TextBox 20">
            <a:extLst>
              <a:ext uri="{FF2B5EF4-FFF2-40B4-BE49-F238E27FC236}">
                <a16:creationId xmlns:a16="http://schemas.microsoft.com/office/drawing/2014/main" id="{118712E2-2498-4C8E-8F8A-53EE1AD8BF70}"/>
              </a:ext>
            </a:extLst>
          </p:cNvPr>
          <p:cNvSpPr txBox="1"/>
          <p:nvPr/>
        </p:nvSpPr>
        <p:spPr>
          <a:xfrm>
            <a:off x="8333565" y="5824427"/>
            <a:ext cx="1280773" cy="276999"/>
          </a:xfrm>
          <a:prstGeom prst="rect">
            <a:avLst/>
          </a:prstGeom>
          <a:noFill/>
        </p:spPr>
        <p:txBody>
          <a:bodyPr wrap="square" rtlCol="0">
            <a:spAutoFit/>
          </a:bodyPr>
          <a:lstStyle/>
          <a:p>
            <a:pPr algn="ctr"/>
            <a:r>
              <a:rPr lang="en-US" altLang="ko-KR" sz="1200" dirty="0">
                <a:solidFill>
                  <a:schemeClr val="tx1">
                    <a:lumMod val="75000"/>
                    <a:lumOff val="25000"/>
                  </a:schemeClr>
                </a:solidFill>
              </a:rPr>
              <a:t>Content Here</a:t>
            </a:r>
          </a:p>
        </p:txBody>
      </p:sp>
      <p:sp>
        <p:nvSpPr>
          <p:cNvPr id="22" name="TextBox 21">
            <a:extLst>
              <a:ext uri="{FF2B5EF4-FFF2-40B4-BE49-F238E27FC236}">
                <a16:creationId xmlns:a16="http://schemas.microsoft.com/office/drawing/2014/main" id="{333473A0-251E-4531-9443-55B5AF070CFC}"/>
              </a:ext>
            </a:extLst>
          </p:cNvPr>
          <p:cNvSpPr txBox="1"/>
          <p:nvPr/>
        </p:nvSpPr>
        <p:spPr>
          <a:xfrm>
            <a:off x="10087984" y="5824427"/>
            <a:ext cx="1280773" cy="276999"/>
          </a:xfrm>
          <a:prstGeom prst="rect">
            <a:avLst/>
          </a:prstGeom>
          <a:noFill/>
        </p:spPr>
        <p:txBody>
          <a:bodyPr wrap="square" rtlCol="0">
            <a:spAutoFit/>
          </a:bodyPr>
          <a:lstStyle/>
          <a:p>
            <a:pPr algn="ctr"/>
            <a:r>
              <a:rPr lang="en-US" altLang="ko-KR" sz="1200" dirty="0">
                <a:solidFill>
                  <a:schemeClr val="tx1">
                    <a:lumMod val="75000"/>
                    <a:lumOff val="25000"/>
                  </a:schemeClr>
                </a:solidFill>
              </a:rPr>
              <a:t>Content Here</a:t>
            </a:r>
          </a:p>
        </p:txBody>
      </p:sp>
      <p:grpSp>
        <p:nvGrpSpPr>
          <p:cNvPr id="23" name="그룹 100">
            <a:extLst>
              <a:ext uri="{FF2B5EF4-FFF2-40B4-BE49-F238E27FC236}">
                <a16:creationId xmlns:a16="http://schemas.microsoft.com/office/drawing/2014/main" id="{12CDCE2A-2024-44B3-8C3D-CBCA56E36BA2}"/>
              </a:ext>
            </a:extLst>
          </p:cNvPr>
          <p:cNvGrpSpPr/>
          <p:nvPr/>
        </p:nvGrpSpPr>
        <p:grpSpPr>
          <a:xfrm>
            <a:off x="2629999" y="2592571"/>
            <a:ext cx="514923" cy="514923"/>
            <a:chOff x="1813250" y="2081018"/>
            <a:chExt cx="616404" cy="616404"/>
          </a:xfrm>
        </p:grpSpPr>
        <p:grpSp>
          <p:nvGrpSpPr>
            <p:cNvPr id="24" name="그룹 101">
              <a:extLst>
                <a:ext uri="{FF2B5EF4-FFF2-40B4-BE49-F238E27FC236}">
                  <a16:creationId xmlns:a16="http://schemas.microsoft.com/office/drawing/2014/main" id="{3C107B77-72FC-442D-BC55-8A6AA083CAFB}"/>
                </a:ext>
              </a:extLst>
            </p:cNvPr>
            <p:cNvGrpSpPr/>
            <p:nvPr/>
          </p:nvGrpSpPr>
          <p:grpSpPr>
            <a:xfrm>
              <a:off x="1813250" y="2081018"/>
              <a:ext cx="616404" cy="616404"/>
              <a:chOff x="10579276" y="3457866"/>
              <a:chExt cx="1097175" cy="1097175"/>
            </a:xfrm>
          </p:grpSpPr>
          <p:sp>
            <p:nvSpPr>
              <p:cNvPr id="26" name="눈물 방울 103">
                <a:extLst>
                  <a:ext uri="{FF2B5EF4-FFF2-40B4-BE49-F238E27FC236}">
                    <a16:creationId xmlns:a16="http://schemas.microsoft.com/office/drawing/2014/main" id="{1F1C1FA2-3769-4C10-8B99-BAFED3622137}"/>
                  </a:ext>
                </a:extLst>
              </p:cNvPr>
              <p:cNvSpPr/>
              <p:nvPr/>
            </p:nvSpPr>
            <p:spPr>
              <a:xfrm rot="8100000">
                <a:off x="10579276" y="3457866"/>
                <a:ext cx="1097175" cy="1097175"/>
              </a:xfrm>
              <a:prstGeom prst="teardrop">
                <a:avLst>
                  <a:gd name="adj" fmla="val 114821"/>
                </a:avLst>
              </a:prstGeom>
              <a:solidFill>
                <a:schemeClr val="accent2"/>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타원 104">
                <a:extLst>
                  <a:ext uri="{FF2B5EF4-FFF2-40B4-BE49-F238E27FC236}">
                    <a16:creationId xmlns:a16="http://schemas.microsoft.com/office/drawing/2014/main" id="{29A1F685-FB3F-48C3-9574-76EAF823DCD0}"/>
                  </a:ext>
                </a:extLst>
              </p:cNvPr>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25" name="TextBox 24">
              <a:extLst>
                <a:ext uri="{FF2B5EF4-FFF2-40B4-BE49-F238E27FC236}">
                  <a16:creationId xmlns:a16="http://schemas.microsoft.com/office/drawing/2014/main" id="{1FB0F3F9-3363-466B-B724-49AE17D28962}"/>
                </a:ext>
              </a:extLst>
            </p:cNvPr>
            <p:cNvSpPr txBox="1"/>
            <p:nvPr/>
          </p:nvSpPr>
          <p:spPr>
            <a:xfrm>
              <a:off x="1900178" y="2145992"/>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A</a:t>
              </a:r>
              <a:endParaRPr lang="ko-KR" altLang="en-US" sz="2000" b="1" dirty="0">
                <a:solidFill>
                  <a:schemeClr val="tx1">
                    <a:lumMod val="75000"/>
                    <a:lumOff val="25000"/>
                  </a:schemeClr>
                </a:solidFill>
              </a:endParaRPr>
            </a:p>
          </p:txBody>
        </p:sp>
      </p:grpSp>
      <p:grpSp>
        <p:nvGrpSpPr>
          <p:cNvPr id="28" name="그룹 105">
            <a:extLst>
              <a:ext uri="{FF2B5EF4-FFF2-40B4-BE49-F238E27FC236}">
                <a16:creationId xmlns:a16="http://schemas.microsoft.com/office/drawing/2014/main" id="{3CC61D99-3A12-4C5B-B527-73F84DCFCD46}"/>
              </a:ext>
            </a:extLst>
          </p:cNvPr>
          <p:cNvGrpSpPr/>
          <p:nvPr/>
        </p:nvGrpSpPr>
        <p:grpSpPr>
          <a:xfrm>
            <a:off x="1438676" y="3773850"/>
            <a:ext cx="514923" cy="514923"/>
            <a:chOff x="3327523" y="1634051"/>
            <a:chExt cx="616404" cy="616404"/>
          </a:xfrm>
        </p:grpSpPr>
        <p:grpSp>
          <p:nvGrpSpPr>
            <p:cNvPr id="29" name="그룹 106">
              <a:extLst>
                <a:ext uri="{FF2B5EF4-FFF2-40B4-BE49-F238E27FC236}">
                  <a16:creationId xmlns:a16="http://schemas.microsoft.com/office/drawing/2014/main" id="{479AA8E8-56FD-4613-A826-F11F9A16DE68}"/>
                </a:ext>
              </a:extLst>
            </p:cNvPr>
            <p:cNvGrpSpPr/>
            <p:nvPr/>
          </p:nvGrpSpPr>
          <p:grpSpPr>
            <a:xfrm>
              <a:off x="3327523" y="1634051"/>
              <a:ext cx="616404" cy="616404"/>
              <a:chOff x="10579276" y="3457866"/>
              <a:chExt cx="1097175" cy="1097175"/>
            </a:xfrm>
          </p:grpSpPr>
          <p:sp>
            <p:nvSpPr>
              <p:cNvPr id="31" name="눈물 방울 108">
                <a:extLst>
                  <a:ext uri="{FF2B5EF4-FFF2-40B4-BE49-F238E27FC236}">
                    <a16:creationId xmlns:a16="http://schemas.microsoft.com/office/drawing/2014/main" id="{F462A177-F643-43F8-9B5B-D9EADCF94FA1}"/>
                  </a:ext>
                </a:extLst>
              </p:cNvPr>
              <p:cNvSpPr/>
              <p:nvPr/>
            </p:nvSpPr>
            <p:spPr>
              <a:xfrm rot="8100000">
                <a:off x="10579276" y="3457866"/>
                <a:ext cx="1097175" cy="1097175"/>
              </a:xfrm>
              <a:prstGeom prst="teardrop">
                <a:avLst>
                  <a:gd name="adj" fmla="val 114821"/>
                </a:avLst>
              </a:prstGeom>
              <a:solidFill>
                <a:schemeClr val="accent3"/>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2" name="타원 109">
                <a:extLst>
                  <a:ext uri="{FF2B5EF4-FFF2-40B4-BE49-F238E27FC236}">
                    <a16:creationId xmlns:a16="http://schemas.microsoft.com/office/drawing/2014/main" id="{F115FA08-AA5E-4B2C-908B-96E4275A47DC}"/>
                  </a:ext>
                </a:extLst>
              </p:cNvPr>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0" name="TextBox 29">
              <a:extLst>
                <a:ext uri="{FF2B5EF4-FFF2-40B4-BE49-F238E27FC236}">
                  <a16:creationId xmlns:a16="http://schemas.microsoft.com/office/drawing/2014/main" id="{5C24A490-DAEC-4E81-A0C3-58A5EF26DEAC}"/>
                </a:ext>
              </a:extLst>
            </p:cNvPr>
            <p:cNvSpPr txBox="1"/>
            <p:nvPr/>
          </p:nvSpPr>
          <p:spPr>
            <a:xfrm>
              <a:off x="3431807" y="1709580"/>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B</a:t>
              </a:r>
              <a:endParaRPr lang="ko-KR" altLang="en-US" sz="2000" b="1" dirty="0">
                <a:solidFill>
                  <a:schemeClr val="tx1">
                    <a:lumMod val="75000"/>
                    <a:lumOff val="25000"/>
                  </a:schemeClr>
                </a:solidFill>
              </a:endParaRPr>
            </a:p>
          </p:txBody>
        </p:sp>
      </p:grpSp>
      <p:grpSp>
        <p:nvGrpSpPr>
          <p:cNvPr id="33" name="그룹 110">
            <a:extLst>
              <a:ext uri="{FF2B5EF4-FFF2-40B4-BE49-F238E27FC236}">
                <a16:creationId xmlns:a16="http://schemas.microsoft.com/office/drawing/2014/main" id="{B68F94C6-BECC-45DE-B46B-5EFD2806B22C}"/>
              </a:ext>
            </a:extLst>
          </p:cNvPr>
          <p:cNvGrpSpPr/>
          <p:nvPr/>
        </p:nvGrpSpPr>
        <p:grpSpPr>
          <a:xfrm>
            <a:off x="3378077" y="3401361"/>
            <a:ext cx="514923" cy="514923"/>
            <a:chOff x="3012998" y="3521197"/>
            <a:chExt cx="616404" cy="616404"/>
          </a:xfrm>
        </p:grpSpPr>
        <p:grpSp>
          <p:nvGrpSpPr>
            <p:cNvPr id="34" name="그룹 111">
              <a:extLst>
                <a:ext uri="{FF2B5EF4-FFF2-40B4-BE49-F238E27FC236}">
                  <a16:creationId xmlns:a16="http://schemas.microsoft.com/office/drawing/2014/main" id="{BE33A5F4-F5F1-40F5-94B5-935278B23F71}"/>
                </a:ext>
              </a:extLst>
            </p:cNvPr>
            <p:cNvGrpSpPr/>
            <p:nvPr/>
          </p:nvGrpSpPr>
          <p:grpSpPr>
            <a:xfrm>
              <a:off x="3012998" y="3521197"/>
              <a:ext cx="616404" cy="616404"/>
              <a:chOff x="10579276" y="3457866"/>
              <a:chExt cx="1097175" cy="1097175"/>
            </a:xfrm>
          </p:grpSpPr>
          <p:sp>
            <p:nvSpPr>
              <p:cNvPr id="36" name="눈물 방울 113">
                <a:extLst>
                  <a:ext uri="{FF2B5EF4-FFF2-40B4-BE49-F238E27FC236}">
                    <a16:creationId xmlns:a16="http://schemas.microsoft.com/office/drawing/2014/main" id="{412C22E5-8317-4CB9-97D3-A49E1615C0E7}"/>
                  </a:ext>
                </a:extLst>
              </p:cNvPr>
              <p:cNvSpPr/>
              <p:nvPr/>
            </p:nvSpPr>
            <p:spPr>
              <a:xfrm rot="8100000">
                <a:off x="10579276" y="3457866"/>
                <a:ext cx="1097175" cy="1097175"/>
              </a:xfrm>
              <a:prstGeom prst="teardrop">
                <a:avLst>
                  <a:gd name="adj" fmla="val 114821"/>
                </a:avLst>
              </a:prstGeom>
              <a:solidFill>
                <a:schemeClr val="accent4"/>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4">
                <a:extLst>
                  <a:ext uri="{FF2B5EF4-FFF2-40B4-BE49-F238E27FC236}">
                    <a16:creationId xmlns:a16="http://schemas.microsoft.com/office/drawing/2014/main" id="{4A0B6754-16F4-408E-A1CB-C277C1FB0F30}"/>
                  </a:ext>
                </a:extLst>
              </p:cNvPr>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5" name="TextBox 34">
              <a:extLst>
                <a:ext uri="{FF2B5EF4-FFF2-40B4-BE49-F238E27FC236}">
                  <a16:creationId xmlns:a16="http://schemas.microsoft.com/office/drawing/2014/main" id="{A12F2CA3-468D-40AE-8530-6C2922092DB8}"/>
                </a:ext>
              </a:extLst>
            </p:cNvPr>
            <p:cNvSpPr txBox="1"/>
            <p:nvPr/>
          </p:nvSpPr>
          <p:spPr>
            <a:xfrm>
              <a:off x="3095242" y="3596542"/>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C</a:t>
              </a:r>
              <a:endParaRPr lang="ko-KR" altLang="en-US" sz="2000" b="1" dirty="0">
                <a:solidFill>
                  <a:schemeClr val="tx1">
                    <a:lumMod val="75000"/>
                    <a:lumOff val="25000"/>
                  </a:schemeClr>
                </a:solidFill>
              </a:endParaRPr>
            </a:p>
          </p:txBody>
        </p:sp>
      </p:grpSp>
      <p:grpSp>
        <p:nvGrpSpPr>
          <p:cNvPr id="38" name="그룹 115">
            <a:extLst>
              <a:ext uri="{FF2B5EF4-FFF2-40B4-BE49-F238E27FC236}">
                <a16:creationId xmlns:a16="http://schemas.microsoft.com/office/drawing/2014/main" id="{0AED486D-4EF4-4F1C-9B70-42074248D8F4}"/>
              </a:ext>
            </a:extLst>
          </p:cNvPr>
          <p:cNvGrpSpPr/>
          <p:nvPr/>
        </p:nvGrpSpPr>
        <p:grpSpPr>
          <a:xfrm>
            <a:off x="4384840" y="3948015"/>
            <a:ext cx="514923" cy="514923"/>
            <a:chOff x="6150365" y="2029275"/>
            <a:chExt cx="616404" cy="616404"/>
          </a:xfrm>
        </p:grpSpPr>
        <p:grpSp>
          <p:nvGrpSpPr>
            <p:cNvPr id="39" name="그룹 116">
              <a:extLst>
                <a:ext uri="{FF2B5EF4-FFF2-40B4-BE49-F238E27FC236}">
                  <a16:creationId xmlns:a16="http://schemas.microsoft.com/office/drawing/2014/main" id="{25C0C1BA-4CEC-42D4-BBBF-4DA8869DCA96}"/>
                </a:ext>
              </a:extLst>
            </p:cNvPr>
            <p:cNvGrpSpPr/>
            <p:nvPr/>
          </p:nvGrpSpPr>
          <p:grpSpPr>
            <a:xfrm>
              <a:off x="6150365" y="2029275"/>
              <a:ext cx="616404" cy="616404"/>
              <a:chOff x="10579276" y="3457866"/>
              <a:chExt cx="1097175" cy="1097175"/>
            </a:xfrm>
          </p:grpSpPr>
          <p:sp>
            <p:nvSpPr>
              <p:cNvPr id="41" name="눈물 방울 118">
                <a:extLst>
                  <a:ext uri="{FF2B5EF4-FFF2-40B4-BE49-F238E27FC236}">
                    <a16:creationId xmlns:a16="http://schemas.microsoft.com/office/drawing/2014/main" id="{5E9974BD-E2F5-468E-B2A5-FA7FF200C152}"/>
                  </a:ext>
                </a:extLst>
              </p:cNvPr>
              <p:cNvSpPr/>
              <p:nvPr/>
            </p:nvSpPr>
            <p:spPr>
              <a:xfrm rot="8100000">
                <a:off x="10579276" y="3457866"/>
                <a:ext cx="1097175" cy="1097175"/>
              </a:xfrm>
              <a:prstGeom prst="teardrop">
                <a:avLst>
                  <a:gd name="adj" fmla="val 114821"/>
                </a:avLst>
              </a:prstGeom>
              <a:solidFill>
                <a:schemeClr val="accent1"/>
              </a:solidFill>
              <a:ln>
                <a:noFill/>
              </a:ln>
              <a:effectLst>
                <a:outerShdw blurRad="241300" dir="5400000" sx="90000" sy="-19000"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2" name="타원 119">
                <a:extLst>
                  <a:ext uri="{FF2B5EF4-FFF2-40B4-BE49-F238E27FC236}">
                    <a16:creationId xmlns:a16="http://schemas.microsoft.com/office/drawing/2014/main" id="{C4562365-A7EA-487A-811E-D20A6C54C84E}"/>
                  </a:ext>
                </a:extLst>
              </p:cNvPr>
              <p:cNvSpPr/>
              <p:nvPr/>
            </p:nvSpPr>
            <p:spPr>
              <a:xfrm>
                <a:off x="10679142" y="3557732"/>
                <a:ext cx="897443" cy="89744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40" name="TextBox 39">
              <a:extLst>
                <a:ext uri="{FF2B5EF4-FFF2-40B4-BE49-F238E27FC236}">
                  <a16:creationId xmlns:a16="http://schemas.microsoft.com/office/drawing/2014/main" id="{C2651270-56BC-418F-9072-BC13A04D59B1}"/>
                </a:ext>
              </a:extLst>
            </p:cNvPr>
            <p:cNvSpPr txBox="1"/>
            <p:nvPr/>
          </p:nvSpPr>
          <p:spPr>
            <a:xfrm>
              <a:off x="6245031" y="2099244"/>
              <a:ext cx="443655" cy="478964"/>
            </a:xfrm>
            <a:prstGeom prst="rect">
              <a:avLst/>
            </a:prstGeom>
            <a:noFill/>
          </p:spPr>
          <p:txBody>
            <a:bodyPr wrap="none" rtlCol="0" anchor="ctr">
              <a:spAutoFit/>
            </a:bodyPr>
            <a:lstStyle/>
            <a:p>
              <a:pPr algn="ctr"/>
              <a:r>
                <a:rPr lang="en-US" altLang="ko-KR" sz="2000" b="1" dirty="0">
                  <a:solidFill>
                    <a:schemeClr val="tx1">
                      <a:lumMod val="75000"/>
                      <a:lumOff val="25000"/>
                    </a:schemeClr>
                  </a:solidFill>
                </a:rPr>
                <a:t>D</a:t>
              </a:r>
              <a:endParaRPr lang="ko-KR" altLang="en-US" sz="2000" b="1" dirty="0">
                <a:solidFill>
                  <a:schemeClr val="tx1">
                    <a:lumMod val="75000"/>
                    <a:lumOff val="25000"/>
                  </a:schemeClr>
                </a:solidFill>
              </a:endParaRPr>
            </a:p>
          </p:txBody>
        </p:sp>
      </p:grpSp>
      <p:cxnSp>
        <p:nvCxnSpPr>
          <p:cNvPr id="43" name="직선 연결선 5">
            <a:extLst>
              <a:ext uri="{FF2B5EF4-FFF2-40B4-BE49-F238E27FC236}">
                <a16:creationId xmlns:a16="http://schemas.microsoft.com/office/drawing/2014/main" id="{E467FA38-F7B2-4FFB-ACF9-96478FF82075}"/>
              </a:ext>
            </a:extLst>
          </p:cNvPr>
          <p:cNvCxnSpPr>
            <a:cxnSpLocks/>
          </p:cNvCxnSpPr>
          <p:nvPr/>
        </p:nvCxnSpPr>
        <p:spPr>
          <a:xfrm flipH="1">
            <a:off x="6195692" y="1831523"/>
            <a:ext cx="6416" cy="4212000"/>
          </a:xfrm>
          <a:prstGeom prst="line">
            <a:avLst/>
          </a:prstGeom>
          <a:ln w="19050">
            <a:solidFill>
              <a:schemeClr val="bg1">
                <a:lumMod val="75000"/>
              </a:schemeClr>
            </a:solidFill>
            <a:prstDash val="sysDot"/>
            <a:headEnd type="oval"/>
            <a:tailEnd type="oval" w="med" len="med"/>
          </a:ln>
        </p:spPr>
        <p:style>
          <a:lnRef idx="1">
            <a:schemeClr val="accent1"/>
          </a:lnRef>
          <a:fillRef idx="0">
            <a:schemeClr val="accent1"/>
          </a:fillRef>
          <a:effectRef idx="0">
            <a:schemeClr val="accent1"/>
          </a:effectRef>
          <a:fontRef idx="minor">
            <a:schemeClr val="tx1"/>
          </a:fontRef>
        </p:style>
      </p:cxnSp>
      <p:sp>
        <p:nvSpPr>
          <p:cNvPr id="44" name="Rounded Rectangle 25">
            <a:extLst>
              <a:ext uri="{FF2B5EF4-FFF2-40B4-BE49-F238E27FC236}">
                <a16:creationId xmlns:a16="http://schemas.microsoft.com/office/drawing/2014/main" id="{DDB0F0D2-AB9E-42A6-AB10-345D9441261B}"/>
              </a:ext>
            </a:extLst>
          </p:cNvPr>
          <p:cNvSpPr/>
          <p:nvPr/>
        </p:nvSpPr>
        <p:spPr>
          <a:xfrm>
            <a:off x="10481482" y="5181767"/>
            <a:ext cx="477765" cy="350126"/>
          </a:xfrm>
          <a:custGeom>
            <a:avLst/>
            <a:gdLst/>
            <a:ahLst/>
            <a:cxnLst/>
            <a:rect l="l" t="t" r="r" b="b"/>
            <a:pathLst>
              <a:path w="3248842" h="2380886">
                <a:moveTo>
                  <a:pt x="1194785" y="1472263"/>
                </a:moveTo>
                <a:cubicBezTo>
                  <a:pt x="1150014" y="1472263"/>
                  <a:pt x="1113720" y="1508557"/>
                  <a:pt x="1113720" y="1553328"/>
                </a:cubicBezTo>
                <a:lnTo>
                  <a:pt x="1113720" y="1600880"/>
                </a:lnTo>
                <a:cubicBezTo>
                  <a:pt x="1113720" y="1645651"/>
                  <a:pt x="1150014" y="1681945"/>
                  <a:pt x="1194785" y="1681945"/>
                </a:cubicBezTo>
                <a:lnTo>
                  <a:pt x="2067186" y="1681945"/>
                </a:lnTo>
                <a:cubicBezTo>
                  <a:pt x="2111957" y="1681945"/>
                  <a:pt x="2148251" y="1645651"/>
                  <a:pt x="2148251" y="1600880"/>
                </a:cubicBezTo>
                <a:lnTo>
                  <a:pt x="2148251" y="1553328"/>
                </a:lnTo>
                <a:cubicBezTo>
                  <a:pt x="2148251" y="1508557"/>
                  <a:pt x="2111957" y="1472263"/>
                  <a:pt x="2067186" y="1472263"/>
                </a:cubicBezTo>
                <a:close/>
                <a:moveTo>
                  <a:pt x="2582402" y="986449"/>
                </a:moveTo>
                <a:cubicBezTo>
                  <a:pt x="2477247" y="986449"/>
                  <a:pt x="2392002" y="1071694"/>
                  <a:pt x="2392002" y="1176848"/>
                </a:cubicBezTo>
                <a:cubicBezTo>
                  <a:pt x="2392002" y="1282003"/>
                  <a:pt x="2477247" y="1367248"/>
                  <a:pt x="2582402" y="1367248"/>
                </a:cubicBezTo>
                <a:cubicBezTo>
                  <a:pt x="2687557" y="1367248"/>
                  <a:pt x="2772801" y="1282003"/>
                  <a:pt x="2772801" y="1176848"/>
                </a:cubicBezTo>
                <a:cubicBezTo>
                  <a:pt x="2772801" y="1071694"/>
                  <a:pt x="2687557" y="986449"/>
                  <a:pt x="2582402" y="986449"/>
                </a:cubicBezTo>
                <a:close/>
                <a:moveTo>
                  <a:pt x="679570" y="986449"/>
                </a:moveTo>
                <a:cubicBezTo>
                  <a:pt x="574415" y="986449"/>
                  <a:pt x="489171" y="1071694"/>
                  <a:pt x="489171" y="1176848"/>
                </a:cubicBezTo>
                <a:cubicBezTo>
                  <a:pt x="489171" y="1282003"/>
                  <a:pt x="574415" y="1367248"/>
                  <a:pt x="679570" y="1367248"/>
                </a:cubicBezTo>
                <a:cubicBezTo>
                  <a:pt x="784725" y="1367248"/>
                  <a:pt x="869970" y="1282003"/>
                  <a:pt x="869970" y="1176848"/>
                </a:cubicBezTo>
                <a:cubicBezTo>
                  <a:pt x="869970" y="1071694"/>
                  <a:pt x="784725" y="986449"/>
                  <a:pt x="679570" y="986449"/>
                </a:cubicBezTo>
                <a:close/>
                <a:moveTo>
                  <a:pt x="867954" y="155801"/>
                </a:moveTo>
                <a:lnTo>
                  <a:pt x="726849" y="858549"/>
                </a:lnTo>
                <a:lnTo>
                  <a:pt x="2535122" y="858549"/>
                </a:lnTo>
                <a:lnTo>
                  <a:pt x="2394017" y="155801"/>
                </a:lnTo>
                <a:close/>
                <a:moveTo>
                  <a:pt x="677268" y="0"/>
                </a:moveTo>
                <a:lnTo>
                  <a:pt x="2584703" y="0"/>
                </a:lnTo>
                <a:lnTo>
                  <a:pt x="2736658" y="607820"/>
                </a:lnTo>
                <a:cubicBezTo>
                  <a:pt x="2766265" y="579906"/>
                  <a:pt x="2806392" y="564164"/>
                  <a:pt x="2850195" y="564164"/>
                </a:cubicBezTo>
                <a:lnTo>
                  <a:pt x="3069929" y="564164"/>
                </a:lnTo>
                <a:cubicBezTo>
                  <a:pt x="3168740" y="564164"/>
                  <a:pt x="3248842" y="644266"/>
                  <a:pt x="3248842" y="743077"/>
                </a:cubicBezTo>
                <a:lnTo>
                  <a:pt x="3248842" y="792706"/>
                </a:lnTo>
                <a:cubicBezTo>
                  <a:pt x="3248842" y="891517"/>
                  <a:pt x="3168740" y="971619"/>
                  <a:pt x="3069929" y="971619"/>
                </a:cubicBezTo>
                <a:lnTo>
                  <a:pt x="3054536" y="971619"/>
                </a:lnTo>
                <a:cubicBezTo>
                  <a:pt x="3060628" y="989042"/>
                  <a:pt x="3063411" y="1007758"/>
                  <a:pt x="3063411" y="1027125"/>
                </a:cubicBezTo>
                <a:lnTo>
                  <a:pt x="3063411" y="2015961"/>
                </a:lnTo>
                <a:lnTo>
                  <a:pt x="2889080" y="2015961"/>
                </a:lnTo>
                <a:lnTo>
                  <a:pt x="2889080" y="2260325"/>
                </a:lnTo>
                <a:cubicBezTo>
                  <a:pt x="2889080" y="2326909"/>
                  <a:pt x="2835102" y="2380886"/>
                  <a:pt x="2768518" y="2380886"/>
                </a:cubicBezTo>
                <a:lnTo>
                  <a:pt x="2286284" y="2380886"/>
                </a:lnTo>
                <a:cubicBezTo>
                  <a:pt x="2219700" y="2380886"/>
                  <a:pt x="2165723" y="2326909"/>
                  <a:pt x="2165723" y="2260325"/>
                </a:cubicBezTo>
                <a:lnTo>
                  <a:pt x="2165723" y="2015961"/>
                </a:lnTo>
                <a:lnTo>
                  <a:pt x="1096248" y="2015961"/>
                </a:lnTo>
                <a:lnTo>
                  <a:pt x="1096248" y="2260325"/>
                </a:lnTo>
                <a:cubicBezTo>
                  <a:pt x="1096248" y="2326909"/>
                  <a:pt x="1042270" y="2380886"/>
                  <a:pt x="975686" y="2380886"/>
                </a:cubicBezTo>
                <a:lnTo>
                  <a:pt x="493453" y="2380886"/>
                </a:lnTo>
                <a:cubicBezTo>
                  <a:pt x="426869" y="2380886"/>
                  <a:pt x="372891" y="2326909"/>
                  <a:pt x="372891" y="2260325"/>
                </a:cubicBezTo>
                <a:lnTo>
                  <a:pt x="372891" y="2015961"/>
                </a:lnTo>
                <a:lnTo>
                  <a:pt x="198560" y="2015961"/>
                </a:lnTo>
                <a:lnTo>
                  <a:pt x="198560" y="1027125"/>
                </a:lnTo>
                <a:cubicBezTo>
                  <a:pt x="198560" y="1007758"/>
                  <a:pt x="201343" y="989042"/>
                  <a:pt x="207435" y="971619"/>
                </a:cubicBezTo>
                <a:lnTo>
                  <a:pt x="178913" y="971619"/>
                </a:lnTo>
                <a:cubicBezTo>
                  <a:pt x="80102" y="971619"/>
                  <a:pt x="0" y="891517"/>
                  <a:pt x="0" y="792706"/>
                </a:cubicBezTo>
                <a:lnTo>
                  <a:pt x="0" y="743077"/>
                </a:lnTo>
                <a:cubicBezTo>
                  <a:pt x="0" y="644266"/>
                  <a:pt x="80102" y="564164"/>
                  <a:pt x="178913" y="564164"/>
                </a:cubicBezTo>
                <a:lnTo>
                  <a:pt x="398647" y="564164"/>
                </a:lnTo>
                <a:cubicBezTo>
                  <a:pt x="447310" y="564164"/>
                  <a:pt x="491436" y="583593"/>
                  <a:pt x="523419" y="615395"/>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5" name="Trapezoid 22">
            <a:extLst>
              <a:ext uri="{FF2B5EF4-FFF2-40B4-BE49-F238E27FC236}">
                <a16:creationId xmlns:a16="http://schemas.microsoft.com/office/drawing/2014/main" id="{36DA2DFC-F2DE-435F-B803-69AB08EEB699}"/>
              </a:ext>
            </a:extLst>
          </p:cNvPr>
          <p:cNvSpPr>
            <a:spLocks noChangeAspect="1"/>
          </p:cNvSpPr>
          <p:nvPr/>
        </p:nvSpPr>
        <p:spPr>
          <a:xfrm>
            <a:off x="8703543" y="5181767"/>
            <a:ext cx="507761" cy="258308"/>
          </a:xfrm>
          <a:custGeom>
            <a:avLst/>
            <a:gdLst/>
            <a:ahLst/>
            <a:cxnLst/>
            <a:rect l="l" t="t" r="r" b="b"/>
            <a:pathLst>
              <a:path w="3261500" h="1659188">
                <a:moveTo>
                  <a:pt x="121102" y="1436888"/>
                </a:moveTo>
                <a:lnTo>
                  <a:pt x="3045452" y="1436888"/>
                </a:lnTo>
                <a:cubicBezTo>
                  <a:pt x="3001437" y="1508238"/>
                  <a:pt x="2956882" y="1580993"/>
                  <a:pt x="2918729" y="1659188"/>
                </a:cubicBezTo>
                <a:lnTo>
                  <a:pt x="202648" y="1659188"/>
                </a:lnTo>
                <a:cubicBezTo>
                  <a:pt x="188127" y="1585004"/>
                  <a:pt x="156049" y="1510828"/>
                  <a:pt x="121102" y="1436888"/>
                </a:cubicBezTo>
                <a:close/>
                <a:moveTo>
                  <a:pt x="2814967" y="1119413"/>
                </a:moveTo>
                <a:lnTo>
                  <a:pt x="2814967" y="1227413"/>
                </a:lnTo>
                <a:lnTo>
                  <a:pt x="2922967" y="1227413"/>
                </a:lnTo>
                <a:lnTo>
                  <a:pt x="2922967" y="1119413"/>
                </a:lnTo>
                <a:close/>
                <a:moveTo>
                  <a:pt x="2600074" y="1119413"/>
                </a:moveTo>
                <a:lnTo>
                  <a:pt x="2600074" y="1227413"/>
                </a:lnTo>
                <a:lnTo>
                  <a:pt x="2708074" y="1227413"/>
                </a:lnTo>
                <a:lnTo>
                  <a:pt x="2708074" y="1119413"/>
                </a:lnTo>
                <a:close/>
                <a:moveTo>
                  <a:pt x="2385182" y="1119413"/>
                </a:moveTo>
                <a:lnTo>
                  <a:pt x="2385182" y="1227413"/>
                </a:lnTo>
                <a:lnTo>
                  <a:pt x="2493182" y="1227413"/>
                </a:lnTo>
                <a:lnTo>
                  <a:pt x="2493182" y="1119413"/>
                </a:lnTo>
                <a:close/>
                <a:moveTo>
                  <a:pt x="1716569" y="1119413"/>
                </a:moveTo>
                <a:lnTo>
                  <a:pt x="1716569" y="1227413"/>
                </a:lnTo>
                <a:lnTo>
                  <a:pt x="1824569" y="1227413"/>
                </a:lnTo>
                <a:lnTo>
                  <a:pt x="1824569" y="1119413"/>
                </a:lnTo>
                <a:close/>
                <a:moveTo>
                  <a:pt x="1501676" y="1119413"/>
                </a:moveTo>
                <a:lnTo>
                  <a:pt x="1501676" y="1227413"/>
                </a:lnTo>
                <a:lnTo>
                  <a:pt x="1609676" y="1227413"/>
                </a:lnTo>
                <a:lnTo>
                  <a:pt x="1609676" y="1119413"/>
                </a:lnTo>
                <a:close/>
                <a:moveTo>
                  <a:pt x="1286784" y="1119413"/>
                </a:moveTo>
                <a:lnTo>
                  <a:pt x="1286784" y="1227413"/>
                </a:lnTo>
                <a:lnTo>
                  <a:pt x="1394784" y="1227413"/>
                </a:lnTo>
                <a:lnTo>
                  <a:pt x="1394784" y="1119413"/>
                </a:lnTo>
                <a:close/>
                <a:moveTo>
                  <a:pt x="1071892" y="1119413"/>
                </a:moveTo>
                <a:lnTo>
                  <a:pt x="1071892" y="1227413"/>
                </a:lnTo>
                <a:lnTo>
                  <a:pt x="1179892" y="1227413"/>
                </a:lnTo>
                <a:lnTo>
                  <a:pt x="1179892" y="1119413"/>
                </a:lnTo>
                <a:close/>
                <a:moveTo>
                  <a:pt x="857000" y="1119413"/>
                </a:moveTo>
                <a:lnTo>
                  <a:pt x="857000" y="1227413"/>
                </a:lnTo>
                <a:lnTo>
                  <a:pt x="965000" y="1227413"/>
                </a:lnTo>
                <a:lnTo>
                  <a:pt x="965000" y="1119413"/>
                </a:lnTo>
                <a:close/>
                <a:moveTo>
                  <a:pt x="642108" y="1119413"/>
                </a:moveTo>
                <a:lnTo>
                  <a:pt x="642108" y="1227413"/>
                </a:lnTo>
                <a:lnTo>
                  <a:pt x="750108" y="1227413"/>
                </a:lnTo>
                <a:lnTo>
                  <a:pt x="750108" y="1119413"/>
                </a:lnTo>
                <a:close/>
                <a:moveTo>
                  <a:pt x="427216" y="1119413"/>
                </a:moveTo>
                <a:lnTo>
                  <a:pt x="427216" y="1227413"/>
                </a:lnTo>
                <a:lnTo>
                  <a:pt x="535216" y="1227413"/>
                </a:lnTo>
                <a:lnTo>
                  <a:pt x="535216" y="1119413"/>
                </a:lnTo>
                <a:close/>
                <a:moveTo>
                  <a:pt x="356387" y="794045"/>
                </a:moveTo>
                <a:lnTo>
                  <a:pt x="310667" y="896924"/>
                </a:lnTo>
                <a:lnTo>
                  <a:pt x="2620886" y="908354"/>
                </a:lnTo>
                <a:lnTo>
                  <a:pt x="2540130" y="801665"/>
                </a:lnTo>
                <a:close/>
                <a:moveTo>
                  <a:pt x="382676" y="631248"/>
                </a:moveTo>
                <a:lnTo>
                  <a:pt x="363625" y="730317"/>
                </a:lnTo>
                <a:lnTo>
                  <a:pt x="2492522" y="737937"/>
                </a:lnTo>
                <a:lnTo>
                  <a:pt x="2418771" y="631248"/>
                </a:lnTo>
                <a:close/>
                <a:moveTo>
                  <a:pt x="1756650" y="318899"/>
                </a:moveTo>
                <a:lnTo>
                  <a:pt x="1756650" y="477608"/>
                </a:lnTo>
                <a:lnTo>
                  <a:pt x="1900650" y="477608"/>
                </a:lnTo>
                <a:lnTo>
                  <a:pt x="1900650" y="318899"/>
                </a:lnTo>
                <a:close/>
                <a:moveTo>
                  <a:pt x="1470038" y="318899"/>
                </a:moveTo>
                <a:lnTo>
                  <a:pt x="1470038" y="477608"/>
                </a:lnTo>
                <a:lnTo>
                  <a:pt x="1614038" y="477608"/>
                </a:lnTo>
                <a:lnTo>
                  <a:pt x="1614038" y="318899"/>
                </a:lnTo>
                <a:close/>
                <a:moveTo>
                  <a:pt x="1183427" y="318899"/>
                </a:moveTo>
                <a:lnTo>
                  <a:pt x="1183427" y="477608"/>
                </a:lnTo>
                <a:lnTo>
                  <a:pt x="1327427" y="477608"/>
                </a:lnTo>
                <a:lnTo>
                  <a:pt x="1327427" y="318899"/>
                </a:lnTo>
                <a:close/>
                <a:moveTo>
                  <a:pt x="896816" y="318899"/>
                </a:moveTo>
                <a:lnTo>
                  <a:pt x="896816" y="477608"/>
                </a:lnTo>
                <a:lnTo>
                  <a:pt x="1040816" y="477608"/>
                </a:lnTo>
                <a:lnTo>
                  <a:pt x="1040816" y="318899"/>
                </a:lnTo>
                <a:close/>
                <a:moveTo>
                  <a:pt x="1190618" y="0"/>
                </a:moveTo>
                <a:lnTo>
                  <a:pt x="1271830" y="0"/>
                </a:lnTo>
                <a:lnTo>
                  <a:pt x="1308266" y="193836"/>
                </a:lnTo>
                <a:lnTo>
                  <a:pt x="1977660" y="193836"/>
                </a:lnTo>
                <a:lnTo>
                  <a:pt x="2138144" y="525639"/>
                </a:lnTo>
                <a:lnTo>
                  <a:pt x="2421400" y="525639"/>
                </a:lnTo>
                <a:lnTo>
                  <a:pt x="2750195" y="950920"/>
                </a:lnTo>
                <a:lnTo>
                  <a:pt x="3261500" y="937238"/>
                </a:lnTo>
                <a:cubicBezTo>
                  <a:pt x="3244841" y="1097170"/>
                  <a:pt x="3172191" y="1230845"/>
                  <a:pt x="3089450" y="1364888"/>
                </a:cubicBezTo>
                <a:lnTo>
                  <a:pt x="88044" y="1364888"/>
                </a:lnTo>
                <a:cubicBezTo>
                  <a:pt x="35437" y="1251413"/>
                  <a:pt x="-11245" y="1137942"/>
                  <a:pt x="2399" y="1024450"/>
                </a:cubicBezTo>
                <a:lnTo>
                  <a:pt x="197767" y="1019222"/>
                </a:lnTo>
                <a:lnTo>
                  <a:pt x="321162" y="525639"/>
                </a:lnTo>
                <a:lnTo>
                  <a:pt x="681951" y="525639"/>
                </a:lnTo>
                <a:lnTo>
                  <a:pt x="764901" y="193836"/>
                </a:lnTo>
                <a:lnTo>
                  <a:pt x="930048" y="193836"/>
                </a:lnTo>
                <a:lnTo>
                  <a:pt x="966373" y="588"/>
                </a:lnTo>
                <a:lnTo>
                  <a:pt x="1047585" y="588"/>
                </a:lnTo>
                <a:lnTo>
                  <a:pt x="1083910" y="193836"/>
                </a:lnTo>
                <a:lnTo>
                  <a:pt x="1154183" y="1938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6" name="Freeform 53">
            <a:extLst>
              <a:ext uri="{FF2B5EF4-FFF2-40B4-BE49-F238E27FC236}">
                <a16:creationId xmlns:a16="http://schemas.microsoft.com/office/drawing/2014/main" id="{66EBF256-52B3-44E0-B1B1-7033779C743E}"/>
              </a:ext>
            </a:extLst>
          </p:cNvPr>
          <p:cNvSpPr/>
          <p:nvPr/>
        </p:nvSpPr>
        <p:spPr>
          <a:xfrm>
            <a:off x="7009506" y="5154682"/>
            <a:ext cx="382784" cy="392454"/>
          </a:xfrm>
          <a:custGeom>
            <a:avLst/>
            <a:gdLst>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38125 w 2305050"/>
              <a:gd name="connsiteY16" fmla="*/ 217170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60071 w 2305050"/>
              <a:gd name="connsiteY16" fmla="*/ 2087575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6647 w 2305050"/>
              <a:gd name="connsiteY16" fmla="*/ 2094890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47675 w 2305050"/>
              <a:gd name="connsiteY15" fmla="*/ 227647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66950 w 2305050"/>
              <a:gd name="connsiteY3" fmla="*/ 657225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19300 w 2305050"/>
              <a:gd name="connsiteY2" fmla="*/ 428625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81480 w 2305050"/>
              <a:gd name="connsiteY2" fmla="*/ 476174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04671 w 2305050"/>
              <a:gd name="connsiteY2" fmla="*/ 468859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2554 w 2305050"/>
              <a:gd name="connsiteY3" fmla="*/ 627964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70609 w 2305050"/>
              <a:gd name="connsiteY3" fmla="*/ 649910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60779 w 2305050"/>
              <a:gd name="connsiteY2" fmla="*/ 472517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1982725 w 2305050"/>
              <a:gd name="connsiteY2" fmla="*/ 494463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3875 w 2305050"/>
              <a:gd name="connsiteY17" fmla="*/ 714375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305050"/>
              <a:gd name="connsiteY0" fmla="*/ 0 h 2352675"/>
              <a:gd name="connsiteX1" fmla="*/ 771525 w 2305050"/>
              <a:gd name="connsiteY1" fmla="*/ 561975 h 2352675"/>
              <a:gd name="connsiteX2" fmla="*/ 2041246 w 2305050"/>
              <a:gd name="connsiteY2" fmla="*/ 498120 h 2352675"/>
              <a:gd name="connsiteX3" fmla="*/ 2296212 w 2305050"/>
              <a:gd name="connsiteY3" fmla="*/ 646252 h 2352675"/>
              <a:gd name="connsiteX4" fmla="*/ 1143000 w 2305050"/>
              <a:gd name="connsiteY4" fmla="*/ 1009650 h 2352675"/>
              <a:gd name="connsiteX5" fmla="*/ 1628775 w 2305050"/>
              <a:gd name="connsiteY5" fmla="*/ 1533525 h 2352675"/>
              <a:gd name="connsiteX6" fmla="*/ 2076450 w 2305050"/>
              <a:gd name="connsiteY6" fmla="*/ 1533525 h 2352675"/>
              <a:gd name="connsiteX7" fmla="*/ 2305050 w 2305050"/>
              <a:gd name="connsiteY7" fmla="*/ 1724025 h 2352675"/>
              <a:gd name="connsiteX8" fmla="*/ 1838325 w 2305050"/>
              <a:gd name="connsiteY8" fmla="*/ 1857375 h 2352675"/>
              <a:gd name="connsiteX9" fmla="*/ 2009775 w 2305050"/>
              <a:gd name="connsiteY9" fmla="*/ 2105025 h 2352675"/>
              <a:gd name="connsiteX10" fmla="*/ 1733550 w 2305050"/>
              <a:gd name="connsiteY10" fmla="*/ 1971675 h 2352675"/>
              <a:gd name="connsiteX11" fmla="*/ 1543050 w 2305050"/>
              <a:gd name="connsiteY11" fmla="*/ 2352675 h 2352675"/>
              <a:gd name="connsiteX12" fmla="*/ 1314450 w 2305050"/>
              <a:gd name="connsiteY12" fmla="*/ 2133600 h 2352675"/>
              <a:gd name="connsiteX13" fmla="*/ 1447800 w 2305050"/>
              <a:gd name="connsiteY13" fmla="*/ 1771650 h 2352675"/>
              <a:gd name="connsiteX14" fmla="*/ 923925 w 2305050"/>
              <a:gd name="connsiteY14" fmla="*/ 1190625 h 2352675"/>
              <a:gd name="connsiteX15" fmla="*/ 414757 w 2305050"/>
              <a:gd name="connsiteY15" fmla="*/ 2305735 h 2352675"/>
              <a:gd name="connsiteX16" fmla="*/ 292990 w 2305050"/>
              <a:gd name="connsiteY16" fmla="*/ 2036368 h 2352675"/>
              <a:gd name="connsiteX17" fmla="*/ 520217 w 2305050"/>
              <a:gd name="connsiteY17" fmla="*/ 750951 h 2352675"/>
              <a:gd name="connsiteX18" fmla="*/ 0 w 2305050"/>
              <a:gd name="connsiteY18" fmla="*/ 0 h 2352675"/>
              <a:gd name="connsiteX0" fmla="*/ 0 w 2294077"/>
              <a:gd name="connsiteY0" fmla="*/ 0 h 2363647"/>
              <a:gd name="connsiteX1" fmla="*/ 760552 w 2294077"/>
              <a:gd name="connsiteY1" fmla="*/ 572947 h 2363647"/>
              <a:gd name="connsiteX2" fmla="*/ 2030273 w 2294077"/>
              <a:gd name="connsiteY2" fmla="*/ 509092 h 2363647"/>
              <a:gd name="connsiteX3" fmla="*/ 2285239 w 2294077"/>
              <a:gd name="connsiteY3" fmla="*/ 657224 h 2363647"/>
              <a:gd name="connsiteX4" fmla="*/ 1132027 w 2294077"/>
              <a:gd name="connsiteY4" fmla="*/ 1020622 h 2363647"/>
              <a:gd name="connsiteX5" fmla="*/ 1617802 w 2294077"/>
              <a:gd name="connsiteY5" fmla="*/ 1544497 h 2363647"/>
              <a:gd name="connsiteX6" fmla="*/ 2065477 w 2294077"/>
              <a:gd name="connsiteY6" fmla="*/ 1544497 h 2363647"/>
              <a:gd name="connsiteX7" fmla="*/ 2294077 w 2294077"/>
              <a:gd name="connsiteY7" fmla="*/ 1734997 h 2363647"/>
              <a:gd name="connsiteX8" fmla="*/ 1827352 w 2294077"/>
              <a:gd name="connsiteY8" fmla="*/ 1868347 h 2363647"/>
              <a:gd name="connsiteX9" fmla="*/ 1998802 w 2294077"/>
              <a:gd name="connsiteY9" fmla="*/ 2115997 h 2363647"/>
              <a:gd name="connsiteX10" fmla="*/ 1722577 w 2294077"/>
              <a:gd name="connsiteY10" fmla="*/ 1982647 h 2363647"/>
              <a:gd name="connsiteX11" fmla="*/ 1532077 w 2294077"/>
              <a:gd name="connsiteY11" fmla="*/ 2363647 h 2363647"/>
              <a:gd name="connsiteX12" fmla="*/ 1303477 w 2294077"/>
              <a:gd name="connsiteY12" fmla="*/ 2144572 h 2363647"/>
              <a:gd name="connsiteX13" fmla="*/ 1436827 w 2294077"/>
              <a:gd name="connsiteY13" fmla="*/ 1782622 h 2363647"/>
              <a:gd name="connsiteX14" fmla="*/ 912952 w 2294077"/>
              <a:gd name="connsiteY14" fmla="*/ 1201597 h 2363647"/>
              <a:gd name="connsiteX15" fmla="*/ 403784 w 2294077"/>
              <a:gd name="connsiteY15" fmla="*/ 2316707 h 2363647"/>
              <a:gd name="connsiteX16" fmla="*/ 282017 w 2294077"/>
              <a:gd name="connsiteY16" fmla="*/ 2047340 h 2363647"/>
              <a:gd name="connsiteX17" fmla="*/ 509244 w 2294077"/>
              <a:gd name="connsiteY17" fmla="*/ 761923 h 2363647"/>
              <a:gd name="connsiteX18" fmla="*/ 0 w 2294077"/>
              <a:gd name="connsiteY18" fmla="*/ 0 h 2363647"/>
              <a:gd name="connsiteX0" fmla="*/ 6569 w 2300646"/>
              <a:gd name="connsiteY0" fmla="*/ 0 h 2363647"/>
              <a:gd name="connsiteX1" fmla="*/ 767121 w 2300646"/>
              <a:gd name="connsiteY1" fmla="*/ 572947 h 2363647"/>
              <a:gd name="connsiteX2" fmla="*/ 2036842 w 2300646"/>
              <a:gd name="connsiteY2" fmla="*/ 509092 h 2363647"/>
              <a:gd name="connsiteX3" fmla="*/ 2291808 w 2300646"/>
              <a:gd name="connsiteY3" fmla="*/ 657224 h 2363647"/>
              <a:gd name="connsiteX4" fmla="*/ 1138596 w 2300646"/>
              <a:gd name="connsiteY4" fmla="*/ 1020622 h 2363647"/>
              <a:gd name="connsiteX5" fmla="*/ 1624371 w 2300646"/>
              <a:gd name="connsiteY5" fmla="*/ 1544497 h 2363647"/>
              <a:gd name="connsiteX6" fmla="*/ 2072046 w 2300646"/>
              <a:gd name="connsiteY6" fmla="*/ 1544497 h 2363647"/>
              <a:gd name="connsiteX7" fmla="*/ 2300646 w 2300646"/>
              <a:gd name="connsiteY7" fmla="*/ 1734997 h 2363647"/>
              <a:gd name="connsiteX8" fmla="*/ 1833921 w 2300646"/>
              <a:gd name="connsiteY8" fmla="*/ 1868347 h 2363647"/>
              <a:gd name="connsiteX9" fmla="*/ 2005371 w 2300646"/>
              <a:gd name="connsiteY9" fmla="*/ 2115997 h 2363647"/>
              <a:gd name="connsiteX10" fmla="*/ 1729146 w 2300646"/>
              <a:gd name="connsiteY10" fmla="*/ 1982647 h 2363647"/>
              <a:gd name="connsiteX11" fmla="*/ 1538646 w 2300646"/>
              <a:gd name="connsiteY11" fmla="*/ 2363647 h 2363647"/>
              <a:gd name="connsiteX12" fmla="*/ 1310046 w 2300646"/>
              <a:gd name="connsiteY12" fmla="*/ 2144572 h 2363647"/>
              <a:gd name="connsiteX13" fmla="*/ 1443396 w 2300646"/>
              <a:gd name="connsiteY13" fmla="*/ 1782622 h 2363647"/>
              <a:gd name="connsiteX14" fmla="*/ 919521 w 2300646"/>
              <a:gd name="connsiteY14" fmla="*/ 1201597 h 2363647"/>
              <a:gd name="connsiteX15" fmla="*/ 410353 w 2300646"/>
              <a:gd name="connsiteY15" fmla="*/ 2316707 h 2363647"/>
              <a:gd name="connsiteX16" fmla="*/ 288586 w 2300646"/>
              <a:gd name="connsiteY16" fmla="*/ 2047340 h 2363647"/>
              <a:gd name="connsiteX17" fmla="*/ 515813 w 2300646"/>
              <a:gd name="connsiteY17" fmla="*/ 761923 h 2363647"/>
              <a:gd name="connsiteX18" fmla="*/ 6569 w 2300646"/>
              <a:gd name="connsiteY18" fmla="*/ 0 h 2363647"/>
              <a:gd name="connsiteX0" fmla="*/ 6569 w 2300646"/>
              <a:gd name="connsiteY0" fmla="*/ 5505 h 2369152"/>
              <a:gd name="connsiteX1" fmla="*/ 767121 w 2300646"/>
              <a:gd name="connsiteY1" fmla="*/ 578452 h 2369152"/>
              <a:gd name="connsiteX2" fmla="*/ 2036842 w 2300646"/>
              <a:gd name="connsiteY2" fmla="*/ 514597 h 2369152"/>
              <a:gd name="connsiteX3" fmla="*/ 2291808 w 2300646"/>
              <a:gd name="connsiteY3" fmla="*/ 662729 h 2369152"/>
              <a:gd name="connsiteX4" fmla="*/ 1138596 w 2300646"/>
              <a:gd name="connsiteY4" fmla="*/ 1026127 h 2369152"/>
              <a:gd name="connsiteX5" fmla="*/ 1624371 w 2300646"/>
              <a:gd name="connsiteY5" fmla="*/ 1550002 h 2369152"/>
              <a:gd name="connsiteX6" fmla="*/ 2072046 w 2300646"/>
              <a:gd name="connsiteY6" fmla="*/ 1550002 h 2369152"/>
              <a:gd name="connsiteX7" fmla="*/ 2300646 w 2300646"/>
              <a:gd name="connsiteY7" fmla="*/ 1740502 h 2369152"/>
              <a:gd name="connsiteX8" fmla="*/ 1833921 w 2300646"/>
              <a:gd name="connsiteY8" fmla="*/ 1873852 h 2369152"/>
              <a:gd name="connsiteX9" fmla="*/ 2005371 w 2300646"/>
              <a:gd name="connsiteY9" fmla="*/ 2121502 h 2369152"/>
              <a:gd name="connsiteX10" fmla="*/ 1729146 w 2300646"/>
              <a:gd name="connsiteY10" fmla="*/ 1988152 h 2369152"/>
              <a:gd name="connsiteX11" fmla="*/ 1538646 w 2300646"/>
              <a:gd name="connsiteY11" fmla="*/ 2369152 h 2369152"/>
              <a:gd name="connsiteX12" fmla="*/ 1310046 w 2300646"/>
              <a:gd name="connsiteY12" fmla="*/ 2150077 h 2369152"/>
              <a:gd name="connsiteX13" fmla="*/ 1443396 w 2300646"/>
              <a:gd name="connsiteY13" fmla="*/ 1788127 h 2369152"/>
              <a:gd name="connsiteX14" fmla="*/ 919521 w 2300646"/>
              <a:gd name="connsiteY14" fmla="*/ 1207102 h 2369152"/>
              <a:gd name="connsiteX15" fmla="*/ 410353 w 2300646"/>
              <a:gd name="connsiteY15" fmla="*/ 2322212 h 2369152"/>
              <a:gd name="connsiteX16" fmla="*/ 288586 w 2300646"/>
              <a:gd name="connsiteY16" fmla="*/ 2052845 h 2369152"/>
              <a:gd name="connsiteX17" fmla="*/ 515813 w 2300646"/>
              <a:gd name="connsiteY17" fmla="*/ 767428 h 2369152"/>
              <a:gd name="connsiteX18" fmla="*/ 6569 w 2300646"/>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24119 w 2305244"/>
              <a:gd name="connsiteY14" fmla="*/ 1207102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43194 w 2305244"/>
              <a:gd name="connsiteY4" fmla="*/ 1026127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185156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06618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898516 w 2305244"/>
              <a:gd name="connsiteY14" fmla="*/ 1196129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47994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73597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513830 w 2305244"/>
              <a:gd name="connsiteY13" fmla="*/ 1784469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28969 w 2305244"/>
              <a:gd name="connsiteY5" fmla="*/ 1550002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50914 w 2305244"/>
              <a:gd name="connsiteY5" fmla="*/ 1597551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76644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11167 w 2305244"/>
              <a:gd name="connsiteY0" fmla="*/ 5505 h 2369152"/>
              <a:gd name="connsiteX1" fmla="*/ 771719 w 2305244"/>
              <a:gd name="connsiteY1" fmla="*/ 578452 h 2369152"/>
              <a:gd name="connsiteX2" fmla="*/ 2041440 w 2305244"/>
              <a:gd name="connsiteY2" fmla="*/ 514597 h 2369152"/>
              <a:gd name="connsiteX3" fmla="*/ 2296406 w 2305244"/>
              <a:gd name="connsiteY3" fmla="*/ 662729 h 2369152"/>
              <a:gd name="connsiteX4" fmla="*/ 1124906 w 2305244"/>
              <a:gd name="connsiteY4" fmla="*/ 1004182 h 2369152"/>
              <a:gd name="connsiteX5" fmla="*/ 1676517 w 2305244"/>
              <a:gd name="connsiteY5" fmla="*/ 1608523 h 2369152"/>
              <a:gd name="connsiteX6" fmla="*/ 2032752 w 2305244"/>
              <a:gd name="connsiteY6" fmla="*/ 1550002 h 2369152"/>
              <a:gd name="connsiteX7" fmla="*/ 2305244 w 2305244"/>
              <a:gd name="connsiteY7" fmla="*/ 1740502 h 2369152"/>
              <a:gd name="connsiteX8" fmla="*/ 1838519 w 2305244"/>
              <a:gd name="connsiteY8" fmla="*/ 1873852 h 2369152"/>
              <a:gd name="connsiteX9" fmla="*/ 2009969 w 2305244"/>
              <a:gd name="connsiteY9" fmla="*/ 2121502 h 2369152"/>
              <a:gd name="connsiteX10" fmla="*/ 1733744 w 2305244"/>
              <a:gd name="connsiteY10" fmla="*/ 1988152 h 2369152"/>
              <a:gd name="connsiteX11" fmla="*/ 1543244 w 2305244"/>
              <a:gd name="connsiteY11" fmla="*/ 2369152 h 2369152"/>
              <a:gd name="connsiteX12" fmla="*/ 1314644 w 2305244"/>
              <a:gd name="connsiteY12" fmla="*/ 2150077 h 2369152"/>
              <a:gd name="connsiteX13" fmla="*/ 1495542 w 2305244"/>
              <a:gd name="connsiteY13" fmla="*/ 1788127 h 2369152"/>
              <a:gd name="connsiteX14" fmla="*/ 909489 w 2305244"/>
              <a:gd name="connsiteY14" fmla="*/ 1225390 h 2369152"/>
              <a:gd name="connsiteX15" fmla="*/ 414951 w 2305244"/>
              <a:gd name="connsiteY15" fmla="*/ 2322212 h 2369152"/>
              <a:gd name="connsiteX16" fmla="*/ 293184 w 2305244"/>
              <a:gd name="connsiteY16" fmla="*/ 2052845 h 2369152"/>
              <a:gd name="connsiteX17" fmla="*/ 520411 w 2305244"/>
              <a:gd name="connsiteY17" fmla="*/ 767428 h 2369152"/>
              <a:gd name="connsiteX18" fmla="*/ 11167 w 2305244"/>
              <a:gd name="connsiteY18" fmla="*/ 5505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24192 w 2305244"/>
              <a:gd name="connsiteY17" fmla="*/ 1641442 h 2369152"/>
              <a:gd name="connsiteX0" fmla="*/ 2305244 w 2305244"/>
              <a:gd name="connsiteY0" fmla="*/ 1740502 h 2369152"/>
              <a:gd name="connsiteX1" fmla="*/ 1838519 w 2305244"/>
              <a:gd name="connsiteY1" fmla="*/ 1873852 h 2369152"/>
              <a:gd name="connsiteX2" fmla="*/ 2009969 w 2305244"/>
              <a:gd name="connsiteY2" fmla="*/ 2121502 h 2369152"/>
              <a:gd name="connsiteX3" fmla="*/ 1733744 w 2305244"/>
              <a:gd name="connsiteY3" fmla="*/ 1988152 h 2369152"/>
              <a:gd name="connsiteX4" fmla="*/ 1543244 w 2305244"/>
              <a:gd name="connsiteY4" fmla="*/ 2369152 h 2369152"/>
              <a:gd name="connsiteX5" fmla="*/ 1314644 w 2305244"/>
              <a:gd name="connsiteY5" fmla="*/ 2150077 h 2369152"/>
              <a:gd name="connsiteX6" fmla="*/ 1495542 w 2305244"/>
              <a:gd name="connsiteY6" fmla="*/ 1788127 h 2369152"/>
              <a:gd name="connsiteX7" fmla="*/ 909489 w 2305244"/>
              <a:gd name="connsiteY7" fmla="*/ 1225390 h 2369152"/>
              <a:gd name="connsiteX8" fmla="*/ 414951 w 2305244"/>
              <a:gd name="connsiteY8" fmla="*/ 2322212 h 2369152"/>
              <a:gd name="connsiteX9" fmla="*/ 293184 w 2305244"/>
              <a:gd name="connsiteY9" fmla="*/ 2052845 h 2369152"/>
              <a:gd name="connsiteX10" fmla="*/ 520411 w 2305244"/>
              <a:gd name="connsiteY10" fmla="*/ 767428 h 2369152"/>
              <a:gd name="connsiteX11" fmla="*/ 11167 w 2305244"/>
              <a:gd name="connsiteY11" fmla="*/ 5505 h 2369152"/>
              <a:gd name="connsiteX12" fmla="*/ 771719 w 2305244"/>
              <a:gd name="connsiteY12" fmla="*/ 578452 h 2369152"/>
              <a:gd name="connsiteX13" fmla="*/ 2041440 w 2305244"/>
              <a:gd name="connsiteY13" fmla="*/ 514597 h 2369152"/>
              <a:gd name="connsiteX14" fmla="*/ 2296406 w 2305244"/>
              <a:gd name="connsiteY14" fmla="*/ 662729 h 2369152"/>
              <a:gd name="connsiteX15" fmla="*/ 1124906 w 2305244"/>
              <a:gd name="connsiteY15" fmla="*/ 1004182 h 2369152"/>
              <a:gd name="connsiteX16" fmla="*/ 1676517 w 2305244"/>
              <a:gd name="connsiteY16" fmla="*/ 1608523 h 2369152"/>
              <a:gd name="connsiteX17" fmla="*/ 2102246 w 2305244"/>
              <a:gd name="connsiteY17" fmla="*/ 1579262 h 2369152"/>
              <a:gd name="connsiteX0" fmla="*/ 2275983 w 2296406"/>
              <a:gd name="connsiteY0" fmla="*/ 1747817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7707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102246 w 2296406"/>
              <a:gd name="connsiteY17" fmla="*/ 1579262 h 2369152"/>
              <a:gd name="connsiteX0" fmla="*/ 2290614 w 2296406"/>
              <a:gd name="connsiteY0" fmla="*/ 1740502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57695 w 2296406"/>
              <a:gd name="connsiteY0" fmla="*/ 1755133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62012 w 2296406"/>
              <a:gd name="connsiteY17" fmla="*/ 1560974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1464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91454 w 2296406"/>
              <a:gd name="connsiteY5" fmla="*/ 2150077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69152"/>
              <a:gd name="connsiteX1" fmla="*/ 1838519 w 2296406"/>
              <a:gd name="connsiteY1" fmla="*/ 1873852 h 2369152"/>
              <a:gd name="connsiteX2" fmla="*/ 2009969 w 2296406"/>
              <a:gd name="connsiteY2" fmla="*/ 2121502 h 2369152"/>
              <a:gd name="connsiteX3" fmla="*/ 1733744 w 2296406"/>
              <a:gd name="connsiteY3" fmla="*/ 1988152 h 2369152"/>
              <a:gd name="connsiteX4" fmla="*/ 1543244 w 2296406"/>
              <a:gd name="connsiteY4" fmla="*/ 2369152 h 2369152"/>
              <a:gd name="connsiteX5" fmla="*/ 1380482 w 2296406"/>
              <a:gd name="connsiteY5" fmla="*/ 2120816 h 2369152"/>
              <a:gd name="connsiteX6" fmla="*/ 1495542 w 2296406"/>
              <a:gd name="connsiteY6" fmla="*/ 1788127 h 2369152"/>
              <a:gd name="connsiteX7" fmla="*/ 909489 w 2296406"/>
              <a:gd name="connsiteY7" fmla="*/ 1225390 h 2369152"/>
              <a:gd name="connsiteX8" fmla="*/ 414951 w 2296406"/>
              <a:gd name="connsiteY8" fmla="*/ 2322212 h 2369152"/>
              <a:gd name="connsiteX9" fmla="*/ 293184 w 2296406"/>
              <a:gd name="connsiteY9" fmla="*/ 2052845 h 2369152"/>
              <a:gd name="connsiteX10" fmla="*/ 520411 w 2296406"/>
              <a:gd name="connsiteY10" fmla="*/ 767428 h 2369152"/>
              <a:gd name="connsiteX11" fmla="*/ 11167 w 2296406"/>
              <a:gd name="connsiteY11" fmla="*/ 5505 h 2369152"/>
              <a:gd name="connsiteX12" fmla="*/ 771719 w 2296406"/>
              <a:gd name="connsiteY12" fmla="*/ 578452 h 2369152"/>
              <a:gd name="connsiteX13" fmla="*/ 2041440 w 2296406"/>
              <a:gd name="connsiteY13" fmla="*/ 514597 h 2369152"/>
              <a:gd name="connsiteX14" fmla="*/ 2296406 w 2296406"/>
              <a:gd name="connsiteY14" fmla="*/ 662729 h 2369152"/>
              <a:gd name="connsiteX15" fmla="*/ 1124906 w 2296406"/>
              <a:gd name="connsiteY15" fmla="*/ 1004182 h 2369152"/>
              <a:gd name="connsiteX16" fmla="*/ 1676517 w 2296406"/>
              <a:gd name="connsiteY16" fmla="*/ 1608523 h 2369152"/>
              <a:gd name="connsiteX17" fmla="*/ 2094931 w 2296406"/>
              <a:gd name="connsiteY17" fmla="*/ 1557316 h 2369152"/>
              <a:gd name="connsiteX0" fmla="*/ 2279640 w 2296406"/>
              <a:gd name="connsiteY0" fmla="*/ 1747818 h 2354521"/>
              <a:gd name="connsiteX1" fmla="*/ 1838519 w 2296406"/>
              <a:gd name="connsiteY1" fmla="*/ 1873852 h 2354521"/>
              <a:gd name="connsiteX2" fmla="*/ 2009969 w 2296406"/>
              <a:gd name="connsiteY2" fmla="*/ 2121502 h 2354521"/>
              <a:gd name="connsiteX3" fmla="*/ 1733744 w 2296406"/>
              <a:gd name="connsiteY3" fmla="*/ 1988152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38519 w 2296406"/>
              <a:gd name="connsiteY1" fmla="*/ 1873852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09969 w 2296406"/>
              <a:gd name="connsiteY2" fmla="*/ 2121502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91681 w 2296406"/>
              <a:gd name="connsiteY2" fmla="*/ 2136133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2042887 w 2296406"/>
              <a:gd name="connsiteY2" fmla="*/ 2194655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16574 w 2296406"/>
              <a:gd name="connsiteY1" fmla="*/ 185190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3889 w 2296406"/>
              <a:gd name="connsiteY1" fmla="*/ 1837277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79640 w 2296406"/>
              <a:gd name="connsiteY0" fmla="*/ 1747818 h 2354521"/>
              <a:gd name="connsiteX1" fmla="*/ 1827546 w 2296406"/>
              <a:gd name="connsiteY1" fmla="*/ 1826304 h 2354521"/>
              <a:gd name="connsiteX2" fmla="*/ 1955104 w 2296406"/>
              <a:gd name="connsiteY2" fmla="*/ 2095900 h 2354521"/>
              <a:gd name="connsiteX3" fmla="*/ 1682537 w 2296406"/>
              <a:gd name="connsiteY3" fmla="*/ 1962549 h 2354521"/>
              <a:gd name="connsiteX4" fmla="*/ 1528613 w 2296406"/>
              <a:gd name="connsiteY4" fmla="*/ 2354521 h 2354521"/>
              <a:gd name="connsiteX5" fmla="*/ 1380482 w 2296406"/>
              <a:gd name="connsiteY5" fmla="*/ 2120816 h 2354521"/>
              <a:gd name="connsiteX6" fmla="*/ 1495542 w 2296406"/>
              <a:gd name="connsiteY6" fmla="*/ 1788127 h 2354521"/>
              <a:gd name="connsiteX7" fmla="*/ 909489 w 2296406"/>
              <a:gd name="connsiteY7" fmla="*/ 1225390 h 2354521"/>
              <a:gd name="connsiteX8" fmla="*/ 414951 w 2296406"/>
              <a:gd name="connsiteY8" fmla="*/ 2322212 h 2354521"/>
              <a:gd name="connsiteX9" fmla="*/ 293184 w 2296406"/>
              <a:gd name="connsiteY9" fmla="*/ 2052845 h 2354521"/>
              <a:gd name="connsiteX10" fmla="*/ 520411 w 2296406"/>
              <a:gd name="connsiteY10" fmla="*/ 767428 h 2354521"/>
              <a:gd name="connsiteX11" fmla="*/ 11167 w 2296406"/>
              <a:gd name="connsiteY11" fmla="*/ 5505 h 2354521"/>
              <a:gd name="connsiteX12" fmla="*/ 771719 w 2296406"/>
              <a:gd name="connsiteY12" fmla="*/ 578452 h 2354521"/>
              <a:gd name="connsiteX13" fmla="*/ 2041440 w 2296406"/>
              <a:gd name="connsiteY13" fmla="*/ 514597 h 2354521"/>
              <a:gd name="connsiteX14" fmla="*/ 2296406 w 2296406"/>
              <a:gd name="connsiteY14" fmla="*/ 662729 h 2354521"/>
              <a:gd name="connsiteX15" fmla="*/ 1124906 w 2296406"/>
              <a:gd name="connsiteY15" fmla="*/ 1004182 h 2354521"/>
              <a:gd name="connsiteX16" fmla="*/ 1676517 w 2296406"/>
              <a:gd name="connsiteY16" fmla="*/ 1608523 h 2354521"/>
              <a:gd name="connsiteX17" fmla="*/ 2094931 w 2296406"/>
              <a:gd name="connsiteY17" fmla="*/ 1557316 h 2354521"/>
              <a:gd name="connsiteX0" fmla="*/ 2280220 w 2296986"/>
              <a:gd name="connsiteY0" fmla="*/ 1747818 h 2354521"/>
              <a:gd name="connsiteX1" fmla="*/ 1828126 w 2296986"/>
              <a:gd name="connsiteY1" fmla="*/ 1826304 h 2354521"/>
              <a:gd name="connsiteX2" fmla="*/ 1955684 w 2296986"/>
              <a:gd name="connsiteY2" fmla="*/ 2095900 h 2354521"/>
              <a:gd name="connsiteX3" fmla="*/ 1683117 w 2296986"/>
              <a:gd name="connsiteY3" fmla="*/ 1962549 h 2354521"/>
              <a:gd name="connsiteX4" fmla="*/ 1529193 w 2296986"/>
              <a:gd name="connsiteY4" fmla="*/ 2354521 h 2354521"/>
              <a:gd name="connsiteX5" fmla="*/ 1381062 w 2296986"/>
              <a:gd name="connsiteY5" fmla="*/ 2120816 h 2354521"/>
              <a:gd name="connsiteX6" fmla="*/ 1496122 w 2296986"/>
              <a:gd name="connsiteY6" fmla="*/ 1788127 h 2354521"/>
              <a:gd name="connsiteX7" fmla="*/ 910069 w 2296986"/>
              <a:gd name="connsiteY7" fmla="*/ 1225390 h 2354521"/>
              <a:gd name="connsiteX8" fmla="*/ 415531 w 2296986"/>
              <a:gd name="connsiteY8" fmla="*/ 2322212 h 2354521"/>
              <a:gd name="connsiteX9" fmla="*/ 293764 w 2296986"/>
              <a:gd name="connsiteY9" fmla="*/ 2052845 h 2354521"/>
              <a:gd name="connsiteX10" fmla="*/ 497994 w 2296986"/>
              <a:gd name="connsiteY10" fmla="*/ 836420 h 2354521"/>
              <a:gd name="connsiteX11" fmla="*/ 11747 w 2296986"/>
              <a:gd name="connsiteY11" fmla="*/ 5505 h 2354521"/>
              <a:gd name="connsiteX12" fmla="*/ 772299 w 2296986"/>
              <a:gd name="connsiteY12" fmla="*/ 578452 h 2354521"/>
              <a:gd name="connsiteX13" fmla="*/ 2042020 w 2296986"/>
              <a:gd name="connsiteY13" fmla="*/ 514597 h 2354521"/>
              <a:gd name="connsiteX14" fmla="*/ 2296986 w 2296986"/>
              <a:gd name="connsiteY14" fmla="*/ 662729 h 2354521"/>
              <a:gd name="connsiteX15" fmla="*/ 1125486 w 2296986"/>
              <a:gd name="connsiteY15" fmla="*/ 1004182 h 2354521"/>
              <a:gd name="connsiteX16" fmla="*/ 1677097 w 2296986"/>
              <a:gd name="connsiteY16" fmla="*/ 1608523 h 2354521"/>
              <a:gd name="connsiteX17" fmla="*/ 2095511 w 2296986"/>
              <a:gd name="connsiteY17" fmla="*/ 1557316 h 2354521"/>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910069 w 2296986"/>
              <a:gd name="connsiteY7" fmla="*/ 1225483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125486 w 2296986"/>
              <a:gd name="connsiteY15" fmla="*/ 1004275 h 2354614"/>
              <a:gd name="connsiteX16" fmla="*/ 1677097 w 2296986"/>
              <a:gd name="connsiteY16" fmla="*/ 1608616 h 2354614"/>
              <a:gd name="connsiteX17" fmla="*/ 2095511 w 2296986"/>
              <a:gd name="connsiteY17" fmla="*/ 1557409 h 2354614"/>
              <a:gd name="connsiteX0" fmla="*/ 2280220 w 2296986"/>
              <a:gd name="connsiteY0" fmla="*/ 1747911 h 2354614"/>
              <a:gd name="connsiteX1" fmla="*/ 1828126 w 2296986"/>
              <a:gd name="connsiteY1" fmla="*/ 1826397 h 2354614"/>
              <a:gd name="connsiteX2" fmla="*/ 1955684 w 2296986"/>
              <a:gd name="connsiteY2" fmla="*/ 2095993 h 2354614"/>
              <a:gd name="connsiteX3" fmla="*/ 1683117 w 2296986"/>
              <a:gd name="connsiteY3" fmla="*/ 1962642 h 2354614"/>
              <a:gd name="connsiteX4" fmla="*/ 1529193 w 2296986"/>
              <a:gd name="connsiteY4" fmla="*/ 2354614 h 2354614"/>
              <a:gd name="connsiteX5" fmla="*/ 1381062 w 2296986"/>
              <a:gd name="connsiteY5" fmla="*/ 2120909 h 2354614"/>
              <a:gd name="connsiteX6" fmla="*/ 1496122 w 2296986"/>
              <a:gd name="connsiteY6" fmla="*/ 1788220 h 2354614"/>
              <a:gd name="connsiteX7" fmla="*/ 864075 w 2296986"/>
              <a:gd name="connsiteY7" fmla="*/ 1325138 h 2354614"/>
              <a:gd name="connsiteX8" fmla="*/ 415531 w 2296986"/>
              <a:gd name="connsiteY8" fmla="*/ 2322305 h 2354614"/>
              <a:gd name="connsiteX9" fmla="*/ 293764 w 2296986"/>
              <a:gd name="connsiteY9" fmla="*/ 2052938 h 2354614"/>
              <a:gd name="connsiteX10" fmla="*/ 497994 w 2296986"/>
              <a:gd name="connsiteY10" fmla="*/ 836513 h 2354614"/>
              <a:gd name="connsiteX11" fmla="*/ 11747 w 2296986"/>
              <a:gd name="connsiteY11" fmla="*/ 5598 h 2354614"/>
              <a:gd name="connsiteX12" fmla="*/ 841291 w 2296986"/>
              <a:gd name="connsiteY12" fmla="*/ 570880 h 2354614"/>
              <a:gd name="connsiteX13" fmla="*/ 2042020 w 2296986"/>
              <a:gd name="connsiteY13" fmla="*/ 514690 h 2354614"/>
              <a:gd name="connsiteX14" fmla="*/ 2296986 w 2296986"/>
              <a:gd name="connsiteY14" fmla="*/ 662822 h 2354614"/>
              <a:gd name="connsiteX15" fmla="*/ 1209809 w 2296986"/>
              <a:gd name="connsiteY15" fmla="*/ 996610 h 2354614"/>
              <a:gd name="connsiteX16" fmla="*/ 1677097 w 2296986"/>
              <a:gd name="connsiteY16" fmla="*/ 1608616 h 2354614"/>
              <a:gd name="connsiteX17" fmla="*/ 2095511 w 2296986"/>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63683 w 2296594"/>
              <a:gd name="connsiteY7" fmla="*/ 1325138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 name="connsiteX0" fmla="*/ 2279828 w 2296594"/>
              <a:gd name="connsiteY0" fmla="*/ 1747911 h 2354614"/>
              <a:gd name="connsiteX1" fmla="*/ 1827734 w 2296594"/>
              <a:gd name="connsiteY1" fmla="*/ 1826397 h 2354614"/>
              <a:gd name="connsiteX2" fmla="*/ 1955292 w 2296594"/>
              <a:gd name="connsiteY2" fmla="*/ 2095993 h 2354614"/>
              <a:gd name="connsiteX3" fmla="*/ 1682725 w 2296594"/>
              <a:gd name="connsiteY3" fmla="*/ 1962642 h 2354614"/>
              <a:gd name="connsiteX4" fmla="*/ 1528801 w 2296594"/>
              <a:gd name="connsiteY4" fmla="*/ 2354614 h 2354614"/>
              <a:gd name="connsiteX5" fmla="*/ 1380670 w 2296594"/>
              <a:gd name="connsiteY5" fmla="*/ 2120909 h 2354614"/>
              <a:gd name="connsiteX6" fmla="*/ 1495730 w 2296594"/>
              <a:gd name="connsiteY6" fmla="*/ 1788220 h 2354614"/>
              <a:gd name="connsiteX7" fmla="*/ 856016 w 2296594"/>
              <a:gd name="connsiteY7" fmla="*/ 1302141 h 2354614"/>
              <a:gd name="connsiteX8" fmla="*/ 415139 w 2296594"/>
              <a:gd name="connsiteY8" fmla="*/ 2322305 h 2354614"/>
              <a:gd name="connsiteX9" fmla="*/ 293372 w 2296594"/>
              <a:gd name="connsiteY9" fmla="*/ 2052938 h 2354614"/>
              <a:gd name="connsiteX10" fmla="*/ 512934 w 2296594"/>
              <a:gd name="connsiteY10" fmla="*/ 874842 h 2354614"/>
              <a:gd name="connsiteX11" fmla="*/ 11355 w 2296594"/>
              <a:gd name="connsiteY11" fmla="*/ 5598 h 2354614"/>
              <a:gd name="connsiteX12" fmla="*/ 840899 w 2296594"/>
              <a:gd name="connsiteY12" fmla="*/ 570880 h 2354614"/>
              <a:gd name="connsiteX13" fmla="*/ 2041628 w 2296594"/>
              <a:gd name="connsiteY13" fmla="*/ 514690 h 2354614"/>
              <a:gd name="connsiteX14" fmla="*/ 2296594 w 2296594"/>
              <a:gd name="connsiteY14" fmla="*/ 662822 h 2354614"/>
              <a:gd name="connsiteX15" fmla="*/ 1209417 w 2296594"/>
              <a:gd name="connsiteY15" fmla="*/ 996610 h 2354614"/>
              <a:gd name="connsiteX16" fmla="*/ 1676705 w 2296594"/>
              <a:gd name="connsiteY16" fmla="*/ 1608616 h 2354614"/>
              <a:gd name="connsiteX17" fmla="*/ 2095119 w 2296594"/>
              <a:gd name="connsiteY17" fmla="*/ 1557409 h 2354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96594" h="2354614">
                <a:moveTo>
                  <a:pt x="2279828" y="1747911"/>
                </a:moveTo>
                <a:lnTo>
                  <a:pt x="1827734" y="1826397"/>
                </a:lnTo>
                <a:cubicBezTo>
                  <a:pt x="1873911" y="1907728"/>
                  <a:pt x="1985925" y="2047581"/>
                  <a:pt x="1955292" y="2095993"/>
                </a:cubicBezTo>
                <a:cubicBezTo>
                  <a:pt x="1897354" y="2139325"/>
                  <a:pt x="1773581" y="2007092"/>
                  <a:pt x="1682725" y="1962642"/>
                </a:cubicBezTo>
                <a:lnTo>
                  <a:pt x="1528801" y="2354614"/>
                </a:lnTo>
                <a:lnTo>
                  <a:pt x="1380670" y="2120909"/>
                </a:lnTo>
                <a:lnTo>
                  <a:pt x="1495730" y="1788220"/>
                </a:lnTo>
                <a:lnTo>
                  <a:pt x="856016" y="1302141"/>
                </a:lnTo>
                <a:lnTo>
                  <a:pt x="415139" y="2322305"/>
                </a:lnTo>
                <a:lnTo>
                  <a:pt x="293372" y="2052938"/>
                </a:lnTo>
                <a:cubicBezTo>
                  <a:pt x="369114" y="1624466"/>
                  <a:pt x="437192" y="1303314"/>
                  <a:pt x="512934" y="874842"/>
                </a:cubicBezTo>
                <a:cubicBezTo>
                  <a:pt x="317583" y="650129"/>
                  <a:pt x="-71270" y="102295"/>
                  <a:pt x="11355" y="5598"/>
                </a:cubicBezTo>
                <a:cubicBezTo>
                  <a:pt x="111253" y="-52136"/>
                  <a:pt x="623957" y="350637"/>
                  <a:pt x="840899" y="570880"/>
                </a:cubicBezTo>
                <a:lnTo>
                  <a:pt x="2041628" y="514690"/>
                </a:lnTo>
                <a:lnTo>
                  <a:pt x="2296594" y="662822"/>
                </a:lnTo>
                <a:lnTo>
                  <a:pt x="1209417" y="996610"/>
                </a:lnTo>
                <a:lnTo>
                  <a:pt x="1676705" y="1608616"/>
                </a:lnTo>
                <a:cubicBezTo>
                  <a:pt x="1795450" y="1589109"/>
                  <a:pt x="2095119" y="1557409"/>
                  <a:pt x="2095119" y="1557409"/>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67806924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53799B35-A872-4D8F-9E4D-F5C72C8DCBCD}"/>
              </a:ext>
            </a:extLst>
          </p:cNvPr>
          <p:cNvSpPr>
            <a:spLocks noGrp="1"/>
          </p:cNvSpPr>
          <p:nvPr>
            <p:ph type="pic" sz="quarter" idx="14"/>
          </p:nvPr>
        </p:nvSpPr>
        <p:spPr/>
      </p:sp>
      <p:sp>
        <p:nvSpPr>
          <p:cNvPr id="4" name="TextBox 3">
            <a:extLst>
              <a:ext uri="{FF2B5EF4-FFF2-40B4-BE49-F238E27FC236}">
                <a16:creationId xmlns:a16="http://schemas.microsoft.com/office/drawing/2014/main" id="{D38CB5B5-5A80-4016-A9BC-C87673224B2C}"/>
              </a:ext>
            </a:extLst>
          </p:cNvPr>
          <p:cNvSpPr txBox="1"/>
          <p:nvPr/>
        </p:nvSpPr>
        <p:spPr>
          <a:xfrm>
            <a:off x="2313466" y="441417"/>
            <a:ext cx="7565067" cy="769441"/>
          </a:xfrm>
          <a:prstGeom prst="rect">
            <a:avLst/>
          </a:prstGeom>
          <a:noFill/>
        </p:spPr>
        <p:txBody>
          <a:bodyPr wrap="square" rtlCol="0" anchor="ctr">
            <a:spAutoFit/>
          </a:bodyPr>
          <a:lstStyle/>
          <a:p>
            <a:pPr algn="ctr"/>
            <a:r>
              <a:rPr lang="en-US" altLang="ko-KR" sz="4400" b="1" dirty="0">
                <a:solidFill>
                  <a:schemeClr val="bg1"/>
                </a:solidFill>
                <a:cs typeface="Arial" pitchFamily="34" charset="0"/>
              </a:rPr>
              <a:t>Awesome </a:t>
            </a:r>
            <a:r>
              <a:rPr lang="en-GB" altLang="ko-KR" sz="4400" b="1" dirty="0">
                <a:solidFill>
                  <a:schemeClr val="bg1"/>
                </a:solidFill>
                <a:cs typeface="Arial" pitchFamily="34" charset="0"/>
              </a:rPr>
              <a:t>P</a:t>
            </a:r>
            <a:r>
              <a:rPr lang="en-US" altLang="ko-KR" sz="4400" b="1" dirty="0" err="1">
                <a:solidFill>
                  <a:schemeClr val="bg1"/>
                </a:solidFill>
                <a:cs typeface="Arial" pitchFamily="34" charset="0"/>
              </a:rPr>
              <a:t>resentation</a:t>
            </a:r>
            <a:endParaRPr lang="en-US" altLang="ko-KR" sz="4400" b="1" dirty="0">
              <a:solidFill>
                <a:schemeClr val="bg1"/>
              </a:solidFill>
              <a:cs typeface="Arial" pitchFamily="34" charset="0"/>
            </a:endParaRPr>
          </a:p>
        </p:txBody>
      </p:sp>
      <p:sp>
        <p:nvSpPr>
          <p:cNvPr id="5" name="Frame 4">
            <a:extLst>
              <a:ext uri="{FF2B5EF4-FFF2-40B4-BE49-F238E27FC236}">
                <a16:creationId xmlns:a16="http://schemas.microsoft.com/office/drawing/2014/main" id="{FF0605A0-1EE2-41F9-BC21-918F948510E5}"/>
              </a:ext>
            </a:extLst>
          </p:cNvPr>
          <p:cNvSpPr/>
          <p:nvPr/>
        </p:nvSpPr>
        <p:spPr>
          <a:xfrm>
            <a:off x="180975" y="171450"/>
            <a:ext cx="11830050" cy="6515100"/>
          </a:xfrm>
          <a:prstGeom prst="frame">
            <a:avLst>
              <a:gd name="adj1" fmla="val 584"/>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 name="Rectangle 5">
            <a:extLst>
              <a:ext uri="{FF2B5EF4-FFF2-40B4-BE49-F238E27FC236}">
                <a16:creationId xmlns:a16="http://schemas.microsoft.com/office/drawing/2014/main" id="{D6F0F994-503D-43C0-BDB0-2F40E889C498}"/>
              </a:ext>
            </a:extLst>
          </p:cNvPr>
          <p:cNvSpPr/>
          <p:nvPr/>
        </p:nvSpPr>
        <p:spPr>
          <a:xfrm>
            <a:off x="4953000" y="1244399"/>
            <a:ext cx="228600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A3B4361F-CF89-4A6A-9F56-462F9D1710DF}"/>
              </a:ext>
            </a:extLst>
          </p:cNvPr>
          <p:cNvGrpSpPr/>
          <p:nvPr/>
        </p:nvGrpSpPr>
        <p:grpSpPr>
          <a:xfrm>
            <a:off x="5475128" y="1720780"/>
            <a:ext cx="1241745" cy="1059828"/>
            <a:chOff x="1382292" y="2541472"/>
            <a:chExt cx="1979584" cy="1689573"/>
          </a:xfrm>
        </p:grpSpPr>
        <p:sp>
          <p:nvSpPr>
            <p:cNvPr id="8" name="Freeform: Shape 7">
              <a:extLst>
                <a:ext uri="{FF2B5EF4-FFF2-40B4-BE49-F238E27FC236}">
                  <a16:creationId xmlns:a16="http://schemas.microsoft.com/office/drawing/2014/main" id="{C8748289-9D94-44F3-9729-D53CF0934317}"/>
                </a:ext>
              </a:extLst>
            </p:cNvPr>
            <p:cNvSpPr/>
            <p:nvPr/>
          </p:nvSpPr>
          <p:spPr>
            <a:xfrm>
              <a:off x="1916268" y="2541472"/>
              <a:ext cx="917610" cy="1689573"/>
            </a:xfrm>
            <a:custGeom>
              <a:avLst/>
              <a:gdLst>
                <a:gd name="connsiteX0" fmla="*/ 552038 w 917610"/>
                <a:gd name="connsiteY0" fmla="*/ 1355777 h 1689573"/>
                <a:gd name="connsiteX1" fmla="*/ 540215 w 917610"/>
                <a:gd name="connsiteY1" fmla="*/ 1365630 h 1689573"/>
                <a:gd name="connsiteX2" fmla="*/ 540215 w 917610"/>
                <a:gd name="connsiteY2" fmla="*/ 1621001 h 1689573"/>
                <a:gd name="connsiteX3" fmla="*/ 552038 w 917610"/>
                <a:gd name="connsiteY3" fmla="*/ 1630853 h 1689573"/>
                <a:gd name="connsiteX4" fmla="*/ 563861 w 917610"/>
                <a:gd name="connsiteY4" fmla="*/ 1621001 h 1689573"/>
                <a:gd name="connsiteX5" fmla="*/ 563861 w 917610"/>
                <a:gd name="connsiteY5" fmla="*/ 1365630 h 1689573"/>
                <a:gd name="connsiteX6" fmla="*/ 552038 w 917610"/>
                <a:gd name="connsiteY6" fmla="*/ 1355777 h 1689573"/>
                <a:gd name="connsiteX7" fmla="*/ 505930 w 917610"/>
                <a:gd name="connsiteY7" fmla="*/ 1355777 h 1689573"/>
                <a:gd name="connsiteX8" fmla="*/ 494107 w 917610"/>
                <a:gd name="connsiteY8" fmla="*/ 1365630 h 1689573"/>
                <a:gd name="connsiteX9" fmla="*/ 494107 w 917610"/>
                <a:gd name="connsiteY9" fmla="*/ 1621001 h 1689573"/>
                <a:gd name="connsiteX10" fmla="*/ 505930 w 917610"/>
                <a:gd name="connsiteY10" fmla="*/ 1630853 h 1689573"/>
                <a:gd name="connsiteX11" fmla="*/ 517752 w 917610"/>
                <a:gd name="connsiteY11" fmla="*/ 1621001 h 1689573"/>
                <a:gd name="connsiteX12" fmla="*/ 517752 w 917610"/>
                <a:gd name="connsiteY12" fmla="*/ 1365630 h 1689573"/>
                <a:gd name="connsiteX13" fmla="*/ 505930 w 917610"/>
                <a:gd name="connsiteY13" fmla="*/ 1355777 h 1689573"/>
                <a:gd name="connsiteX14" fmla="*/ 459821 w 917610"/>
                <a:gd name="connsiteY14" fmla="*/ 1355777 h 1689573"/>
                <a:gd name="connsiteX15" fmla="*/ 447998 w 917610"/>
                <a:gd name="connsiteY15" fmla="*/ 1365630 h 1689573"/>
                <a:gd name="connsiteX16" fmla="*/ 447998 w 917610"/>
                <a:gd name="connsiteY16" fmla="*/ 1621001 h 1689573"/>
                <a:gd name="connsiteX17" fmla="*/ 459821 w 917610"/>
                <a:gd name="connsiteY17" fmla="*/ 1630853 h 1689573"/>
                <a:gd name="connsiteX18" fmla="*/ 471643 w 917610"/>
                <a:gd name="connsiteY18" fmla="*/ 1621001 h 1689573"/>
                <a:gd name="connsiteX19" fmla="*/ 471643 w 917610"/>
                <a:gd name="connsiteY19" fmla="*/ 1365630 h 1689573"/>
                <a:gd name="connsiteX20" fmla="*/ 459821 w 917610"/>
                <a:gd name="connsiteY20" fmla="*/ 1355777 h 1689573"/>
                <a:gd name="connsiteX21" fmla="*/ 413712 w 917610"/>
                <a:gd name="connsiteY21" fmla="*/ 1355777 h 1689573"/>
                <a:gd name="connsiteX22" fmla="*/ 401889 w 917610"/>
                <a:gd name="connsiteY22" fmla="*/ 1365630 h 1689573"/>
                <a:gd name="connsiteX23" fmla="*/ 401889 w 917610"/>
                <a:gd name="connsiteY23" fmla="*/ 1621001 h 1689573"/>
                <a:gd name="connsiteX24" fmla="*/ 413712 w 917610"/>
                <a:gd name="connsiteY24" fmla="*/ 1630853 h 1689573"/>
                <a:gd name="connsiteX25" fmla="*/ 425535 w 917610"/>
                <a:gd name="connsiteY25" fmla="*/ 1621001 h 1689573"/>
                <a:gd name="connsiteX26" fmla="*/ 425535 w 917610"/>
                <a:gd name="connsiteY26" fmla="*/ 1365630 h 1689573"/>
                <a:gd name="connsiteX27" fmla="*/ 413712 w 917610"/>
                <a:gd name="connsiteY27" fmla="*/ 1355777 h 1689573"/>
                <a:gd name="connsiteX28" fmla="*/ 367603 w 917610"/>
                <a:gd name="connsiteY28" fmla="*/ 1355777 h 1689573"/>
                <a:gd name="connsiteX29" fmla="*/ 355780 w 917610"/>
                <a:gd name="connsiteY29" fmla="*/ 1365630 h 1689573"/>
                <a:gd name="connsiteX30" fmla="*/ 355780 w 917610"/>
                <a:gd name="connsiteY30" fmla="*/ 1621001 h 1689573"/>
                <a:gd name="connsiteX31" fmla="*/ 367603 w 917610"/>
                <a:gd name="connsiteY31" fmla="*/ 1630853 h 1689573"/>
                <a:gd name="connsiteX32" fmla="*/ 379426 w 917610"/>
                <a:gd name="connsiteY32" fmla="*/ 1621001 h 1689573"/>
                <a:gd name="connsiteX33" fmla="*/ 379426 w 917610"/>
                <a:gd name="connsiteY33" fmla="*/ 1365630 h 1689573"/>
                <a:gd name="connsiteX34" fmla="*/ 367603 w 917610"/>
                <a:gd name="connsiteY34" fmla="*/ 1355777 h 1689573"/>
                <a:gd name="connsiteX35" fmla="*/ 748720 w 917610"/>
                <a:gd name="connsiteY35" fmla="*/ 1307062 h 1689573"/>
                <a:gd name="connsiteX36" fmla="*/ 696670 w 917610"/>
                <a:gd name="connsiteY36" fmla="*/ 1502251 h 1689573"/>
                <a:gd name="connsiteX37" fmla="*/ 744611 w 917610"/>
                <a:gd name="connsiteY37" fmla="*/ 1657716 h 1689573"/>
                <a:gd name="connsiteX38" fmla="*/ 760706 w 917610"/>
                <a:gd name="connsiteY38" fmla="*/ 1670386 h 1689573"/>
                <a:gd name="connsiteX39" fmla="*/ 725093 w 917610"/>
                <a:gd name="connsiteY39" fmla="*/ 1504305 h 1689573"/>
                <a:gd name="connsiteX40" fmla="*/ 756254 w 917610"/>
                <a:gd name="connsiteY40" fmla="*/ 1307062 h 1689573"/>
                <a:gd name="connsiteX41" fmla="*/ 825084 w 917610"/>
                <a:gd name="connsiteY41" fmla="*/ 1306719 h 1689573"/>
                <a:gd name="connsiteX42" fmla="*/ 861382 w 917610"/>
                <a:gd name="connsiteY42" fmla="*/ 1502935 h 1689573"/>
                <a:gd name="connsiteX43" fmla="*/ 822344 w 917610"/>
                <a:gd name="connsiteY43" fmla="*/ 1672441 h 1689573"/>
                <a:gd name="connsiteX44" fmla="*/ 844945 w 917610"/>
                <a:gd name="connsiteY44" fmla="*/ 1654634 h 1689573"/>
                <a:gd name="connsiteX45" fmla="*/ 888435 w 917610"/>
                <a:gd name="connsiteY45" fmla="*/ 1489923 h 1689573"/>
                <a:gd name="connsiteX46" fmla="*/ 835699 w 917610"/>
                <a:gd name="connsiteY46" fmla="*/ 1306719 h 1689573"/>
                <a:gd name="connsiteX47" fmla="*/ 806935 w 917610"/>
                <a:gd name="connsiteY47" fmla="*/ 1306719 h 1689573"/>
                <a:gd name="connsiteX48" fmla="*/ 825084 w 917610"/>
                <a:gd name="connsiteY48" fmla="*/ 1512866 h 1689573"/>
                <a:gd name="connsiteX49" fmla="*/ 811386 w 917610"/>
                <a:gd name="connsiteY49" fmla="*/ 1669359 h 1689573"/>
                <a:gd name="connsiteX50" fmla="*/ 811729 w 917610"/>
                <a:gd name="connsiteY50" fmla="*/ 1668674 h 1689573"/>
                <a:gd name="connsiteX51" fmla="*/ 851109 w 917610"/>
                <a:gd name="connsiteY51" fmla="*/ 1503620 h 1689573"/>
                <a:gd name="connsiteX52" fmla="*/ 814468 w 917610"/>
                <a:gd name="connsiteY52" fmla="*/ 1306719 h 1689573"/>
                <a:gd name="connsiteX53" fmla="*/ 796661 w 917610"/>
                <a:gd name="connsiteY53" fmla="*/ 1306719 h 1689573"/>
                <a:gd name="connsiteX54" fmla="*/ 796661 w 917610"/>
                <a:gd name="connsiteY54" fmla="*/ 1307062 h 1689573"/>
                <a:gd name="connsiteX55" fmla="*/ 785704 w 917610"/>
                <a:gd name="connsiteY55" fmla="*/ 1307062 h 1689573"/>
                <a:gd name="connsiteX56" fmla="*/ 770979 w 917610"/>
                <a:gd name="connsiteY56" fmla="*/ 1513208 h 1689573"/>
                <a:gd name="connsiteX57" fmla="*/ 792552 w 917610"/>
                <a:gd name="connsiteY57" fmla="*/ 1678263 h 1689573"/>
                <a:gd name="connsiteX58" fmla="*/ 794607 w 917610"/>
                <a:gd name="connsiteY58" fmla="*/ 1679290 h 1689573"/>
                <a:gd name="connsiteX59" fmla="*/ 814811 w 917610"/>
                <a:gd name="connsiteY59" fmla="*/ 1512866 h 1689573"/>
                <a:gd name="connsiteX60" fmla="*/ 796661 w 917610"/>
                <a:gd name="connsiteY60" fmla="*/ 1306719 h 1689573"/>
                <a:gd name="connsiteX61" fmla="*/ 766870 w 917610"/>
                <a:gd name="connsiteY61" fmla="*/ 1306719 h 1689573"/>
                <a:gd name="connsiteX62" fmla="*/ 735366 w 917610"/>
                <a:gd name="connsiteY62" fmla="*/ 1504990 h 1689573"/>
                <a:gd name="connsiteX63" fmla="*/ 770637 w 917610"/>
                <a:gd name="connsiteY63" fmla="*/ 1665935 h 1689573"/>
                <a:gd name="connsiteX64" fmla="*/ 778170 w 917610"/>
                <a:gd name="connsiteY64" fmla="*/ 1672784 h 1689573"/>
                <a:gd name="connsiteX65" fmla="*/ 761048 w 917610"/>
                <a:gd name="connsiteY65" fmla="*/ 1512866 h 1689573"/>
                <a:gd name="connsiteX66" fmla="*/ 775773 w 917610"/>
                <a:gd name="connsiteY66" fmla="*/ 1306719 h 1689573"/>
                <a:gd name="connsiteX67" fmla="*/ 768239 w 917610"/>
                <a:gd name="connsiteY67" fmla="*/ 1251245 h 1689573"/>
                <a:gd name="connsiteX68" fmla="*/ 752830 w 917610"/>
                <a:gd name="connsiteY68" fmla="*/ 1294392 h 1689573"/>
                <a:gd name="connsiteX69" fmla="*/ 758651 w 917610"/>
                <a:gd name="connsiteY69" fmla="*/ 1294392 h 1689573"/>
                <a:gd name="connsiteX70" fmla="*/ 768239 w 917610"/>
                <a:gd name="connsiteY70" fmla="*/ 1251245 h 1689573"/>
                <a:gd name="connsiteX71" fmla="*/ 790840 w 917610"/>
                <a:gd name="connsiteY71" fmla="*/ 1250903 h 1689573"/>
                <a:gd name="connsiteX72" fmla="*/ 787073 w 917610"/>
                <a:gd name="connsiteY72" fmla="*/ 1294392 h 1689573"/>
                <a:gd name="connsiteX73" fmla="*/ 795292 w 917610"/>
                <a:gd name="connsiteY73" fmla="*/ 1294392 h 1689573"/>
                <a:gd name="connsiteX74" fmla="*/ 790840 w 917610"/>
                <a:gd name="connsiteY74" fmla="*/ 1250903 h 1689573"/>
                <a:gd name="connsiteX75" fmla="*/ 800771 w 917610"/>
                <a:gd name="connsiteY75" fmla="*/ 1245424 h 1689573"/>
                <a:gd name="connsiteX76" fmla="*/ 805907 w 917610"/>
                <a:gd name="connsiteY76" fmla="*/ 1294392 h 1689573"/>
                <a:gd name="connsiteX77" fmla="*/ 812071 w 917610"/>
                <a:gd name="connsiteY77" fmla="*/ 1294392 h 1689573"/>
                <a:gd name="connsiteX78" fmla="*/ 800771 w 917610"/>
                <a:gd name="connsiteY78" fmla="*/ 1245424 h 1689573"/>
                <a:gd name="connsiteX79" fmla="*/ 781594 w 917610"/>
                <a:gd name="connsiteY79" fmla="*/ 1238575 h 1689573"/>
                <a:gd name="connsiteX80" fmla="*/ 769267 w 917610"/>
                <a:gd name="connsiteY80" fmla="*/ 1294392 h 1689573"/>
                <a:gd name="connsiteX81" fmla="*/ 776800 w 917610"/>
                <a:gd name="connsiteY81" fmla="*/ 1294392 h 1689573"/>
                <a:gd name="connsiteX82" fmla="*/ 781594 w 917610"/>
                <a:gd name="connsiteY82" fmla="*/ 1238575 h 1689573"/>
                <a:gd name="connsiteX83" fmla="*/ 808647 w 917610"/>
                <a:gd name="connsiteY83" fmla="*/ 1235493 h 1689573"/>
                <a:gd name="connsiteX84" fmla="*/ 822344 w 917610"/>
                <a:gd name="connsiteY84" fmla="*/ 1294392 h 1689573"/>
                <a:gd name="connsiteX85" fmla="*/ 830905 w 917610"/>
                <a:gd name="connsiteY85" fmla="*/ 1294392 h 1689573"/>
                <a:gd name="connsiteX86" fmla="*/ 808647 w 917610"/>
                <a:gd name="connsiteY86" fmla="*/ 1235493 h 1689573"/>
                <a:gd name="connsiteX87" fmla="*/ 126442 w 917610"/>
                <a:gd name="connsiteY87" fmla="*/ 1099588 h 1689573"/>
                <a:gd name="connsiteX88" fmla="*/ 124920 w 917610"/>
                <a:gd name="connsiteY88" fmla="*/ 1115817 h 1689573"/>
                <a:gd name="connsiteX89" fmla="*/ 141150 w 917610"/>
                <a:gd name="connsiteY89" fmla="*/ 1117338 h 1689573"/>
                <a:gd name="connsiteX90" fmla="*/ 142671 w 917610"/>
                <a:gd name="connsiteY90" fmla="*/ 1101109 h 1689573"/>
                <a:gd name="connsiteX91" fmla="*/ 126442 w 917610"/>
                <a:gd name="connsiteY91" fmla="*/ 1099588 h 1689573"/>
                <a:gd name="connsiteX92" fmla="*/ 126442 w 917610"/>
                <a:gd name="connsiteY92" fmla="*/ 1013369 h 1689573"/>
                <a:gd name="connsiteX93" fmla="*/ 124920 w 917610"/>
                <a:gd name="connsiteY93" fmla="*/ 1029598 h 1689573"/>
                <a:gd name="connsiteX94" fmla="*/ 141150 w 917610"/>
                <a:gd name="connsiteY94" fmla="*/ 1031120 h 1689573"/>
                <a:gd name="connsiteX95" fmla="*/ 142671 w 917610"/>
                <a:gd name="connsiteY95" fmla="*/ 1014890 h 1689573"/>
                <a:gd name="connsiteX96" fmla="*/ 126442 w 917610"/>
                <a:gd name="connsiteY96" fmla="*/ 1013369 h 1689573"/>
                <a:gd name="connsiteX97" fmla="*/ 126442 w 917610"/>
                <a:gd name="connsiteY97" fmla="*/ 927151 h 1689573"/>
                <a:gd name="connsiteX98" fmla="*/ 124920 w 917610"/>
                <a:gd name="connsiteY98" fmla="*/ 943380 h 1689573"/>
                <a:gd name="connsiteX99" fmla="*/ 141150 w 917610"/>
                <a:gd name="connsiteY99" fmla="*/ 944901 h 1689573"/>
                <a:gd name="connsiteX100" fmla="*/ 142671 w 917610"/>
                <a:gd name="connsiteY100" fmla="*/ 928672 h 1689573"/>
                <a:gd name="connsiteX101" fmla="*/ 126442 w 917610"/>
                <a:gd name="connsiteY101" fmla="*/ 927151 h 1689573"/>
                <a:gd name="connsiteX102" fmla="*/ 757977 w 917610"/>
                <a:gd name="connsiteY102" fmla="*/ 916582 h 1689573"/>
                <a:gd name="connsiteX103" fmla="*/ 824388 w 917610"/>
                <a:gd name="connsiteY103" fmla="*/ 916582 h 1689573"/>
                <a:gd name="connsiteX104" fmla="*/ 830563 w 917610"/>
                <a:gd name="connsiteY104" fmla="*/ 1172827 h 1689573"/>
                <a:gd name="connsiteX105" fmla="*/ 806250 w 917610"/>
                <a:gd name="connsiteY105" fmla="*/ 1202277 h 1689573"/>
                <a:gd name="connsiteX106" fmla="*/ 841863 w 917610"/>
                <a:gd name="connsiteY106" fmla="*/ 1294734 h 1689573"/>
                <a:gd name="connsiteX107" fmla="*/ 843918 w 917610"/>
                <a:gd name="connsiteY107" fmla="*/ 1294734 h 1689573"/>
                <a:gd name="connsiteX108" fmla="*/ 848369 w 917610"/>
                <a:gd name="connsiteY108" fmla="*/ 1299186 h 1689573"/>
                <a:gd name="connsiteX109" fmla="*/ 848369 w 917610"/>
                <a:gd name="connsiteY109" fmla="*/ 1302268 h 1689573"/>
                <a:gd name="connsiteX110" fmla="*/ 845973 w 917610"/>
                <a:gd name="connsiteY110" fmla="*/ 1306377 h 1689573"/>
                <a:gd name="connsiteX111" fmla="*/ 898022 w 917610"/>
                <a:gd name="connsiteY111" fmla="*/ 1489238 h 1689573"/>
                <a:gd name="connsiteX112" fmla="*/ 852136 w 917610"/>
                <a:gd name="connsiteY112" fmla="*/ 1661483 h 1689573"/>
                <a:gd name="connsiteX113" fmla="*/ 795977 w 917610"/>
                <a:gd name="connsiteY113" fmla="*/ 1689563 h 1689573"/>
                <a:gd name="connsiteX114" fmla="*/ 794265 w 917610"/>
                <a:gd name="connsiteY114" fmla="*/ 1689563 h 1689573"/>
                <a:gd name="connsiteX115" fmla="*/ 737078 w 917610"/>
                <a:gd name="connsiteY115" fmla="*/ 1664907 h 1689573"/>
                <a:gd name="connsiteX116" fmla="*/ 686055 w 917610"/>
                <a:gd name="connsiteY116" fmla="*/ 1501908 h 1689573"/>
                <a:gd name="connsiteX117" fmla="*/ 737420 w 917610"/>
                <a:gd name="connsiteY117" fmla="*/ 1306719 h 1689573"/>
                <a:gd name="connsiteX118" fmla="*/ 733653 w 917610"/>
                <a:gd name="connsiteY118" fmla="*/ 1302268 h 1689573"/>
                <a:gd name="connsiteX119" fmla="*/ 733653 w 917610"/>
                <a:gd name="connsiteY119" fmla="*/ 1299186 h 1689573"/>
                <a:gd name="connsiteX120" fmla="*/ 738105 w 917610"/>
                <a:gd name="connsiteY120" fmla="*/ 1294734 h 1689573"/>
                <a:gd name="connsiteX121" fmla="*/ 741530 w 917610"/>
                <a:gd name="connsiteY121" fmla="*/ 1294734 h 1689573"/>
                <a:gd name="connsiteX122" fmla="*/ 775430 w 917610"/>
                <a:gd name="connsiteY122" fmla="*/ 1201934 h 1689573"/>
                <a:gd name="connsiteX123" fmla="*/ 751803 w 917610"/>
                <a:gd name="connsiteY123" fmla="*/ 1172827 h 1689573"/>
                <a:gd name="connsiteX124" fmla="*/ 418812 w 917610"/>
                <a:gd name="connsiteY124" fmla="*/ 916582 h 1689573"/>
                <a:gd name="connsiteX125" fmla="*/ 455816 w 917610"/>
                <a:gd name="connsiteY125" fmla="*/ 916582 h 1689573"/>
                <a:gd name="connsiteX126" fmla="*/ 496944 w 917610"/>
                <a:gd name="connsiteY126" fmla="*/ 916582 h 1689573"/>
                <a:gd name="connsiteX127" fmla="*/ 496944 w 917610"/>
                <a:gd name="connsiteY127" fmla="*/ 1122502 h 1689573"/>
                <a:gd name="connsiteX128" fmla="*/ 478737 w 917610"/>
                <a:gd name="connsiteY128" fmla="*/ 1122502 h 1689573"/>
                <a:gd name="connsiteX129" fmla="*/ 478737 w 917610"/>
                <a:gd name="connsiteY129" fmla="*/ 1321885 h 1689573"/>
                <a:gd name="connsiteX130" fmla="*/ 552432 w 917610"/>
                <a:gd name="connsiteY130" fmla="*/ 1321885 h 1689573"/>
                <a:gd name="connsiteX131" fmla="*/ 595782 w 917610"/>
                <a:gd name="connsiteY131" fmla="*/ 1365236 h 1689573"/>
                <a:gd name="connsiteX132" fmla="*/ 611546 w 917610"/>
                <a:gd name="connsiteY132" fmla="*/ 1594991 h 1689573"/>
                <a:gd name="connsiteX133" fmla="*/ 516964 w 917610"/>
                <a:gd name="connsiteY133" fmla="*/ 1689573 h 1689573"/>
                <a:gd name="connsiteX134" fmla="*/ 405436 w 917610"/>
                <a:gd name="connsiteY134" fmla="*/ 1689573 h 1689573"/>
                <a:gd name="connsiteX135" fmla="*/ 311248 w 917610"/>
                <a:gd name="connsiteY135" fmla="*/ 1594991 h 1689573"/>
                <a:gd name="connsiteX136" fmla="*/ 327012 w 917610"/>
                <a:gd name="connsiteY136" fmla="*/ 1365236 h 1689573"/>
                <a:gd name="connsiteX137" fmla="*/ 370362 w 917610"/>
                <a:gd name="connsiteY137" fmla="*/ 1321885 h 1689573"/>
                <a:gd name="connsiteX138" fmla="*/ 441298 w 917610"/>
                <a:gd name="connsiteY138" fmla="*/ 1321885 h 1689573"/>
                <a:gd name="connsiteX139" fmla="*/ 441298 w 917610"/>
                <a:gd name="connsiteY139" fmla="*/ 1122502 h 1689573"/>
                <a:gd name="connsiteX140" fmla="*/ 418812 w 917610"/>
                <a:gd name="connsiteY140" fmla="*/ 1122502 h 1689573"/>
                <a:gd name="connsiteX141" fmla="*/ 104326 w 917610"/>
                <a:gd name="connsiteY141" fmla="*/ 916582 h 1689573"/>
                <a:gd name="connsiteX142" fmla="*/ 167388 w 917610"/>
                <a:gd name="connsiteY142" fmla="*/ 916582 h 1689573"/>
                <a:gd name="connsiteX143" fmla="*/ 164986 w 917610"/>
                <a:gd name="connsiteY143" fmla="*/ 921571 h 1689573"/>
                <a:gd name="connsiteX144" fmla="*/ 162958 w 917610"/>
                <a:gd name="connsiteY144" fmla="*/ 1064593 h 1689573"/>
                <a:gd name="connsiteX145" fmla="*/ 155350 w 917610"/>
                <a:gd name="connsiteY145" fmla="*/ 1125960 h 1689573"/>
                <a:gd name="connsiteX146" fmla="*/ 188316 w 917610"/>
                <a:gd name="connsiteY146" fmla="*/ 1166534 h 1689573"/>
                <a:gd name="connsiteX147" fmla="*/ 235990 w 917610"/>
                <a:gd name="connsiteY147" fmla="*/ 1227901 h 1689573"/>
                <a:gd name="connsiteX148" fmla="*/ 199981 w 917610"/>
                <a:gd name="connsiteY148" fmla="*/ 1687394 h 1689573"/>
                <a:gd name="connsiteX149" fmla="*/ 180201 w 917610"/>
                <a:gd name="connsiteY149" fmla="*/ 1672687 h 1689573"/>
                <a:gd name="connsiteX150" fmla="*/ 119341 w 917610"/>
                <a:gd name="connsiteY150" fmla="*/ 1537780 h 1689573"/>
                <a:gd name="connsiteX151" fmla="*/ 113255 w 917610"/>
                <a:gd name="connsiteY151" fmla="*/ 1362300 h 1689573"/>
                <a:gd name="connsiteX152" fmla="*/ 109071 w 917610"/>
                <a:gd name="connsiteY152" fmla="*/ 1134645 h 1689573"/>
                <a:gd name="connsiteX153" fmla="*/ 421443 w 917610"/>
                <a:gd name="connsiteY153" fmla="*/ 0 h 1689573"/>
                <a:gd name="connsiteX154" fmla="*/ 539507 w 917610"/>
                <a:gd name="connsiteY154" fmla="*/ 36614 h 1689573"/>
                <a:gd name="connsiteX155" fmla="*/ 669527 w 917610"/>
                <a:gd name="connsiteY155" fmla="*/ 0 h 1689573"/>
                <a:gd name="connsiteX156" fmla="*/ 917610 w 917610"/>
                <a:gd name="connsiteY156" fmla="*/ 248083 h 1689573"/>
                <a:gd name="connsiteX157" fmla="*/ 688955 w 917610"/>
                <a:gd name="connsiteY157" fmla="*/ 496166 h 1689573"/>
                <a:gd name="connsiteX158" fmla="*/ 700639 w 917610"/>
                <a:gd name="connsiteY158" fmla="*/ 659196 h 1689573"/>
                <a:gd name="connsiteX159" fmla="*/ 455816 w 917610"/>
                <a:gd name="connsiteY159" fmla="*/ 659196 h 1689573"/>
                <a:gd name="connsiteX160" fmla="*/ 176932 w 917610"/>
                <a:gd name="connsiteY160" fmla="*/ 659196 h 1689573"/>
                <a:gd name="connsiteX161" fmla="*/ 190547 w 917610"/>
                <a:gd name="connsiteY161" fmla="*/ 446102 h 1689573"/>
                <a:gd name="connsiteX162" fmla="*/ 180084 w 917610"/>
                <a:gd name="connsiteY162" fmla="*/ 446102 h 1689573"/>
                <a:gd name="connsiteX163" fmla="*/ 0 w 917610"/>
                <a:gd name="connsiteY163" fmla="*/ 266017 h 1689573"/>
                <a:gd name="connsiteX164" fmla="*/ 180084 w 917610"/>
                <a:gd name="connsiteY164" fmla="*/ 85933 h 1689573"/>
                <a:gd name="connsiteX165" fmla="*/ 245095 w 917610"/>
                <a:gd name="connsiteY165" fmla="*/ 97888 h 1689573"/>
                <a:gd name="connsiteX166" fmla="*/ 421443 w 917610"/>
                <a:gd name="connsiteY166" fmla="*/ 0 h 168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Lst>
              <a:rect l="l" t="t" r="r" b="b"/>
              <a:pathLst>
                <a:path w="917610" h="1689573">
                  <a:moveTo>
                    <a:pt x="552038" y="1355777"/>
                  </a:moveTo>
                  <a:cubicBezTo>
                    <a:pt x="545733" y="1355777"/>
                    <a:pt x="540215" y="1360113"/>
                    <a:pt x="540215" y="1365630"/>
                  </a:cubicBezTo>
                  <a:lnTo>
                    <a:pt x="540215" y="1621001"/>
                  </a:lnTo>
                  <a:cubicBezTo>
                    <a:pt x="540215" y="1626518"/>
                    <a:pt x="545339" y="1630853"/>
                    <a:pt x="552038" y="1630853"/>
                  </a:cubicBezTo>
                  <a:cubicBezTo>
                    <a:pt x="558344" y="1630853"/>
                    <a:pt x="563861" y="1626518"/>
                    <a:pt x="563861" y="1621001"/>
                  </a:cubicBezTo>
                  <a:lnTo>
                    <a:pt x="563861" y="1365630"/>
                  </a:lnTo>
                  <a:cubicBezTo>
                    <a:pt x="563861" y="1360113"/>
                    <a:pt x="558738" y="1355777"/>
                    <a:pt x="552038" y="1355777"/>
                  </a:cubicBezTo>
                  <a:close/>
                  <a:moveTo>
                    <a:pt x="505930" y="1355777"/>
                  </a:moveTo>
                  <a:cubicBezTo>
                    <a:pt x="499624" y="1355777"/>
                    <a:pt x="494107" y="1360113"/>
                    <a:pt x="494107" y="1365630"/>
                  </a:cubicBezTo>
                  <a:lnTo>
                    <a:pt x="494107" y="1621001"/>
                  </a:lnTo>
                  <a:cubicBezTo>
                    <a:pt x="494107" y="1626518"/>
                    <a:pt x="499230" y="1630853"/>
                    <a:pt x="505930" y="1630853"/>
                  </a:cubicBezTo>
                  <a:cubicBezTo>
                    <a:pt x="512235" y="1630853"/>
                    <a:pt x="517752" y="1626518"/>
                    <a:pt x="517752" y="1621001"/>
                  </a:cubicBezTo>
                  <a:lnTo>
                    <a:pt x="517752" y="1365630"/>
                  </a:lnTo>
                  <a:cubicBezTo>
                    <a:pt x="517752" y="1360113"/>
                    <a:pt x="512629" y="1355777"/>
                    <a:pt x="505930" y="1355777"/>
                  </a:cubicBezTo>
                  <a:close/>
                  <a:moveTo>
                    <a:pt x="459821" y="1355777"/>
                  </a:moveTo>
                  <a:cubicBezTo>
                    <a:pt x="453515" y="1355777"/>
                    <a:pt x="447998" y="1360113"/>
                    <a:pt x="447998" y="1365630"/>
                  </a:cubicBezTo>
                  <a:lnTo>
                    <a:pt x="447998" y="1621001"/>
                  </a:lnTo>
                  <a:cubicBezTo>
                    <a:pt x="447998" y="1626518"/>
                    <a:pt x="453121" y="1630853"/>
                    <a:pt x="459821" y="1630853"/>
                  </a:cubicBezTo>
                  <a:cubicBezTo>
                    <a:pt x="466126" y="1630853"/>
                    <a:pt x="471643" y="1626518"/>
                    <a:pt x="471643" y="1621001"/>
                  </a:cubicBezTo>
                  <a:lnTo>
                    <a:pt x="471643" y="1365630"/>
                  </a:lnTo>
                  <a:cubicBezTo>
                    <a:pt x="471643" y="1360113"/>
                    <a:pt x="466521" y="1355777"/>
                    <a:pt x="459821" y="1355777"/>
                  </a:cubicBezTo>
                  <a:close/>
                  <a:moveTo>
                    <a:pt x="413712" y="1355777"/>
                  </a:moveTo>
                  <a:cubicBezTo>
                    <a:pt x="407407" y="1355777"/>
                    <a:pt x="401889" y="1360113"/>
                    <a:pt x="401889" y="1365630"/>
                  </a:cubicBezTo>
                  <a:lnTo>
                    <a:pt x="401889" y="1621001"/>
                  </a:lnTo>
                  <a:cubicBezTo>
                    <a:pt x="401889" y="1626518"/>
                    <a:pt x="407012" y="1630853"/>
                    <a:pt x="413712" y="1630853"/>
                  </a:cubicBezTo>
                  <a:cubicBezTo>
                    <a:pt x="420018" y="1630853"/>
                    <a:pt x="425535" y="1626518"/>
                    <a:pt x="425535" y="1621001"/>
                  </a:cubicBezTo>
                  <a:lnTo>
                    <a:pt x="425535" y="1365630"/>
                  </a:lnTo>
                  <a:cubicBezTo>
                    <a:pt x="425535" y="1360113"/>
                    <a:pt x="420412" y="1355777"/>
                    <a:pt x="413712" y="1355777"/>
                  </a:cubicBezTo>
                  <a:close/>
                  <a:moveTo>
                    <a:pt x="367603" y="1355777"/>
                  </a:moveTo>
                  <a:cubicBezTo>
                    <a:pt x="361298" y="1355777"/>
                    <a:pt x="355780" y="1360113"/>
                    <a:pt x="355780" y="1365630"/>
                  </a:cubicBezTo>
                  <a:lnTo>
                    <a:pt x="355780" y="1621001"/>
                  </a:lnTo>
                  <a:cubicBezTo>
                    <a:pt x="355780" y="1626518"/>
                    <a:pt x="360904" y="1630853"/>
                    <a:pt x="367603" y="1630853"/>
                  </a:cubicBezTo>
                  <a:cubicBezTo>
                    <a:pt x="373909" y="1630853"/>
                    <a:pt x="379426" y="1626518"/>
                    <a:pt x="379426" y="1621001"/>
                  </a:cubicBezTo>
                  <a:lnTo>
                    <a:pt x="379426" y="1365630"/>
                  </a:lnTo>
                  <a:cubicBezTo>
                    <a:pt x="379426" y="1360113"/>
                    <a:pt x="374303" y="1355777"/>
                    <a:pt x="367603" y="1355777"/>
                  </a:cubicBezTo>
                  <a:close/>
                  <a:moveTo>
                    <a:pt x="748720" y="1307062"/>
                  </a:moveTo>
                  <a:cubicBezTo>
                    <a:pt x="724408" y="1377261"/>
                    <a:pt x="697698" y="1463213"/>
                    <a:pt x="696670" y="1502251"/>
                  </a:cubicBezTo>
                  <a:cubicBezTo>
                    <a:pt x="695301" y="1552246"/>
                    <a:pt x="709683" y="1622445"/>
                    <a:pt x="744611" y="1657716"/>
                  </a:cubicBezTo>
                  <a:cubicBezTo>
                    <a:pt x="749748" y="1662853"/>
                    <a:pt x="755227" y="1666962"/>
                    <a:pt x="760706" y="1670386"/>
                  </a:cubicBezTo>
                  <a:cubicBezTo>
                    <a:pt x="732969" y="1637855"/>
                    <a:pt x="719614" y="1576559"/>
                    <a:pt x="725093" y="1504305"/>
                  </a:cubicBezTo>
                  <a:cubicBezTo>
                    <a:pt x="729202" y="1445748"/>
                    <a:pt x="743242" y="1369385"/>
                    <a:pt x="756254" y="1307062"/>
                  </a:cubicBezTo>
                  <a:close/>
                  <a:moveTo>
                    <a:pt x="825084" y="1306719"/>
                  </a:moveTo>
                  <a:cubicBezTo>
                    <a:pt x="840151" y="1375549"/>
                    <a:pt x="857273" y="1459104"/>
                    <a:pt x="861382" y="1502935"/>
                  </a:cubicBezTo>
                  <a:cubicBezTo>
                    <a:pt x="867888" y="1574847"/>
                    <a:pt x="846657" y="1642649"/>
                    <a:pt x="822344" y="1672441"/>
                  </a:cubicBezTo>
                  <a:cubicBezTo>
                    <a:pt x="830220" y="1668332"/>
                    <a:pt x="837754" y="1662511"/>
                    <a:pt x="844945" y="1654634"/>
                  </a:cubicBezTo>
                  <a:cubicBezTo>
                    <a:pt x="879873" y="1616281"/>
                    <a:pt x="893228" y="1542658"/>
                    <a:pt x="888435" y="1489923"/>
                  </a:cubicBezTo>
                  <a:cubicBezTo>
                    <a:pt x="885010" y="1449515"/>
                    <a:pt x="859327" y="1371782"/>
                    <a:pt x="835699" y="1306719"/>
                  </a:cubicBezTo>
                  <a:close/>
                  <a:moveTo>
                    <a:pt x="806935" y="1306719"/>
                  </a:moveTo>
                  <a:cubicBezTo>
                    <a:pt x="815496" y="1388219"/>
                    <a:pt x="825426" y="1489923"/>
                    <a:pt x="825084" y="1512866"/>
                  </a:cubicBezTo>
                  <a:cubicBezTo>
                    <a:pt x="824056" y="1603954"/>
                    <a:pt x="817892" y="1648128"/>
                    <a:pt x="811386" y="1669359"/>
                  </a:cubicBezTo>
                  <a:cubicBezTo>
                    <a:pt x="811386" y="1669359"/>
                    <a:pt x="811729" y="1669017"/>
                    <a:pt x="811729" y="1668674"/>
                  </a:cubicBezTo>
                  <a:cubicBezTo>
                    <a:pt x="835699" y="1642307"/>
                    <a:pt x="857615" y="1575532"/>
                    <a:pt x="851109" y="1503620"/>
                  </a:cubicBezTo>
                  <a:cubicBezTo>
                    <a:pt x="847000" y="1459788"/>
                    <a:pt x="829878" y="1375549"/>
                    <a:pt x="814468" y="1306719"/>
                  </a:cubicBezTo>
                  <a:close/>
                  <a:moveTo>
                    <a:pt x="796661" y="1306719"/>
                  </a:moveTo>
                  <a:lnTo>
                    <a:pt x="796661" y="1307062"/>
                  </a:lnTo>
                  <a:lnTo>
                    <a:pt x="785704" y="1307062"/>
                  </a:lnTo>
                  <a:cubicBezTo>
                    <a:pt x="778855" y="1384110"/>
                    <a:pt x="771321" y="1479992"/>
                    <a:pt x="770979" y="1513208"/>
                  </a:cubicBezTo>
                  <a:cubicBezTo>
                    <a:pt x="770637" y="1572792"/>
                    <a:pt x="777828" y="1663538"/>
                    <a:pt x="792552" y="1678263"/>
                  </a:cubicBezTo>
                  <a:cubicBezTo>
                    <a:pt x="793237" y="1678605"/>
                    <a:pt x="793922" y="1679290"/>
                    <a:pt x="794607" y="1679290"/>
                  </a:cubicBezTo>
                  <a:cubicBezTo>
                    <a:pt x="795634" y="1678947"/>
                    <a:pt x="812756" y="1672784"/>
                    <a:pt x="814811" y="1512866"/>
                  </a:cubicBezTo>
                  <a:cubicBezTo>
                    <a:pt x="815153" y="1490608"/>
                    <a:pt x="805223" y="1388219"/>
                    <a:pt x="796661" y="1306719"/>
                  </a:cubicBezTo>
                  <a:close/>
                  <a:moveTo>
                    <a:pt x="766870" y="1306719"/>
                  </a:moveTo>
                  <a:cubicBezTo>
                    <a:pt x="753857" y="1369043"/>
                    <a:pt x="739818" y="1446091"/>
                    <a:pt x="735366" y="1504990"/>
                  </a:cubicBezTo>
                  <a:cubicBezTo>
                    <a:pt x="729202" y="1588887"/>
                    <a:pt x="749405" y="1643334"/>
                    <a:pt x="770637" y="1665935"/>
                  </a:cubicBezTo>
                  <a:cubicBezTo>
                    <a:pt x="773034" y="1668674"/>
                    <a:pt x="775773" y="1670729"/>
                    <a:pt x="778170" y="1672784"/>
                  </a:cubicBezTo>
                  <a:cubicBezTo>
                    <a:pt x="763788" y="1636485"/>
                    <a:pt x="760706" y="1548479"/>
                    <a:pt x="761048" y="1512866"/>
                  </a:cubicBezTo>
                  <a:cubicBezTo>
                    <a:pt x="761391" y="1479650"/>
                    <a:pt x="768924" y="1383768"/>
                    <a:pt x="775773" y="1306719"/>
                  </a:cubicBezTo>
                  <a:close/>
                  <a:moveTo>
                    <a:pt x="768239" y="1251245"/>
                  </a:moveTo>
                  <a:cubicBezTo>
                    <a:pt x="763445" y="1264257"/>
                    <a:pt x="758309" y="1278640"/>
                    <a:pt x="752830" y="1294392"/>
                  </a:cubicBezTo>
                  <a:lnTo>
                    <a:pt x="758651" y="1294392"/>
                  </a:lnTo>
                  <a:cubicBezTo>
                    <a:pt x="762076" y="1278640"/>
                    <a:pt x="765500" y="1263915"/>
                    <a:pt x="768239" y="1251245"/>
                  </a:cubicBezTo>
                  <a:close/>
                  <a:moveTo>
                    <a:pt x="790840" y="1250903"/>
                  </a:moveTo>
                  <a:cubicBezTo>
                    <a:pt x="789813" y="1263915"/>
                    <a:pt x="788443" y="1278640"/>
                    <a:pt x="787073" y="1294392"/>
                  </a:cubicBezTo>
                  <a:lnTo>
                    <a:pt x="795292" y="1294392"/>
                  </a:lnTo>
                  <a:cubicBezTo>
                    <a:pt x="793922" y="1278640"/>
                    <a:pt x="792210" y="1263915"/>
                    <a:pt x="790840" y="1250903"/>
                  </a:cubicBezTo>
                  <a:close/>
                  <a:moveTo>
                    <a:pt x="800771" y="1245424"/>
                  </a:moveTo>
                  <a:cubicBezTo>
                    <a:pt x="802140" y="1259463"/>
                    <a:pt x="804195" y="1276243"/>
                    <a:pt x="805907" y="1294392"/>
                  </a:cubicBezTo>
                  <a:lnTo>
                    <a:pt x="812071" y="1294392"/>
                  </a:lnTo>
                  <a:cubicBezTo>
                    <a:pt x="807962" y="1276243"/>
                    <a:pt x="804195" y="1259806"/>
                    <a:pt x="800771" y="1245424"/>
                  </a:cubicBezTo>
                  <a:close/>
                  <a:moveTo>
                    <a:pt x="781594" y="1238575"/>
                  </a:moveTo>
                  <a:cubicBezTo>
                    <a:pt x="778170" y="1253984"/>
                    <a:pt x="773718" y="1273161"/>
                    <a:pt x="769267" y="1294392"/>
                  </a:cubicBezTo>
                  <a:lnTo>
                    <a:pt x="776800" y="1294392"/>
                  </a:lnTo>
                  <a:cubicBezTo>
                    <a:pt x="778513" y="1273503"/>
                    <a:pt x="780225" y="1253984"/>
                    <a:pt x="781594" y="1238575"/>
                  </a:cubicBezTo>
                  <a:close/>
                  <a:moveTo>
                    <a:pt x="808647" y="1235493"/>
                  </a:moveTo>
                  <a:cubicBezTo>
                    <a:pt x="812756" y="1251588"/>
                    <a:pt x="817208" y="1272134"/>
                    <a:pt x="822344" y="1294392"/>
                  </a:cubicBezTo>
                  <a:lnTo>
                    <a:pt x="830905" y="1294392"/>
                  </a:lnTo>
                  <a:cubicBezTo>
                    <a:pt x="822687" y="1272134"/>
                    <a:pt x="814811" y="1251588"/>
                    <a:pt x="808647" y="1235493"/>
                  </a:cubicBezTo>
                  <a:close/>
                  <a:moveTo>
                    <a:pt x="126442" y="1099588"/>
                  </a:moveTo>
                  <a:cubicBezTo>
                    <a:pt x="121370" y="1103645"/>
                    <a:pt x="120863" y="1111252"/>
                    <a:pt x="124920" y="1115817"/>
                  </a:cubicBezTo>
                  <a:cubicBezTo>
                    <a:pt x="128978" y="1120889"/>
                    <a:pt x="136078" y="1121395"/>
                    <a:pt x="141150" y="1117338"/>
                  </a:cubicBezTo>
                  <a:cubicBezTo>
                    <a:pt x="146221" y="1113281"/>
                    <a:pt x="146728" y="1106180"/>
                    <a:pt x="142671" y="1101109"/>
                  </a:cubicBezTo>
                  <a:cubicBezTo>
                    <a:pt x="138614" y="1096037"/>
                    <a:pt x="131513" y="1095530"/>
                    <a:pt x="126442" y="1099588"/>
                  </a:cubicBezTo>
                  <a:close/>
                  <a:moveTo>
                    <a:pt x="126442" y="1013369"/>
                  </a:moveTo>
                  <a:cubicBezTo>
                    <a:pt x="121370" y="1017426"/>
                    <a:pt x="120863" y="1025034"/>
                    <a:pt x="124920" y="1029598"/>
                  </a:cubicBezTo>
                  <a:cubicBezTo>
                    <a:pt x="128978" y="1034670"/>
                    <a:pt x="136078" y="1035177"/>
                    <a:pt x="141150" y="1031120"/>
                  </a:cubicBezTo>
                  <a:cubicBezTo>
                    <a:pt x="146221" y="1027062"/>
                    <a:pt x="146728" y="1019962"/>
                    <a:pt x="142671" y="1014890"/>
                  </a:cubicBezTo>
                  <a:cubicBezTo>
                    <a:pt x="138614" y="1009819"/>
                    <a:pt x="131513" y="1009312"/>
                    <a:pt x="126442" y="1013369"/>
                  </a:cubicBezTo>
                  <a:close/>
                  <a:moveTo>
                    <a:pt x="126442" y="927151"/>
                  </a:moveTo>
                  <a:cubicBezTo>
                    <a:pt x="121370" y="931208"/>
                    <a:pt x="120863" y="938815"/>
                    <a:pt x="124920" y="943380"/>
                  </a:cubicBezTo>
                  <a:cubicBezTo>
                    <a:pt x="128978" y="948452"/>
                    <a:pt x="136078" y="948959"/>
                    <a:pt x="141150" y="944901"/>
                  </a:cubicBezTo>
                  <a:cubicBezTo>
                    <a:pt x="146221" y="940844"/>
                    <a:pt x="146728" y="933744"/>
                    <a:pt x="142671" y="928672"/>
                  </a:cubicBezTo>
                  <a:cubicBezTo>
                    <a:pt x="138614" y="923600"/>
                    <a:pt x="131513" y="923093"/>
                    <a:pt x="126442" y="927151"/>
                  </a:cubicBezTo>
                  <a:close/>
                  <a:moveTo>
                    <a:pt x="757977" y="916582"/>
                  </a:moveTo>
                  <a:lnTo>
                    <a:pt x="824388" y="916582"/>
                  </a:lnTo>
                  <a:lnTo>
                    <a:pt x="830563" y="1172827"/>
                  </a:lnTo>
                  <a:cubicBezTo>
                    <a:pt x="830563" y="1185840"/>
                    <a:pt x="819262" y="1197140"/>
                    <a:pt x="806250" y="1202277"/>
                  </a:cubicBezTo>
                  <a:cubicBezTo>
                    <a:pt x="812071" y="1216659"/>
                    <a:pt x="826454" y="1252272"/>
                    <a:pt x="841863" y="1294734"/>
                  </a:cubicBezTo>
                  <a:lnTo>
                    <a:pt x="843918" y="1294734"/>
                  </a:lnTo>
                  <a:cubicBezTo>
                    <a:pt x="846315" y="1294734"/>
                    <a:pt x="848369" y="1296789"/>
                    <a:pt x="848369" y="1299186"/>
                  </a:cubicBezTo>
                  <a:lnTo>
                    <a:pt x="848369" y="1302268"/>
                  </a:lnTo>
                  <a:cubicBezTo>
                    <a:pt x="848369" y="1303980"/>
                    <a:pt x="847342" y="1305692"/>
                    <a:pt x="845973" y="1306377"/>
                  </a:cubicBezTo>
                  <a:cubicBezTo>
                    <a:pt x="869258" y="1371440"/>
                    <a:pt x="894256" y="1448146"/>
                    <a:pt x="898022" y="1489238"/>
                  </a:cubicBezTo>
                  <a:cubicBezTo>
                    <a:pt x="902816" y="1544028"/>
                    <a:pt x="888777" y="1621076"/>
                    <a:pt x="852136" y="1661483"/>
                  </a:cubicBezTo>
                  <a:cubicBezTo>
                    <a:pt x="836042" y="1679290"/>
                    <a:pt x="817208" y="1688878"/>
                    <a:pt x="795977" y="1689563"/>
                  </a:cubicBezTo>
                  <a:cubicBezTo>
                    <a:pt x="795292" y="1689563"/>
                    <a:pt x="794949" y="1689563"/>
                    <a:pt x="794265" y="1689563"/>
                  </a:cubicBezTo>
                  <a:cubicBezTo>
                    <a:pt x="772691" y="1689905"/>
                    <a:pt x="753515" y="1681687"/>
                    <a:pt x="737078" y="1664907"/>
                  </a:cubicBezTo>
                  <a:cubicBezTo>
                    <a:pt x="700437" y="1627239"/>
                    <a:pt x="685028" y="1553958"/>
                    <a:pt x="686055" y="1501908"/>
                  </a:cubicBezTo>
                  <a:cubicBezTo>
                    <a:pt x="687082" y="1461843"/>
                    <a:pt x="713450" y="1376919"/>
                    <a:pt x="737420" y="1306719"/>
                  </a:cubicBezTo>
                  <a:cubicBezTo>
                    <a:pt x="735366" y="1306377"/>
                    <a:pt x="733653" y="1304665"/>
                    <a:pt x="733653" y="1302268"/>
                  </a:cubicBezTo>
                  <a:lnTo>
                    <a:pt x="733653" y="1299186"/>
                  </a:lnTo>
                  <a:cubicBezTo>
                    <a:pt x="733653" y="1296789"/>
                    <a:pt x="735708" y="1294734"/>
                    <a:pt x="738105" y="1294734"/>
                  </a:cubicBezTo>
                  <a:lnTo>
                    <a:pt x="741530" y="1294734"/>
                  </a:lnTo>
                  <a:cubicBezTo>
                    <a:pt x="756939" y="1250560"/>
                    <a:pt x="770637" y="1214262"/>
                    <a:pt x="775430" y="1201934"/>
                  </a:cubicBezTo>
                  <a:cubicBezTo>
                    <a:pt x="762761" y="1196798"/>
                    <a:pt x="751803" y="1185497"/>
                    <a:pt x="751803" y="1172827"/>
                  </a:cubicBezTo>
                  <a:close/>
                  <a:moveTo>
                    <a:pt x="418812" y="916582"/>
                  </a:moveTo>
                  <a:lnTo>
                    <a:pt x="455816" y="916582"/>
                  </a:lnTo>
                  <a:lnTo>
                    <a:pt x="496944" y="916582"/>
                  </a:lnTo>
                  <a:lnTo>
                    <a:pt x="496944" y="1122502"/>
                  </a:lnTo>
                  <a:lnTo>
                    <a:pt x="478737" y="1122502"/>
                  </a:lnTo>
                  <a:lnTo>
                    <a:pt x="478737" y="1321885"/>
                  </a:lnTo>
                  <a:lnTo>
                    <a:pt x="552432" y="1321885"/>
                  </a:lnTo>
                  <a:cubicBezTo>
                    <a:pt x="576078" y="1321885"/>
                    <a:pt x="595782" y="1341196"/>
                    <a:pt x="595782" y="1365236"/>
                  </a:cubicBezTo>
                  <a:lnTo>
                    <a:pt x="611546" y="1594991"/>
                  </a:lnTo>
                  <a:cubicBezTo>
                    <a:pt x="617064" y="1675386"/>
                    <a:pt x="568984" y="1689573"/>
                    <a:pt x="516964" y="1689573"/>
                  </a:cubicBezTo>
                  <a:lnTo>
                    <a:pt x="405436" y="1689573"/>
                  </a:lnTo>
                  <a:cubicBezTo>
                    <a:pt x="353416" y="1689573"/>
                    <a:pt x="304549" y="1674598"/>
                    <a:pt x="311248" y="1594991"/>
                  </a:cubicBezTo>
                  <a:lnTo>
                    <a:pt x="327012" y="1365236"/>
                  </a:lnTo>
                  <a:cubicBezTo>
                    <a:pt x="327012" y="1341590"/>
                    <a:pt x="346322" y="1321885"/>
                    <a:pt x="370362" y="1321885"/>
                  </a:cubicBezTo>
                  <a:lnTo>
                    <a:pt x="441298" y="1321885"/>
                  </a:lnTo>
                  <a:lnTo>
                    <a:pt x="441298" y="1122502"/>
                  </a:lnTo>
                  <a:lnTo>
                    <a:pt x="418812" y="1122502"/>
                  </a:lnTo>
                  <a:close/>
                  <a:moveTo>
                    <a:pt x="104326" y="916582"/>
                  </a:moveTo>
                  <a:lnTo>
                    <a:pt x="167388" y="916582"/>
                  </a:lnTo>
                  <a:lnTo>
                    <a:pt x="164986" y="921571"/>
                  </a:lnTo>
                  <a:cubicBezTo>
                    <a:pt x="162450" y="971781"/>
                    <a:pt x="169551" y="1013876"/>
                    <a:pt x="162958" y="1064593"/>
                  </a:cubicBezTo>
                  <a:cubicBezTo>
                    <a:pt x="160422" y="1084879"/>
                    <a:pt x="158900" y="1105674"/>
                    <a:pt x="155350" y="1125960"/>
                  </a:cubicBezTo>
                  <a:cubicBezTo>
                    <a:pt x="150786" y="1149290"/>
                    <a:pt x="164986" y="1160955"/>
                    <a:pt x="188316" y="1166534"/>
                  </a:cubicBezTo>
                  <a:cubicBezTo>
                    <a:pt x="235990" y="1177691"/>
                    <a:pt x="235990" y="1178706"/>
                    <a:pt x="235990" y="1227901"/>
                  </a:cubicBezTo>
                  <a:cubicBezTo>
                    <a:pt x="235990" y="1373965"/>
                    <a:pt x="216718" y="1634142"/>
                    <a:pt x="199981" y="1687394"/>
                  </a:cubicBezTo>
                  <a:cubicBezTo>
                    <a:pt x="197445" y="1695509"/>
                    <a:pt x="185780" y="1678773"/>
                    <a:pt x="180201" y="1672687"/>
                  </a:cubicBezTo>
                  <a:cubicBezTo>
                    <a:pt x="145207" y="1634649"/>
                    <a:pt x="121370" y="1590018"/>
                    <a:pt x="119341" y="1537780"/>
                  </a:cubicBezTo>
                  <a:cubicBezTo>
                    <a:pt x="112748" y="1479456"/>
                    <a:pt x="114269" y="1421132"/>
                    <a:pt x="113255" y="1362300"/>
                  </a:cubicBezTo>
                  <a:cubicBezTo>
                    <a:pt x="112241" y="1284957"/>
                    <a:pt x="110719" y="1209770"/>
                    <a:pt x="109071" y="1134645"/>
                  </a:cubicBezTo>
                  <a:close/>
                  <a:moveTo>
                    <a:pt x="421443" y="0"/>
                  </a:moveTo>
                  <a:cubicBezTo>
                    <a:pt x="465530" y="0"/>
                    <a:pt x="505882" y="13450"/>
                    <a:pt x="539507" y="36614"/>
                  </a:cubicBezTo>
                  <a:cubicBezTo>
                    <a:pt x="577616" y="13450"/>
                    <a:pt x="621703" y="0"/>
                    <a:pt x="669527" y="0"/>
                  </a:cubicBezTo>
                  <a:cubicBezTo>
                    <a:pt x="806271" y="0"/>
                    <a:pt x="917610" y="111338"/>
                    <a:pt x="917610" y="248083"/>
                  </a:cubicBezTo>
                  <a:cubicBezTo>
                    <a:pt x="917610" y="378103"/>
                    <a:pt x="816732" y="484958"/>
                    <a:pt x="688955" y="496166"/>
                  </a:cubicBezTo>
                  <a:lnTo>
                    <a:pt x="700639" y="659196"/>
                  </a:lnTo>
                  <a:lnTo>
                    <a:pt x="455816" y="659196"/>
                  </a:lnTo>
                  <a:lnTo>
                    <a:pt x="176932" y="659196"/>
                  </a:lnTo>
                  <a:lnTo>
                    <a:pt x="190547" y="446102"/>
                  </a:lnTo>
                  <a:cubicBezTo>
                    <a:pt x="186810" y="446102"/>
                    <a:pt x="183821" y="446102"/>
                    <a:pt x="180084" y="446102"/>
                  </a:cubicBezTo>
                  <a:cubicBezTo>
                    <a:pt x="80702" y="446102"/>
                    <a:pt x="0" y="365400"/>
                    <a:pt x="0" y="266017"/>
                  </a:cubicBezTo>
                  <a:cubicBezTo>
                    <a:pt x="0" y="166635"/>
                    <a:pt x="80702" y="85933"/>
                    <a:pt x="180084" y="85933"/>
                  </a:cubicBezTo>
                  <a:cubicBezTo>
                    <a:pt x="202502" y="85933"/>
                    <a:pt x="224919" y="89669"/>
                    <a:pt x="245095" y="97888"/>
                  </a:cubicBezTo>
                  <a:cubicBezTo>
                    <a:pt x="282457" y="38857"/>
                    <a:pt x="347467" y="0"/>
                    <a:pt x="421443" y="0"/>
                  </a:cubicBezTo>
                  <a:close/>
                </a:path>
              </a:pathLst>
            </a:custGeom>
            <a:solidFill>
              <a:schemeClr val="accent2"/>
            </a:solidFill>
            <a:ln w="9525" cap="flat">
              <a:noFill/>
              <a:prstDash val="solid"/>
              <a:miter/>
            </a:ln>
          </p:spPr>
          <p:txBody>
            <a:bodyPr wrap="square" rtlCol="0" anchor="ctr">
              <a:noAutofit/>
            </a:bodyPr>
            <a:lstStyle/>
            <a:p>
              <a:endParaRPr lang="en-US" dirty="0"/>
            </a:p>
          </p:txBody>
        </p:sp>
        <p:sp>
          <p:nvSpPr>
            <p:cNvPr id="9" name="Freeform: Shape 8">
              <a:extLst>
                <a:ext uri="{FF2B5EF4-FFF2-40B4-BE49-F238E27FC236}">
                  <a16:creationId xmlns:a16="http://schemas.microsoft.com/office/drawing/2014/main" id="{682A4D53-5FF2-4D20-945D-303A995A5E75}"/>
                </a:ext>
              </a:extLst>
            </p:cNvPr>
            <p:cNvSpPr/>
            <p:nvPr/>
          </p:nvSpPr>
          <p:spPr>
            <a:xfrm flipH="1">
              <a:off x="1382292" y="3200668"/>
              <a:ext cx="1979584" cy="257386"/>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noFill/>
            <a:ln w="25400" cap="flat">
              <a:solidFill>
                <a:schemeClr val="accent2"/>
              </a:solidFill>
              <a:prstDash val="solid"/>
              <a:miter/>
            </a:ln>
          </p:spPr>
          <p:txBody>
            <a:bodyPr rtlCol="0" anchor="ctr"/>
            <a:lstStyle/>
            <a:p>
              <a:endParaRPr lang="en-US" dirty="0"/>
            </a:p>
          </p:txBody>
        </p:sp>
      </p:grpSp>
      <p:sp>
        <p:nvSpPr>
          <p:cNvPr id="10" name="TextBox 9">
            <a:extLst>
              <a:ext uri="{FF2B5EF4-FFF2-40B4-BE49-F238E27FC236}">
                <a16:creationId xmlns:a16="http://schemas.microsoft.com/office/drawing/2014/main" id="{94C8B012-5D36-4CD6-AD6E-150E3DE86CA0}"/>
              </a:ext>
            </a:extLst>
          </p:cNvPr>
          <p:cNvSpPr txBox="1"/>
          <p:nvPr/>
        </p:nvSpPr>
        <p:spPr>
          <a:xfrm>
            <a:off x="4020760" y="2904118"/>
            <a:ext cx="4150478" cy="307777"/>
          </a:xfrm>
          <a:prstGeom prst="rect">
            <a:avLst/>
          </a:prstGeom>
          <a:noFill/>
        </p:spPr>
        <p:txBody>
          <a:bodyPr wrap="square" rtlCol="0">
            <a:spAutoFit/>
          </a:bodyPr>
          <a:lstStyle/>
          <a:p>
            <a:pPr algn="dist"/>
            <a:r>
              <a:rPr lang="en-US" altLang="ko-KR" sz="1400" b="0" dirty="0">
                <a:solidFill>
                  <a:schemeClr val="bg1"/>
                </a:solidFill>
                <a:ea typeface="FZShuTi" pitchFamily="2" charset="-122"/>
                <a:cs typeface="Arial" pitchFamily="34" charset="0"/>
              </a:rPr>
              <a:t>EASY TO CHANGE COLORS, PHOTOS.   </a:t>
            </a:r>
            <a:endParaRPr lang="ko-KR" altLang="en-US" sz="1400" b="0" dirty="0">
              <a:solidFill>
                <a:schemeClr val="bg1"/>
              </a:solidFill>
              <a:cs typeface="Arial" pitchFamily="34" charset="0"/>
            </a:endParaRPr>
          </a:p>
        </p:txBody>
      </p:sp>
      <p:sp>
        <p:nvSpPr>
          <p:cNvPr id="11" name="TextBox 10">
            <a:extLst>
              <a:ext uri="{FF2B5EF4-FFF2-40B4-BE49-F238E27FC236}">
                <a16:creationId xmlns:a16="http://schemas.microsoft.com/office/drawing/2014/main" id="{2BA92D16-4752-473C-B91A-1BA20EA78B73}"/>
              </a:ext>
            </a:extLst>
          </p:cNvPr>
          <p:cNvSpPr txBox="1"/>
          <p:nvPr/>
        </p:nvSpPr>
        <p:spPr>
          <a:xfrm>
            <a:off x="2984653" y="3572513"/>
            <a:ext cx="6222695" cy="861774"/>
          </a:xfrm>
          <a:prstGeom prst="rect">
            <a:avLst/>
          </a:prstGeom>
          <a:noFill/>
        </p:spPr>
        <p:txBody>
          <a:bodyPr wrap="square" lIns="36000" tIns="0" rIns="36000" bIns="0" rtlCol="0" anchor="ctr">
            <a:spAutoFit/>
          </a:bodyPr>
          <a:lstStyle/>
          <a:p>
            <a:pPr algn="ctr"/>
            <a:r>
              <a:rPr lang="en-US" altLang="ko-KR" sz="2800" dirty="0">
                <a:solidFill>
                  <a:schemeClr val="accent2">
                    <a:lumMod val="75000"/>
                  </a:schemeClr>
                </a:solidFill>
              </a:rPr>
              <a:t>We Create Quality </a:t>
            </a:r>
          </a:p>
          <a:p>
            <a:pPr algn="ctr"/>
            <a:r>
              <a:rPr lang="en-US" altLang="ko-KR" sz="2800" dirty="0">
                <a:solidFill>
                  <a:schemeClr val="accent2">
                    <a:lumMod val="75000"/>
                  </a:schemeClr>
                </a:solidFill>
              </a:rPr>
              <a:t>Professional PPT Presentation</a:t>
            </a:r>
            <a:endParaRPr lang="ko-KR" altLang="en-US" sz="2800" dirty="0">
              <a:solidFill>
                <a:schemeClr val="accent2">
                  <a:lumMod val="75000"/>
                </a:schemeClr>
              </a:solidFill>
            </a:endParaRPr>
          </a:p>
        </p:txBody>
      </p:sp>
    </p:spTree>
    <p:extLst>
      <p:ext uri="{BB962C8B-B14F-4D97-AF65-F5344CB8AC3E}">
        <p14:creationId xmlns:p14="http://schemas.microsoft.com/office/powerpoint/2010/main" val="43413495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그룹 52">
            <a:extLst>
              <a:ext uri="{FF2B5EF4-FFF2-40B4-BE49-F238E27FC236}">
                <a16:creationId xmlns:a16="http://schemas.microsoft.com/office/drawing/2014/main" id="{14A4280D-188F-40F2-A0BD-A82111EB6060}"/>
              </a:ext>
            </a:extLst>
          </p:cNvPr>
          <p:cNvGrpSpPr/>
          <p:nvPr/>
        </p:nvGrpSpPr>
        <p:grpSpPr>
          <a:xfrm>
            <a:off x="2422382" y="2753276"/>
            <a:ext cx="7342827" cy="2222804"/>
            <a:chOff x="2422381" y="2753276"/>
            <a:chExt cx="7342827" cy="2222804"/>
          </a:xfrm>
        </p:grpSpPr>
        <p:cxnSp>
          <p:nvCxnSpPr>
            <p:cNvPr id="4" name="Straight Connector 3">
              <a:extLst>
                <a:ext uri="{FF2B5EF4-FFF2-40B4-BE49-F238E27FC236}">
                  <a16:creationId xmlns:a16="http://schemas.microsoft.com/office/drawing/2014/main" id="{BA7F8955-931D-4F42-8941-78EA810646FC}"/>
                </a:ext>
              </a:extLst>
            </p:cNvPr>
            <p:cNvCxnSpPr>
              <a:cxnSpLocks/>
            </p:cNvCxnSpPr>
            <p:nvPr/>
          </p:nvCxnSpPr>
          <p:spPr>
            <a:xfrm>
              <a:off x="6060403" y="3494076"/>
              <a:ext cx="2743414" cy="228"/>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4DC54539-464F-44EB-80DC-27AEC3517EE7}"/>
                </a:ext>
              </a:extLst>
            </p:cNvPr>
            <p:cNvCxnSpPr>
              <a:cxnSpLocks/>
            </p:cNvCxnSpPr>
            <p:nvPr/>
          </p:nvCxnSpPr>
          <p:spPr>
            <a:xfrm flipH="1" flipV="1">
              <a:off x="3337226" y="4251990"/>
              <a:ext cx="2758775" cy="1"/>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9703ADFA-4DF4-4E24-BFA6-A93948A4F813}"/>
                </a:ext>
              </a:extLst>
            </p:cNvPr>
            <p:cNvCxnSpPr>
              <a:cxnSpLocks/>
              <a:endCxn id="11" idx="6"/>
            </p:cNvCxnSpPr>
            <p:nvPr/>
          </p:nvCxnSpPr>
          <p:spPr>
            <a:xfrm flipH="1">
              <a:off x="2422381" y="4967817"/>
              <a:ext cx="988539" cy="0"/>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0E13321F-CDC2-46B5-A399-B3A324201198}"/>
                </a:ext>
              </a:extLst>
            </p:cNvPr>
            <p:cNvCxnSpPr>
              <a:cxnSpLocks/>
              <a:stCxn id="14" idx="2"/>
            </p:cNvCxnSpPr>
            <p:nvPr/>
          </p:nvCxnSpPr>
          <p:spPr>
            <a:xfrm flipH="1">
              <a:off x="8770231" y="2753276"/>
              <a:ext cx="994977" cy="0"/>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5FC82A91-E18E-4C38-8233-C2A4CB9EA23F}"/>
                </a:ext>
              </a:extLst>
            </p:cNvPr>
            <p:cNvCxnSpPr>
              <a:cxnSpLocks/>
            </p:cNvCxnSpPr>
            <p:nvPr/>
          </p:nvCxnSpPr>
          <p:spPr>
            <a:xfrm>
              <a:off x="3370599" y="4224928"/>
              <a:ext cx="10792" cy="751152"/>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CFF1535-9B96-43FE-A4D6-5376A9EC5A4C}"/>
                </a:ext>
              </a:extLst>
            </p:cNvPr>
            <p:cNvCxnSpPr>
              <a:cxnSpLocks/>
            </p:cNvCxnSpPr>
            <p:nvPr/>
          </p:nvCxnSpPr>
          <p:spPr>
            <a:xfrm flipH="1">
              <a:off x="6090438" y="3461161"/>
              <a:ext cx="974" cy="827175"/>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AE3364A-0418-403A-9772-41DFDCE4E2A3}"/>
                </a:ext>
              </a:extLst>
            </p:cNvPr>
            <p:cNvCxnSpPr>
              <a:cxnSpLocks/>
            </p:cNvCxnSpPr>
            <p:nvPr/>
          </p:nvCxnSpPr>
          <p:spPr>
            <a:xfrm>
              <a:off x="8803817" y="2753276"/>
              <a:ext cx="0" cy="774172"/>
            </a:xfrm>
            <a:prstGeom prst="line">
              <a:avLst/>
            </a:prstGeom>
            <a:ln w="66675">
              <a:solidFill>
                <a:schemeClr val="accent6"/>
              </a:solidFill>
            </a:ln>
          </p:spPr>
          <p:style>
            <a:lnRef idx="1">
              <a:schemeClr val="accent1"/>
            </a:lnRef>
            <a:fillRef idx="0">
              <a:schemeClr val="accent1"/>
            </a:fillRef>
            <a:effectRef idx="0">
              <a:schemeClr val="accent1"/>
            </a:effectRef>
            <a:fontRef idx="minor">
              <a:schemeClr val="tx1"/>
            </a:fontRef>
          </p:style>
        </p:cxnSp>
      </p:grpSp>
      <p:sp>
        <p:nvSpPr>
          <p:cNvPr id="11" name="Oval 10">
            <a:extLst>
              <a:ext uri="{FF2B5EF4-FFF2-40B4-BE49-F238E27FC236}">
                <a16:creationId xmlns:a16="http://schemas.microsoft.com/office/drawing/2014/main" id="{610D47D5-72EF-4405-A680-1CD4B021A4B7}"/>
              </a:ext>
            </a:extLst>
          </p:cNvPr>
          <p:cNvSpPr/>
          <p:nvPr/>
        </p:nvSpPr>
        <p:spPr>
          <a:xfrm>
            <a:off x="1630381" y="4571817"/>
            <a:ext cx="792000" cy="7920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2" name="Oval 11">
            <a:extLst>
              <a:ext uri="{FF2B5EF4-FFF2-40B4-BE49-F238E27FC236}">
                <a16:creationId xmlns:a16="http://schemas.microsoft.com/office/drawing/2014/main" id="{BEAC8C36-517B-4E15-A3AF-EE42D0BB53A7}"/>
              </a:ext>
            </a:extLst>
          </p:cNvPr>
          <p:cNvSpPr/>
          <p:nvPr/>
        </p:nvSpPr>
        <p:spPr>
          <a:xfrm>
            <a:off x="4340402" y="3833636"/>
            <a:ext cx="792000" cy="7920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Oval 12">
            <a:extLst>
              <a:ext uri="{FF2B5EF4-FFF2-40B4-BE49-F238E27FC236}">
                <a16:creationId xmlns:a16="http://schemas.microsoft.com/office/drawing/2014/main" id="{CFE62B41-A606-4A6B-8A68-2654E42C3431}"/>
              </a:ext>
            </a:extLst>
          </p:cNvPr>
          <p:cNvSpPr/>
          <p:nvPr/>
        </p:nvSpPr>
        <p:spPr>
          <a:xfrm>
            <a:off x="7052806" y="3095456"/>
            <a:ext cx="792000" cy="792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4" name="Oval 13">
            <a:extLst>
              <a:ext uri="{FF2B5EF4-FFF2-40B4-BE49-F238E27FC236}">
                <a16:creationId xmlns:a16="http://schemas.microsoft.com/office/drawing/2014/main" id="{6DD6E1E1-554D-457D-BA9D-4C60FA8CDE3D}"/>
              </a:ext>
            </a:extLst>
          </p:cNvPr>
          <p:cNvSpPr/>
          <p:nvPr/>
        </p:nvSpPr>
        <p:spPr>
          <a:xfrm>
            <a:off x="9765208" y="2357276"/>
            <a:ext cx="792000" cy="7920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5" name="Group 14">
            <a:extLst>
              <a:ext uri="{FF2B5EF4-FFF2-40B4-BE49-F238E27FC236}">
                <a16:creationId xmlns:a16="http://schemas.microsoft.com/office/drawing/2014/main" id="{D787A647-62DE-4FBD-9B27-5AAA58457502}"/>
              </a:ext>
            </a:extLst>
          </p:cNvPr>
          <p:cNvGrpSpPr/>
          <p:nvPr/>
        </p:nvGrpSpPr>
        <p:grpSpPr>
          <a:xfrm>
            <a:off x="886077" y="2571034"/>
            <a:ext cx="2280608" cy="1477328"/>
            <a:chOff x="6210996" y="1433695"/>
            <a:chExt cx="1712589" cy="1051006"/>
          </a:xfrm>
        </p:grpSpPr>
        <p:sp>
          <p:nvSpPr>
            <p:cNvPr id="16" name="TextBox 15">
              <a:extLst>
                <a:ext uri="{FF2B5EF4-FFF2-40B4-BE49-F238E27FC236}">
                  <a16:creationId xmlns:a16="http://schemas.microsoft.com/office/drawing/2014/main" id="{7B3AFB96-FC7C-4F43-87E9-257CBA6A42EE}"/>
                </a:ext>
              </a:extLst>
            </p:cNvPr>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0529D4C4-48BE-4D8E-B08A-B705A834F85B}"/>
                </a:ext>
              </a:extLst>
            </p:cNvPr>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18" name="Group 17">
            <a:extLst>
              <a:ext uri="{FF2B5EF4-FFF2-40B4-BE49-F238E27FC236}">
                <a16:creationId xmlns:a16="http://schemas.microsoft.com/office/drawing/2014/main" id="{4C7B5FFD-95EB-4770-A0FB-54133B0BF3C2}"/>
              </a:ext>
            </a:extLst>
          </p:cNvPr>
          <p:cNvGrpSpPr/>
          <p:nvPr/>
        </p:nvGrpSpPr>
        <p:grpSpPr>
          <a:xfrm>
            <a:off x="3597686" y="1844825"/>
            <a:ext cx="2280608" cy="1477328"/>
            <a:chOff x="6210996" y="1433695"/>
            <a:chExt cx="1712589" cy="1051006"/>
          </a:xfrm>
        </p:grpSpPr>
        <p:sp>
          <p:nvSpPr>
            <p:cNvPr id="19" name="TextBox 18">
              <a:extLst>
                <a:ext uri="{FF2B5EF4-FFF2-40B4-BE49-F238E27FC236}">
                  <a16:creationId xmlns:a16="http://schemas.microsoft.com/office/drawing/2014/main" id="{68223595-08FF-421A-A8F3-AD51357035B1}"/>
                </a:ext>
              </a:extLst>
            </p:cNvPr>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0" name="TextBox 19">
              <a:extLst>
                <a:ext uri="{FF2B5EF4-FFF2-40B4-BE49-F238E27FC236}">
                  <a16:creationId xmlns:a16="http://schemas.microsoft.com/office/drawing/2014/main" id="{E53EE4F6-AA99-4B30-B2C0-F0F7FE2EDB22}"/>
                </a:ext>
              </a:extLst>
            </p:cNvPr>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1" name="Group 20">
            <a:extLst>
              <a:ext uri="{FF2B5EF4-FFF2-40B4-BE49-F238E27FC236}">
                <a16:creationId xmlns:a16="http://schemas.microsoft.com/office/drawing/2014/main" id="{7B6083A9-4C48-44EA-B83A-8C8A743AFE7D}"/>
              </a:ext>
            </a:extLst>
          </p:cNvPr>
          <p:cNvGrpSpPr/>
          <p:nvPr/>
        </p:nvGrpSpPr>
        <p:grpSpPr>
          <a:xfrm>
            <a:off x="6309295" y="4570308"/>
            <a:ext cx="2280608" cy="1477328"/>
            <a:chOff x="6210996" y="1433695"/>
            <a:chExt cx="1712589" cy="1051006"/>
          </a:xfrm>
        </p:grpSpPr>
        <p:sp>
          <p:nvSpPr>
            <p:cNvPr id="22" name="TextBox 21">
              <a:extLst>
                <a:ext uri="{FF2B5EF4-FFF2-40B4-BE49-F238E27FC236}">
                  <a16:creationId xmlns:a16="http://schemas.microsoft.com/office/drawing/2014/main" id="{A17FC7E3-47BE-474B-89FD-A20CE8EE8684}"/>
                </a:ext>
              </a:extLst>
            </p:cNvPr>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3" name="TextBox 22">
              <a:extLst>
                <a:ext uri="{FF2B5EF4-FFF2-40B4-BE49-F238E27FC236}">
                  <a16:creationId xmlns:a16="http://schemas.microsoft.com/office/drawing/2014/main" id="{D9F04300-3C91-4081-A928-664F8CEE661F}"/>
                </a:ext>
              </a:extLst>
            </p:cNvPr>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4" name="Group 23">
            <a:extLst>
              <a:ext uri="{FF2B5EF4-FFF2-40B4-BE49-F238E27FC236}">
                <a16:creationId xmlns:a16="http://schemas.microsoft.com/office/drawing/2014/main" id="{75466324-9E58-4B2E-915D-D93F48C844EA}"/>
              </a:ext>
            </a:extLst>
          </p:cNvPr>
          <p:cNvGrpSpPr/>
          <p:nvPr/>
        </p:nvGrpSpPr>
        <p:grpSpPr>
          <a:xfrm>
            <a:off x="9020904" y="3744708"/>
            <a:ext cx="2280608" cy="1477328"/>
            <a:chOff x="6210996" y="1433695"/>
            <a:chExt cx="1712589" cy="1051006"/>
          </a:xfrm>
        </p:grpSpPr>
        <p:sp>
          <p:nvSpPr>
            <p:cNvPr id="25" name="TextBox 24">
              <a:extLst>
                <a:ext uri="{FF2B5EF4-FFF2-40B4-BE49-F238E27FC236}">
                  <a16:creationId xmlns:a16="http://schemas.microsoft.com/office/drawing/2014/main" id="{5909E967-C399-4CFD-80B6-4137EDBAD30E}"/>
                </a:ext>
              </a:extLst>
            </p:cNvPr>
            <p:cNvSpPr txBox="1"/>
            <p:nvPr/>
          </p:nvSpPr>
          <p:spPr>
            <a:xfrm>
              <a:off x="6210999" y="1433695"/>
              <a:ext cx="1712586" cy="197064"/>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sp>
          <p:nvSpPr>
            <p:cNvPr id="26" name="TextBox 25">
              <a:extLst>
                <a:ext uri="{FF2B5EF4-FFF2-40B4-BE49-F238E27FC236}">
                  <a16:creationId xmlns:a16="http://schemas.microsoft.com/office/drawing/2014/main" id="{616CE2C0-8072-4499-B3DF-0E99AC3838DC}"/>
                </a:ext>
              </a:extLst>
            </p:cNvPr>
            <p:cNvSpPr txBox="1"/>
            <p:nvPr/>
          </p:nvSpPr>
          <p:spPr>
            <a:xfrm>
              <a:off x="6210996" y="1630759"/>
              <a:ext cx="1712586" cy="853942"/>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27" name="TextBox 26">
            <a:extLst>
              <a:ext uri="{FF2B5EF4-FFF2-40B4-BE49-F238E27FC236}">
                <a16:creationId xmlns:a16="http://schemas.microsoft.com/office/drawing/2014/main" id="{1E540B2F-AD17-42D6-97C4-92A6C8C0E603}"/>
              </a:ext>
            </a:extLst>
          </p:cNvPr>
          <p:cNvSpPr txBox="1"/>
          <p:nvPr/>
        </p:nvSpPr>
        <p:spPr>
          <a:xfrm>
            <a:off x="4169190" y="4683694"/>
            <a:ext cx="1137600" cy="584775"/>
          </a:xfrm>
          <a:prstGeom prst="rect">
            <a:avLst/>
          </a:prstGeom>
          <a:noFill/>
        </p:spPr>
        <p:txBody>
          <a:bodyPr wrap="square" rtlCol="0">
            <a:spAutoFit/>
          </a:bodyPr>
          <a:lstStyle/>
          <a:p>
            <a:pPr algn="ctr"/>
            <a:r>
              <a:rPr lang="en-US" altLang="ko-KR" sz="3200" b="1" dirty="0">
                <a:ln w="12700">
                  <a:solidFill>
                    <a:schemeClr val="bg1"/>
                  </a:solidFill>
                </a:ln>
                <a:solidFill>
                  <a:schemeClr val="accent2"/>
                </a:solidFill>
                <a:cs typeface="Calibri" pitchFamily="34" charset="0"/>
              </a:rPr>
              <a:t>43%</a:t>
            </a:r>
            <a:endParaRPr lang="ko-KR" altLang="en-US" sz="3200" b="1" dirty="0">
              <a:ln w="12700">
                <a:solidFill>
                  <a:schemeClr val="bg1"/>
                </a:solidFill>
              </a:ln>
              <a:solidFill>
                <a:schemeClr val="accent2"/>
              </a:solidFill>
              <a:cs typeface="Calibri" pitchFamily="34" charset="0"/>
            </a:endParaRPr>
          </a:p>
        </p:txBody>
      </p:sp>
      <p:sp>
        <p:nvSpPr>
          <p:cNvPr id="28" name="TextBox 27">
            <a:extLst>
              <a:ext uri="{FF2B5EF4-FFF2-40B4-BE49-F238E27FC236}">
                <a16:creationId xmlns:a16="http://schemas.microsoft.com/office/drawing/2014/main" id="{95B53F38-4F7F-4B09-AC60-D3F3DE3DFF38}"/>
              </a:ext>
            </a:extLst>
          </p:cNvPr>
          <p:cNvSpPr txBox="1"/>
          <p:nvPr/>
        </p:nvSpPr>
        <p:spPr>
          <a:xfrm>
            <a:off x="1457581" y="5521426"/>
            <a:ext cx="1137600" cy="584775"/>
          </a:xfrm>
          <a:prstGeom prst="rect">
            <a:avLst/>
          </a:prstGeom>
          <a:noFill/>
        </p:spPr>
        <p:txBody>
          <a:bodyPr wrap="square" rtlCol="0">
            <a:spAutoFit/>
          </a:bodyPr>
          <a:lstStyle/>
          <a:p>
            <a:pPr algn="ctr"/>
            <a:r>
              <a:rPr lang="en-US" altLang="ko-KR" sz="3200" b="1" dirty="0">
                <a:ln w="12700">
                  <a:solidFill>
                    <a:schemeClr val="bg1"/>
                  </a:solidFill>
                </a:ln>
                <a:solidFill>
                  <a:schemeClr val="accent1"/>
                </a:solidFill>
                <a:cs typeface="Calibri" pitchFamily="34" charset="0"/>
              </a:rPr>
              <a:t>75%</a:t>
            </a:r>
            <a:endParaRPr lang="ko-KR" altLang="en-US" sz="3200" b="1" dirty="0">
              <a:ln w="12700">
                <a:solidFill>
                  <a:schemeClr val="bg1"/>
                </a:solidFill>
              </a:ln>
              <a:solidFill>
                <a:schemeClr val="accent1"/>
              </a:solidFill>
              <a:cs typeface="Calibri" pitchFamily="34" charset="0"/>
            </a:endParaRPr>
          </a:p>
        </p:txBody>
      </p:sp>
      <p:sp>
        <p:nvSpPr>
          <p:cNvPr id="29" name="TextBox 28">
            <a:extLst>
              <a:ext uri="{FF2B5EF4-FFF2-40B4-BE49-F238E27FC236}">
                <a16:creationId xmlns:a16="http://schemas.microsoft.com/office/drawing/2014/main" id="{ED132C6E-282C-45B5-9A71-35924221C989}"/>
              </a:ext>
            </a:extLst>
          </p:cNvPr>
          <p:cNvSpPr txBox="1"/>
          <p:nvPr/>
        </p:nvSpPr>
        <p:spPr>
          <a:xfrm>
            <a:off x="6880799" y="2409926"/>
            <a:ext cx="1137600" cy="584775"/>
          </a:xfrm>
          <a:prstGeom prst="rect">
            <a:avLst/>
          </a:prstGeom>
          <a:noFill/>
        </p:spPr>
        <p:txBody>
          <a:bodyPr wrap="square" rtlCol="0">
            <a:spAutoFit/>
          </a:bodyPr>
          <a:lstStyle/>
          <a:p>
            <a:pPr algn="ctr"/>
            <a:r>
              <a:rPr lang="en-US" altLang="ko-KR" sz="3200" b="1" dirty="0">
                <a:ln w="12700">
                  <a:solidFill>
                    <a:schemeClr val="bg1"/>
                  </a:solidFill>
                </a:ln>
                <a:solidFill>
                  <a:schemeClr val="accent3"/>
                </a:solidFill>
                <a:cs typeface="Calibri" pitchFamily="34" charset="0"/>
              </a:rPr>
              <a:t>65%</a:t>
            </a:r>
            <a:endParaRPr lang="ko-KR" altLang="en-US" sz="3200" b="1" dirty="0">
              <a:ln w="12700">
                <a:solidFill>
                  <a:schemeClr val="bg1"/>
                </a:solidFill>
              </a:ln>
              <a:solidFill>
                <a:schemeClr val="accent3"/>
              </a:solidFill>
              <a:cs typeface="Calibri" pitchFamily="34" charset="0"/>
            </a:endParaRPr>
          </a:p>
        </p:txBody>
      </p:sp>
      <p:sp>
        <p:nvSpPr>
          <p:cNvPr id="30" name="TextBox 29">
            <a:extLst>
              <a:ext uri="{FF2B5EF4-FFF2-40B4-BE49-F238E27FC236}">
                <a16:creationId xmlns:a16="http://schemas.microsoft.com/office/drawing/2014/main" id="{82BADF6F-C724-4EAC-AE29-8F03CCF2D6B6}"/>
              </a:ext>
            </a:extLst>
          </p:cNvPr>
          <p:cNvSpPr txBox="1"/>
          <p:nvPr/>
        </p:nvSpPr>
        <p:spPr>
          <a:xfrm>
            <a:off x="9592408" y="1685522"/>
            <a:ext cx="1137600" cy="584775"/>
          </a:xfrm>
          <a:prstGeom prst="rect">
            <a:avLst/>
          </a:prstGeom>
          <a:noFill/>
        </p:spPr>
        <p:txBody>
          <a:bodyPr wrap="square" rtlCol="0">
            <a:spAutoFit/>
          </a:bodyPr>
          <a:lstStyle/>
          <a:p>
            <a:pPr algn="ctr"/>
            <a:r>
              <a:rPr lang="en-US" altLang="ko-KR" sz="3200" b="1" dirty="0">
                <a:ln w="12700">
                  <a:solidFill>
                    <a:schemeClr val="bg1"/>
                  </a:solidFill>
                </a:ln>
                <a:solidFill>
                  <a:srgbClr val="FAB117"/>
                </a:solidFill>
                <a:cs typeface="Calibri" pitchFamily="34" charset="0"/>
              </a:rPr>
              <a:t>83%</a:t>
            </a:r>
            <a:endParaRPr lang="ko-KR" altLang="en-US" sz="3200" b="1" dirty="0">
              <a:ln w="12700">
                <a:solidFill>
                  <a:schemeClr val="bg1"/>
                </a:solidFill>
              </a:ln>
              <a:solidFill>
                <a:srgbClr val="FAB117"/>
              </a:solidFill>
              <a:cs typeface="Calibri" pitchFamily="34" charset="0"/>
            </a:endParaRPr>
          </a:p>
        </p:txBody>
      </p:sp>
      <p:sp>
        <p:nvSpPr>
          <p:cNvPr id="33" name="Freeform 18">
            <a:extLst>
              <a:ext uri="{FF2B5EF4-FFF2-40B4-BE49-F238E27FC236}">
                <a16:creationId xmlns:a16="http://schemas.microsoft.com/office/drawing/2014/main" id="{1612839C-26E1-4C9A-8D8D-AB0116FB7B25}"/>
              </a:ext>
            </a:extLst>
          </p:cNvPr>
          <p:cNvSpPr/>
          <p:nvPr/>
        </p:nvSpPr>
        <p:spPr>
          <a:xfrm>
            <a:off x="1787853" y="4775306"/>
            <a:ext cx="477059" cy="385022"/>
          </a:xfrm>
          <a:custGeom>
            <a:avLst/>
            <a:gdLst/>
            <a:ahLst/>
            <a:cxnLst/>
            <a:rect l="l" t="t" r="r" b="b"/>
            <a:pathLst>
              <a:path w="3307788" h="2669631">
                <a:moveTo>
                  <a:pt x="2793832" y="1478391"/>
                </a:moveTo>
                <a:cubicBezTo>
                  <a:pt x="2772990" y="1635402"/>
                  <a:pt x="2717678" y="1784517"/>
                  <a:pt x="2633007" y="1915952"/>
                </a:cubicBezTo>
                <a:cubicBezTo>
                  <a:pt x="2695386" y="1951862"/>
                  <a:pt x="2772768" y="1955673"/>
                  <a:pt x="2841607" y="1924185"/>
                </a:cubicBezTo>
                <a:cubicBezTo>
                  <a:pt x="2943442" y="1877605"/>
                  <a:pt x="2999062" y="1766364"/>
                  <a:pt x="2975226" y="1656948"/>
                </a:cubicBezTo>
                <a:cubicBezTo>
                  <a:pt x="2955176" y="1564911"/>
                  <a:pt x="2883463" y="1495086"/>
                  <a:pt x="2793832" y="1478391"/>
                </a:cubicBezTo>
                <a:close/>
                <a:moveTo>
                  <a:pt x="2807611" y="1247700"/>
                </a:moveTo>
                <a:lnTo>
                  <a:pt x="2807472" y="1256060"/>
                </a:lnTo>
                <a:cubicBezTo>
                  <a:pt x="2994195" y="1281771"/>
                  <a:pt x="3148201" y="1421768"/>
                  <a:pt x="3189276" y="1610317"/>
                </a:cubicBezTo>
                <a:cubicBezTo>
                  <a:pt x="3235041" y="1820393"/>
                  <a:pt x="3128252" y="2033972"/>
                  <a:pt x="2932732" y="2123406"/>
                </a:cubicBezTo>
                <a:cubicBezTo>
                  <a:pt x="2789297" y="2189015"/>
                  <a:pt x="2626543" y="2174805"/>
                  <a:pt x="2499470" y="2094044"/>
                </a:cubicBezTo>
                <a:cubicBezTo>
                  <a:pt x="2427194" y="2172627"/>
                  <a:pt x="2343030" y="2241391"/>
                  <a:pt x="2248861" y="2297980"/>
                </a:cubicBezTo>
                <a:cubicBezTo>
                  <a:pt x="2178351" y="2340352"/>
                  <a:pt x="2104446" y="2374567"/>
                  <a:pt x="2027600" y="2398134"/>
                </a:cubicBezTo>
                <a:lnTo>
                  <a:pt x="3307788" y="2397615"/>
                </a:lnTo>
                <a:cubicBezTo>
                  <a:pt x="3265361" y="2549905"/>
                  <a:pt x="2537441" y="2669620"/>
                  <a:pt x="1653814" y="2669631"/>
                </a:cubicBezTo>
                <a:cubicBezTo>
                  <a:pt x="773102" y="2669642"/>
                  <a:pt x="46417" y="2550707"/>
                  <a:pt x="0" y="2398955"/>
                </a:cubicBezTo>
                <a:lnTo>
                  <a:pt x="1280678" y="2398436"/>
                </a:lnTo>
                <a:cubicBezTo>
                  <a:pt x="1203764" y="2374915"/>
                  <a:pt x="1129786" y="2340732"/>
                  <a:pt x="1059201" y="2298380"/>
                </a:cubicBezTo>
                <a:cubicBezTo>
                  <a:pt x="693039" y="2078675"/>
                  <a:pt x="477900" y="1674935"/>
                  <a:pt x="499745" y="1248476"/>
                </a:cubicBezTo>
                <a:close/>
                <a:moveTo>
                  <a:pt x="1331611" y="201752"/>
                </a:moveTo>
                <a:cubicBezTo>
                  <a:pt x="1206335" y="290902"/>
                  <a:pt x="1124761" y="308382"/>
                  <a:pt x="1132336" y="435988"/>
                </a:cubicBezTo>
                <a:cubicBezTo>
                  <a:pt x="1160888" y="640507"/>
                  <a:pt x="1527973" y="617783"/>
                  <a:pt x="1498839" y="840365"/>
                </a:cubicBezTo>
                <a:cubicBezTo>
                  <a:pt x="1455138" y="960979"/>
                  <a:pt x="1395705" y="987199"/>
                  <a:pt x="1213910" y="1052459"/>
                </a:cubicBezTo>
                <a:cubicBezTo>
                  <a:pt x="1331028" y="972050"/>
                  <a:pt x="1364241" y="921357"/>
                  <a:pt x="1360745" y="809484"/>
                </a:cubicBezTo>
                <a:cubicBezTo>
                  <a:pt x="1360746" y="646916"/>
                  <a:pt x="1111360" y="626523"/>
                  <a:pt x="1020462" y="495421"/>
                </a:cubicBezTo>
                <a:cubicBezTo>
                  <a:pt x="941218" y="374224"/>
                  <a:pt x="1061250" y="280996"/>
                  <a:pt x="1331611" y="201752"/>
                </a:cubicBezTo>
                <a:close/>
                <a:moveTo>
                  <a:pt x="2164365" y="80223"/>
                </a:moveTo>
                <a:cubicBezTo>
                  <a:pt x="2021192" y="182108"/>
                  <a:pt x="1927964" y="202086"/>
                  <a:pt x="1936621" y="347922"/>
                </a:cubicBezTo>
                <a:cubicBezTo>
                  <a:pt x="1969252" y="581657"/>
                  <a:pt x="2388778" y="555687"/>
                  <a:pt x="2355482" y="810066"/>
                </a:cubicBezTo>
                <a:cubicBezTo>
                  <a:pt x="2305538" y="947910"/>
                  <a:pt x="2237615" y="977876"/>
                  <a:pt x="2029849" y="1052459"/>
                </a:cubicBezTo>
                <a:cubicBezTo>
                  <a:pt x="2163698" y="960563"/>
                  <a:pt x="2201656" y="902628"/>
                  <a:pt x="2197660" y="774773"/>
                </a:cubicBezTo>
                <a:cubicBezTo>
                  <a:pt x="2197661" y="588982"/>
                  <a:pt x="1912649" y="565676"/>
                  <a:pt x="1808765" y="415844"/>
                </a:cubicBezTo>
                <a:cubicBezTo>
                  <a:pt x="1718201" y="277334"/>
                  <a:pt x="1855380" y="170787"/>
                  <a:pt x="2164365" y="80223"/>
                </a:cubicBezTo>
                <a:close/>
                <a:moveTo>
                  <a:pt x="1754169" y="0"/>
                </a:moveTo>
                <a:cubicBezTo>
                  <a:pt x="1583512" y="121444"/>
                  <a:pt x="1472387" y="145257"/>
                  <a:pt x="1482706" y="319088"/>
                </a:cubicBezTo>
                <a:cubicBezTo>
                  <a:pt x="1521601" y="597693"/>
                  <a:pt x="2021663" y="566738"/>
                  <a:pt x="1981975" y="869950"/>
                </a:cubicBezTo>
                <a:cubicBezTo>
                  <a:pt x="1922443" y="1034256"/>
                  <a:pt x="1841481" y="1069974"/>
                  <a:pt x="1593831" y="1158875"/>
                </a:cubicBezTo>
                <a:cubicBezTo>
                  <a:pt x="1753374" y="1049338"/>
                  <a:pt x="1798619" y="980281"/>
                  <a:pt x="1793856" y="827882"/>
                </a:cubicBezTo>
                <a:cubicBezTo>
                  <a:pt x="1793857" y="606424"/>
                  <a:pt x="1454132" y="578644"/>
                  <a:pt x="1330306" y="400050"/>
                </a:cubicBezTo>
                <a:cubicBezTo>
                  <a:pt x="1222356" y="234950"/>
                  <a:pt x="1385869" y="107950"/>
                  <a:pt x="175416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grpSp>
        <p:nvGrpSpPr>
          <p:cNvPr id="35" name="Group 34">
            <a:extLst>
              <a:ext uri="{FF2B5EF4-FFF2-40B4-BE49-F238E27FC236}">
                <a16:creationId xmlns:a16="http://schemas.microsoft.com/office/drawing/2014/main" id="{E2CD4257-9982-4E64-9A14-7D3193AB30E0}"/>
              </a:ext>
            </a:extLst>
          </p:cNvPr>
          <p:cNvGrpSpPr/>
          <p:nvPr/>
        </p:nvGrpSpPr>
        <p:grpSpPr>
          <a:xfrm>
            <a:off x="4513675" y="3981073"/>
            <a:ext cx="405877" cy="486770"/>
            <a:chOff x="6761163" y="2984500"/>
            <a:chExt cx="915988" cy="1098550"/>
          </a:xfrm>
          <a:solidFill>
            <a:schemeClr val="bg1"/>
          </a:solidFill>
        </p:grpSpPr>
        <p:sp>
          <p:nvSpPr>
            <p:cNvPr id="36" name="Freeform 14">
              <a:extLst>
                <a:ext uri="{FF2B5EF4-FFF2-40B4-BE49-F238E27FC236}">
                  <a16:creationId xmlns:a16="http://schemas.microsoft.com/office/drawing/2014/main" id="{0FE3B5D3-CAB0-49E5-8FE7-20CD127DB7E7}"/>
                </a:ext>
              </a:extLst>
            </p:cNvPr>
            <p:cNvSpPr>
              <a:spLocks/>
            </p:cNvSpPr>
            <p:nvPr/>
          </p:nvSpPr>
          <p:spPr bwMode="auto">
            <a:xfrm>
              <a:off x="7046913" y="2984500"/>
              <a:ext cx="361950" cy="239713"/>
            </a:xfrm>
            <a:custGeom>
              <a:avLst/>
              <a:gdLst>
                <a:gd name="T0" fmla="*/ 434 w 741"/>
                <a:gd name="T1" fmla="*/ 127 h 492"/>
                <a:gd name="T2" fmla="*/ 434 w 741"/>
                <a:gd name="T3" fmla="*/ 74 h 492"/>
                <a:gd name="T4" fmla="*/ 462 w 741"/>
                <a:gd name="T5" fmla="*/ 38 h 492"/>
                <a:gd name="T6" fmla="*/ 424 w 741"/>
                <a:gd name="T7" fmla="*/ 0 h 492"/>
                <a:gd name="T8" fmla="*/ 317 w 741"/>
                <a:gd name="T9" fmla="*/ 0 h 492"/>
                <a:gd name="T10" fmla="*/ 279 w 741"/>
                <a:gd name="T11" fmla="*/ 38 h 492"/>
                <a:gd name="T12" fmla="*/ 307 w 741"/>
                <a:gd name="T13" fmla="*/ 74 h 492"/>
                <a:gd name="T14" fmla="*/ 307 w 741"/>
                <a:gd name="T15" fmla="*/ 127 h 492"/>
                <a:gd name="T16" fmla="*/ 0 w 741"/>
                <a:gd name="T17" fmla="*/ 492 h 492"/>
                <a:gd name="T18" fmla="*/ 741 w 741"/>
                <a:gd name="T19" fmla="*/ 492 h 492"/>
                <a:gd name="T20" fmla="*/ 434 w 741"/>
                <a:gd name="T21" fmla="*/ 127 h 4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1" h="492">
                  <a:moveTo>
                    <a:pt x="434" y="127"/>
                  </a:moveTo>
                  <a:lnTo>
                    <a:pt x="434" y="74"/>
                  </a:lnTo>
                  <a:cubicBezTo>
                    <a:pt x="450" y="70"/>
                    <a:pt x="462" y="55"/>
                    <a:pt x="462" y="38"/>
                  </a:cubicBezTo>
                  <a:cubicBezTo>
                    <a:pt x="462" y="17"/>
                    <a:pt x="445" y="0"/>
                    <a:pt x="424" y="0"/>
                  </a:cubicBezTo>
                  <a:lnTo>
                    <a:pt x="317" y="0"/>
                  </a:lnTo>
                  <a:cubicBezTo>
                    <a:pt x="296" y="0"/>
                    <a:pt x="279" y="17"/>
                    <a:pt x="279" y="38"/>
                  </a:cubicBezTo>
                  <a:cubicBezTo>
                    <a:pt x="279" y="55"/>
                    <a:pt x="291" y="70"/>
                    <a:pt x="307" y="74"/>
                  </a:cubicBezTo>
                  <a:lnTo>
                    <a:pt x="307" y="127"/>
                  </a:lnTo>
                  <a:cubicBezTo>
                    <a:pt x="133" y="157"/>
                    <a:pt x="0" y="309"/>
                    <a:pt x="0" y="492"/>
                  </a:cubicBezTo>
                  <a:lnTo>
                    <a:pt x="741" y="492"/>
                  </a:lnTo>
                  <a:cubicBezTo>
                    <a:pt x="741" y="309"/>
                    <a:pt x="608" y="157"/>
                    <a:pt x="434" y="127"/>
                  </a:cubicBezTo>
                  <a:close/>
                </a:path>
              </a:pathLst>
            </a:custGeom>
            <a:grpFill/>
            <a:ln w="15875">
              <a:noFill/>
              <a:round/>
              <a:headEnd/>
              <a:tailEnd/>
            </a:ln>
          </p:spPr>
          <p:txBody>
            <a:bodyPr vert="horz" wrap="square" lIns="91440" tIns="45720" rIns="91440" bIns="45720" numCol="1" anchor="t" anchorCtr="0" compatLnSpc="1">
              <a:prstTxWarp prst="textNoShape">
                <a:avLst/>
              </a:prstTxWarp>
            </a:bodyPr>
            <a:lstStyle/>
            <a:p>
              <a:endParaRPr lang="ko-KR" altLang="en-US"/>
            </a:p>
          </p:txBody>
        </p:sp>
        <p:sp>
          <p:nvSpPr>
            <p:cNvPr id="37" name="Freeform 15">
              <a:extLst>
                <a:ext uri="{FF2B5EF4-FFF2-40B4-BE49-F238E27FC236}">
                  <a16:creationId xmlns:a16="http://schemas.microsoft.com/office/drawing/2014/main" id="{0987011C-F762-4991-B0AD-1C2BF1088D9D}"/>
                </a:ext>
              </a:extLst>
            </p:cNvPr>
            <p:cNvSpPr>
              <a:spLocks noEditPoints="1"/>
            </p:cNvSpPr>
            <p:nvPr/>
          </p:nvSpPr>
          <p:spPr bwMode="auto">
            <a:xfrm>
              <a:off x="6761163" y="3238500"/>
              <a:ext cx="915988" cy="844550"/>
            </a:xfrm>
            <a:custGeom>
              <a:avLst/>
              <a:gdLst>
                <a:gd name="T0" fmla="*/ 343 w 1880"/>
                <a:gd name="T1" fmla="*/ 832 h 1735"/>
                <a:gd name="T2" fmla="*/ 150 w 1880"/>
                <a:gd name="T3" fmla="*/ 493 h 1735"/>
                <a:gd name="T4" fmla="*/ 537 w 1880"/>
                <a:gd name="T5" fmla="*/ 506 h 1735"/>
                <a:gd name="T6" fmla="*/ 462 w 1880"/>
                <a:gd name="T7" fmla="*/ 944 h 1735"/>
                <a:gd name="T8" fmla="*/ 1862 w 1880"/>
                <a:gd name="T9" fmla="*/ 248 h 1735"/>
                <a:gd name="T10" fmla="*/ 1765 w 1880"/>
                <a:gd name="T11" fmla="*/ 238 h 1735"/>
                <a:gd name="T12" fmla="*/ 1733 w 1880"/>
                <a:gd name="T13" fmla="*/ 262 h 1735"/>
                <a:gd name="T14" fmla="*/ 1694 w 1880"/>
                <a:gd name="T15" fmla="*/ 294 h 1735"/>
                <a:gd name="T16" fmla="*/ 1551 w 1880"/>
                <a:gd name="T17" fmla="*/ 397 h 1735"/>
                <a:gd name="T18" fmla="*/ 1396 w 1880"/>
                <a:gd name="T19" fmla="*/ 573 h 1735"/>
                <a:gd name="T20" fmla="*/ 1387 w 1880"/>
                <a:gd name="T21" fmla="*/ 584 h 1735"/>
                <a:gd name="T22" fmla="*/ 1334 w 1880"/>
                <a:gd name="T23" fmla="*/ 108 h 1735"/>
                <a:gd name="T24" fmla="*/ 1334 w 1880"/>
                <a:gd name="T25" fmla="*/ 0 h 1735"/>
                <a:gd name="T26" fmla="*/ 522 w 1880"/>
                <a:gd name="T27" fmla="*/ 54 h 1735"/>
                <a:gd name="T28" fmla="*/ 588 w 1880"/>
                <a:gd name="T29" fmla="*/ 108 h 1735"/>
                <a:gd name="T30" fmla="*/ 595 w 1880"/>
                <a:gd name="T31" fmla="*/ 134 h 1735"/>
                <a:gd name="T32" fmla="*/ 594 w 1880"/>
                <a:gd name="T33" fmla="*/ 322 h 1735"/>
                <a:gd name="T34" fmla="*/ 294 w 1880"/>
                <a:gd name="T35" fmla="*/ 243 h 1735"/>
                <a:gd name="T36" fmla="*/ 16 w 1880"/>
                <a:gd name="T37" fmla="*/ 492 h 1735"/>
                <a:gd name="T38" fmla="*/ 308 w 1880"/>
                <a:gd name="T39" fmla="*/ 960 h 1735"/>
                <a:gd name="T40" fmla="*/ 298 w 1880"/>
                <a:gd name="T41" fmla="*/ 1179 h 1735"/>
                <a:gd name="T42" fmla="*/ 416 w 1880"/>
                <a:gd name="T43" fmla="*/ 1226 h 1735"/>
                <a:gd name="T44" fmla="*/ 423 w 1880"/>
                <a:gd name="T45" fmla="*/ 1385 h 1735"/>
                <a:gd name="T46" fmla="*/ 518 w 1880"/>
                <a:gd name="T47" fmla="*/ 1606 h 1735"/>
                <a:gd name="T48" fmla="*/ 496 w 1880"/>
                <a:gd name="T49" fmla="*/ 1637 h 1735"/>
                <a:gd name="T50" fmla="*/ 430 w 1880"/>
                <a:gd name="T51" fmla="*/ 1735 h 1735"/>
                <a:gd name="T52" fmla="*/ 470 w 1880"/>
                <a:gd name="T53" fmla="*/ 1735 h 1735"/>
                <a:gd name="T54" fmla="*/ 597 w 1880"/>
                <a:gd name="T55" fmla="*/ 1735 h 1735"/>
                <a:gd name="T56" fmla="*/ 619 w 1880"/>
                <a:gd name="T57" fmla="*/ 1735 h 1735"/>
                <a:gd name="T58" fmla="*/ 635 w 1880"/>
                <a:gd name="T59" fmla="*/ 1735 h 1735"/>
                <a:gd name="T60" fmla="*/ 1444 w 1880"/>
                <a:gd name="T61" fmla="*/ 1735 h 1735"/>
                <a:gd name="T62" fmla="*/ 1517 w 1880"/>
                <a:gd name="T63" fmla="*/ 1704 h 1735"/>
                <a:gd name="T64" fmla="*/ 1404 w 1880"/>
                <a:gd name="T65" fmla="*/ 1637 h 1735"/>
                <a:gd name="T66" fmla="*/ 1549 w 1880"/>
                <a:gd name="T67" fmla="*/ 1063 h 1735"/>
                <a:gd name="T68" fmla="*/ 1551 w 1880"/>
                <a:gd name="T69" fmla="*/ 1011 h 1735"/>
                <a:gd name="T70" fmla="*/ 1700 w 1880"/>
                <a:gd name="T71" fmla="*/ 765 h 1735"/>
                <a:gd name="T72" fmla="*/ 1699 w 1880"/>
                <a:gd name="T73" fmla="*/ 716 h 1735"/>
                <a:gd name="T74" fmla="*/ 1686 w 1880"/>
                <a:gd name="T75" fmla="*/ 604 h 1735"/>
                <a:gd name="T76" fmla="*/ 1683 w 1880"/>
                <a:gd name="T77" fmla="*/ 559 h 1735"/>
                <a:gd name="T78" fmla="*/ 1744 w 1880"/>
                <a:gd name="T79" fmla="*/ 369 h 1735"/>
                <a:gd name="T80" fmla="*/ 1762 w 1880"/>
                <a:gd name="T81" fmla="*/ 345 h 1735"/>
                <a:gd name="T82" fmla="*/ 1797 w 1880"/>
                <a:gd name="T83" fmla="*/ 309 h 1735"/>
                <a:gd name="T84" fmla="*/ 1872 w 1880"/>
                <a:gd name="T85" fmla="*/ 255 h 1735"/>
                <a:gd name="T86" fmla="*/ 1871 w 1880"/>
                <a:gd name="T87" fmla="*/ 249 h 17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80" h="1735">
                  <a:moveTo>
                    <a:pt x="462" y="944"/>
                  </a:moveTo>
                  <a:cubicBezTo>
                    <a:pt x="425" y="904"/>
                    <a:pt x="383" y="868"/>
                    <a:pt x="343" y="832"/>
                  </a:cubicBezTo>
                  <a:cubicBezTo>
                    <a:pt x="271" y="769"/>
                    <a:pt x="181" y="706"/>
                    <a:pt x="148" y="612"/>
                  </a:cubicBezTo>
                  <a:cubicBezTo>
                    <a:pt x="134" y="574"/>
                    <a:pt x="135" y="531"/>
                    <a:pt x="150" y="493"/>
                  </a:cubicBezTo>
                  <a:cubicBezTo>
                    <a:pt x="178" y="416"/>
                    <a:pt x="261" y="365"/>
                    <a:pt x="343" y="373"/>
                  </a:cubicBezTo>
                  <a:cubicBezTo>
                    <a:pt x="424" y="381"/>
                    <a:pt x="494" y="438"/>
                    <a:pt x="537" y="506"/>
                  </a:cubicBezTo>
                  <a:cubicBezTo>
                    <a:pt x="545" y="520"/>
                    <a:pt x="552" y="532"/>
                    <a:pt x="557" y="542"/>
                  </a:cubicBezTo>
                  <a:cubicBezTo>
                    <a:pt x="532" y="678"/>
                    <a:pt x="502" y="813"/>
                    <a:pt x="462" y="944"/>
                  </a:cubicBezTo>
                  <a:close/>
                  <a:moveTo>
                    <a:pt x="1871" y="249"/>
                  </a:moveTo>
                  <a:cubicBezTo>
                    <a:pt x="1868" y="248"/>
                    <a:pt x="1865" y="248"/>
                    <a:pt x="1862" y="248"/>
                  </a:cubicBezTo>
                  <a:cubicBezTo>
                    <a:pt x="1836" y="247"/>
                    <a:pt x="1809" y="244"/>
                    <a:pt x="1780" y="240"/>
                  </a:cubicBezTo>
                  <a:cubicBezTo>
                    <a:pt x="1775" y="240"/>
                    <a:pt x="1770" y="239"/>
                    <a:pt x="1765" y="238"/>
                  </a:cubicBezTo>
                  <a:cubicBezTo>
                    <a:pt x="1764" y="239"/>
                    <a:pt x="1764" y="239"/>
                    <a:pt x="1763" y="239"/>
                  </a:cubicBezTo>
                  <a:cubicBezTo>
                    <a:pt x="1753" y="246"/>
                    <a:pt x="1743" y="254"/>
                    <a:pt x="1733" y="262"/>
                  </a:cubicBezTo>
                  <a:cubicBezTo>
                    <a:pt x="1731" y="263"/>
                    <a:pt x="1728" y="265"/>
                    <a:pt x="1725" y="266"/>
                  </a:cubicBezTo>
                  <a:cubicBezTo>
                    <a:pt x="1714" y="277"/>
                    <a:pt x="1699" y="282"/>
                    <a:pt x="1694" y="294"/>
                  </a:cubicBezTo>
                  <a:cubicBezTo>
                    <a:pt x="1691" y="296"/>
                    <a:pt x="1688" y="299"/>
                    <a:pt x="1685" y="301"/>
                  </a:cubicBezTo>
                  <a:cubicBezTo>
                    <a:pt x="1641" y="334"/>
                    <a:pt x="1592" y="360"/>
                    <a:pt x="1551" y="397"/>
                  </a:cubicBezTo>
                  <a:cubicBezTo>
                    <a:pt x="1548" y="400"/>
                    <a:pt x="1545" y="402"/>
                    <a:pt x="1542" y="405"/>
                  </a:cubicBezTo>
                  <a:cubicBezTo>
                    <a:pt x="1485" y="455"/>
                    <a:pt x="1433" y="511"/>
                    <a:pt x="1396" y="573"/>
                  </a:cubicBezTo>
                  <a:cubicBezTo>
                    <a:pt x="1394" y="575"/>
                    <a:pt x="1393" y="577"/>
                    <a:pt x="1391" y="579"/>
                  </a:cubicBezTo>
                  <a:cubicBezTo>
                    <a:pt x="1390" y="580"/>
                    <a:pt x="1388" y="582"/>
                    <a:pt x="1387" y="584"/>
                  </a:cubicBezTo>
                  <a:cubicBezTo>
                    <a:pt x="1275" y="439"/>
                    <a:pt x="1310" y="179"/>
                    <a:pt x="1322" y="108"/>
                  </a:cubicBezTo>
                  <a:lnTo>
                    <a:pt x="1334" y="108"/>
                  </a:lnTo>
                  <a:cubicBezTo>
                    <a:pt x="1363" y="108"/>
                    <a:pt x="1387" y="84"/>
                    <a:pt x="1387" y="54"/>
                  </a:cubicBezTo>
                  <a:cubicBezTo>
                    <a:pt x="1387" y="24"/>
                    <a:pt x="1363" y="0"/>
                    <a:pt x="1334" y="0"/>
                  </a:cubicBezTo>
                  <a:lnTo>
                    <a:pt x="576" y="0"/>
                  </a:lnTo>
                  <a:cubicBezTo>
                    <a:pt x="546" y="0"/>
                    <a:pt x="522" y="24"/>
                    <a:pt x="522" y="54"/>
                  </a:cubicBezTo>
                  <a:cubicBezTo>
                    <a:pt x="522" y="84"/>
                    <a:pt x="546" y="108"/>
                    <a:pt x="576" y="108"/>
                  </a:cubicBezTo>
                  <a:lnTo>
                    <a:pt x="588" y="108"/>
                  </a:lnTo>
                  <a:cubicBezTo>
                    <a:pt x="589" y="111"/>
                    <a:pt x="590" y="115"/>
                    <a:pt x="591" y="119"/>
                  </a:cubicBezTo>
                  <a:cubicBezTo>
                    <a:pt x="592" y="124"/>
                    <a:pt x="593" y="129"/>
                    <a:pt x="595" y="134"/>
                  </a:cubicBezTo>
                  <a:cubicBezTo>
                    <a:pt x="608" y="192"/>
                    <a:pt x="603" y="249"/>
                    <a:pt x="597" y="307"/>
                  </a:cubicBezTo>
                  <a:cubicBezTo>
                    <a:pt x="596" y="312"/>
                    <a:pt x="595" y="317"/>
                    <a:pt x="594" y="322"/>
                  </a:cubicBezTo>
                  <a:cubicBezTo>
                    <a:pt x="593" y="332"/>
                    <a:pt x="591" y="343"/>
                    <a:pt x="589" y="353"/>
                  </a:cubicBezTo>
                  <a:cubicBezTo>
                    <a:pt x="511" y="278"/>
                    <a:pt x="406" y="232"/>
                    <a:pt x="294" y="243"/>
                  </a:cubicBezTo>
                  <a:cubicBezTo>
                    <a:pt x="204" y="251"/>
                    <a:pt x="118" y="298"/>
                    <a:pt x="66" y="369"/>
                  </a:cubicBezTo>
                  <a:cubicBezTo>
                    <a:pt x="40" y="405"/>
                    <a:pt x="22" y="446"/>
                    <a:pt x="16" y="492"/>
                  </a:cubicBezTo>
                  <a:cubicBezTo>
                    <a:pt x="0" y="619"/>
                    <a:pt x="68" y="750"/>
                    <a:pt x="160" y="834"/>
                  </a:cubicBezTo>
                  <a:cubicBezTo>
                    <a:pt x="218" y="887"/>
                    <a:pt x="251" y="911"/>
                    <a:pt x="308" y="960"/>
                  </a:cubicBezTo>
                  <a:cubicBezTo>
                    <a:pt x="411" y="1049"/>
                    <a:pt x="393" y="1090"/>
                    <a:pt x="345" y="1094"/>
                  </a:cubicBezTo>
                  <a:cubicBezTo>
                    <a:pt x="309" y="1098"/>
                    <a:pt x="278" y="1128"/>
                    <a:pt x="298" y="1179"/>
                  </a:cubicBezTo>
                  <a:cubicBezTo>
                    <a:pt x="312" y="1214"/>
                    <a:pt x="353" y="1224"/>
                    <a:pt x="389" y="1228"/>
                  </a:cubicBezTo>
                  <a:cubicBezTo>
                    <a:pt x="398" y="1228"/>
                    <a:pt x="407" y="1228"/>
                    <a:pt x="416" y="1226"/>
                  </a:cubicBezTo>
                  <a:cubicBezTo>
                    <a:pt x="413" y="1271"/>
                    <a:pt x="413" y="1317"/>
                    <a:pt x="421" y="1364"/>
                  </a:cubicBezTo>
                  <a:cubicBezTo>
                    <a:pt x="422" y="1371"/>
                    <a:pt x="422" y="1378"/>
                    <a:pt x="423" y="1385"/>
                  </a:cubicBezTo>
                  <a:cubicBezTo>
                    <a:pt x="434" y="1466"/>
                    <a:pt x="469" y="1546"/>
                    <a:pt x="522" y="1610"/>
                  </a:cubicBezTo>
                  <a:lnTo>
                    <a:pt x="518" y="1606"/>
                  </a:lnTo>
                  <a:cubicBezTo>
                    <a:pt x="526" y="1616"/>
                    <a:pt x="533" y="1627"/>
                    <a:pt x="541" y="1637"/>
                  </a:cubicBezTo>
                  <a:lnTo>
                    <a:pt x="496" y="1637"/>
                  </a:lnTo>
                  <a:cubicBezTo>
                    <a:pt x="460" y="1637"/>
                    <a:pt x="430" y="1667"/>
                    <a:pt x="430" y="1704"/>
                  </a:cubicBezTo>
                  <a:lnTo>
                    <a:pt x="430" y="1735"/>
                  </a:lnTo>
                  <a:lnTo>
                    <a:pt x="452" y="1735"/>
                  </a:lnTo>
                  <a:lnTo>
                    <a:pt x="470" y="1735"/>
                  </a:lnTo>
                  <a:lnTo>
                    <a:pt x="574" y="1735"/>
                  </a:lnTo>
                  <a:cubicBezTo>
                    <a:pt x="582" y="1735"/>
                    <a:pt x="589" y="1735"/>
                    <a:pt x="597" y="1735"/>
                  </a:cubicBezTo>
                  <a:cubicBezTo>
                    <a:pt x="598" y="1735"/>
                    <a:pt x="599" y="1735"/>
                    <a:pt x="600" y="1735"/>
                  </a:cubicBezTo>
                  <a:lnTo>
                    <a:pt x="619" y="1735"/>
                  </a:lnTo>
                  <a:cubicBezTo>
                    <a:pt x="620" y="1735"/>
                    <a:pt x="621" y="1735"/>
                    <a:pt x="622" y="1735"/>
                  </a:cubicBezTo>
                  <a:cubicBezTo>
                    <a:pt x="626" y="1735"/>
                    <a:pt x="631" y="1735"/>
                    <a:pt x="635" y="1735"/>
                  </a:cubicBezTo>
                  <a:lnTo>
                    <a:pt x="690" y="1735"/>
                  </a:lnTo>
                  <a:lnTo>
                    <a:pt x="1444" y="1735"/>
                  </a:lnTo>
                  <a:lnTo>
                    <a:pt x="1517" y="1735"/>
                  </a:lnTo>
                  <a:lnTo>
                    <a:pt x="1517" y="1704"/>
                  </a:lnTo>
                  <a:cubicBezTo>
                    <a:pt x="1517" y="1667"/>
                    <a:pt x="1487" y="1637"/>
                    <a:pt x="1450" y="1637"/>
                  </a:cubicBezTo>
                  <a:lnTo>
                    <a:pt x="1404" y="1637"/>
                  </a:lnTo>
                  <a:cubicBezTo>
                    <a:pt x="1461" y="1537"/>
                    <a:pt x="1516" y="1441"/>
                    <a:pt x="1539" y="1325"/>
                  </a:cubicBezTo>
                  <a:cubicBezTo>
                    <a:pt x="1556" y="1239"/>
                    <a:pt x="1558" y="1150"/>
                    <a:pt x="1549" y="1063"/>
                  </a:cubicBezTo>
                  <a:cubicBezTo>
                    <a:pt x="1548" y="1056"/>
                    <a:pt x="1547" y="1049"/>
                    <a:pt x="1547" y="1043"/>
                  </a:cubicBezTo>
                  <a:cubicBezTo>
                    <a:pt x="1557" y="1032"/>
                    <a:pt x="1538" y="1022"/>
                    <a:pt x="1551" y="1011"/>
                  </a:cubicBezTo>
                  <a:cubicBezTo>
                    <a:pt x="1559" y="1010"/>
                    <a:pt x="1566" y="1009"/>
                    <a:pt x="1573" y="1007"/>
                  </a:cubicBezTo>
                  <a:cubicBezTo>
                    <a:pt x="1679" y="979"/>
                    <a:pt x="1700" y="872"/>
                    <a:pt x="1700" y="765"/>
                  </a:cubicBezTo>
                  <a:cubicBezTo>
                    <a:pt x="1700" y="763"/>
                    <a:pt x="1700" y="761"/>
                    <a:pt x="1700" y="759"/>
                  </a:cubicBezTo>
                  <a:cubicBezTo>
                    <a:pt x="1699" y="747"/>
                    <a:pt x="1699" y="733"/>
                    <a:pt x="1699" y="716"/>
                  </a:cubicBezTo>
                  <a:cubicBezTo>
                    <a:pt x="1699" y="714"/>
                    <a:pt x="1699" y="712"/>
                    <a:pt x="1699" y="710"/>
                  </a:cubicBezTo>
                  <a:cubicBezTo>
                    <a:pt x="1695" y="676"/>
                    <a:pt x="1690" y="638"/>
                    <a:pt x="1686" y="604"/>
                  </a:cubicBezTo>
                  <a:cubicBezTo>
                    <a:pt x="1685" y="601"/>
                    <a:pt x="1685" y="598"/>
                    <a:pt x="1685" y="595"/>
                  </a:cubicBezTo>
                  <a:cubicBezTo>
                    <a:pt x="1683" y="583"/>
                    <a:pt x="1683" y="571"/>
                    <a:pt x="1683" y="559"/>
                  </a:cubicBezTo>
                  <a:cubicBezTo>
                    <a:pt x="1683" y="491"/>
                    <a:pt x="1703" y="428"/>
                    <a:pt x="1738" y="377"/>
                  </a:cubicBezTo>
                  <a:cubicBezTo>
                    <a:pt x="1740" y="374"/>
                    <a:pt x="1742" y="371"/>
                    <a:pt x="1744" y="369"/>
                  </a:cubicBezTo>
                  <a:cubicBezTo>
                    <a:pt x="1748" y="363"/>
                    <a:pt x="1751" y="357"/>
                    <a:pt x="1755" y="352"/>
                  </a:cubicBezTo>
                  <a:cubicBezTo>
                    <a:pt x="1757" y="349"/>
                    <a:pt x="1760" y="347"/>
                    <a:pt x="1762" y="345"/>
                  </a:cubicBezTo>
                  <a:cubicBezTo>
                    <a:pt x="1770" y="334"/>
                    <a:pt x="1780" y="325"/>
                    <a:pt x="1790" y="315"/>
                  </a:cubicBezTo>
                  <a:cubicBezTo>
                    <a:pt x="1792" y="313"/>
                    <a:pt x="1795" y="311"/>
                    <a:pt x="1797" y="309"/>
                  </a:cubicBezTo>
                  <a:cubicBezTo>
                    <a:pt x="1818" y="292"/>
                    <a:pt x="1841" y="277"/>
                    <a:pt x="1863" y="261"/>
                  </a:cubicBezTo>
                  <a:cubicBezTo>
                    <a:pt x="1866" y="259"/>
                    <a:pt x="1869" y="257"/>
                    <a:pt x="1872" y="255"/>
                  </a:cubicBezTo>
                  <a:cubicBezTo>
                    <a:pt x="1871" y="254"/>
                    <a:pt x="1877" y="253"/>
                    <a:pt x="1880" y="252"/>
                  </a:cubicBezTo>
                  <a:cubicBezTo>
                    <a:pt x="1880" y="244"/>
                    <a:pt x="1875" y="249"/>
                    <a:pt x="1871" y="249"/>
                  </a:cubicBezTo>
                  <a:close/>
                </a:path>
              </a:pathLst>
            </a:custGeom>
            <a:grpFill/>
            <a:ln w="15875">
              <a:noFill/>
              <a:round/>
              <a:headEnd/>
              <a:tailEnd/>
            </a:ln>
          </p:spPr>
          <p:txBody>
            <a:bodyPr vert="horz" wrap="square" lIns="91440" tIns="45720" rIns="91440" bIns="45720" numCol="1" anchor="t" anchorCtr="0" compatLnSpc="1">
              <a:prstTxWarp prst="textNoShape">
                <a:avLst/>
              </a:prstTxWarp>
            </a:bodyPr>
            <a:lstStyle/>
            <a:p>
              <a:endParaRPr lang="ko-KR" altLang="en-US"/>
            </a:p>
          </p:txBody>
        </p:sp>
      </p:grpSp>
      <p:grpSp>
        <p:nvGrpSpPr>
          <p:cNvPr id="38" name="Group 37">
            <a:extLst>
              <a:ext uri="{FF2B5EF4-FFF2-40B4-BE49-F238E27FC236}">
                <a16:creationId xmlns:a16="http://schemas.microsoft.com/office/drawing/2014/main" id="{866E4683-FDF2-4522-8A17-44A94B8EB8E3}"/>
              </a:ext>
            </a:extLst>
          </p:cNvPr>
          <p:cNvGrpSpPr/>
          <p:nvPr/>
        </p:nvGrpSpPr>
        <p:grpSpPr>
          <a:xfrm>
            <a:off x="7257361" y="3280740"/>
            <a:ext cx="423103" cy="357441"/>
            <a:chOff x="1960454" y="5041163"/>
            <a:chExt cx="1743075" cy="1472566"/>
          </a:xfrm>
          <a:solidFill>
            <a:schemeClr val="bg1"/>
          </a:solidFill>
        </p:grpSpPr>
        <p:sp>
          <p:nvSpPr>
            <p:cNvPr id="39" name="Freeform: Shape 38">
              <a:extLst>
                <a:ext uri="{FF2B5EF4-FFF2-40B4-BE49-F238E27FC236}">
                  <a16:creationId xmlns:a16="http://schemas.microsoft.com/office/drawing/2014/main" id="{05845722-6D0F-45C5-8D87-8FDCEA20BBE6}"/>
                </a:ext>
              </a:extLst>
            </p:cNvPr>
            <p:cNvSpPr/>
            <p:nvPr/>
          </p:nvSpPr>
          <p:spPr>
            <a:xfrm>
              <a:off x="1960454" y="5646954"/>
              <a:ext cx="1743075" cy="866775"/>
            </a:xfrm>
            <a:custGeom>
              <a:avLst/>
              <a:gdLst>
                <a:gd name="connsiteX0" fmla="*/ 1677443 w 1743075"/>
                <a:gd name="connsiteY0" fmla="*/ 330518 h 866775"/>
                <a:gd name="connsiteX1" fmla="*/ 1438365 w 1743075"/>
                <a:gd name="connsiteY1" fmla="*/ 142875 h 866775"/>
                <a:gd name="connsiteX2" fmla="*/ 1195478 w 1743075"/>
                <a:gd name="connsiteY2" fmla="*/ 384810 h 866775"/>
                <a:gd name="connsiteX3" fmla="*/ 1186905 w 1743075"/>
                <a:gd name="connsiteY3" fmla="*/ 381953 h 866775"/>
                <a:gd name="connsiteX4" fmla="*/ 1350735 w 1743075"/>
                <a:gd name="connsiteY4" fmla="*/ 97155 h 866775"/>
                <a:gd name="connsiteX5" fmla="*/ 1239293 w 1743075"/>
                <a:gd name="connsiteY5" fmla="*/ 55245 h 866775"/>
                <a:gd name="connsiteX6" fmla="*/ 922110 w 1743075"/>
                <a:gd name="connsiteY6" fmla="*/ 351472 h 866775"/>
                <a:gd name="connsiteX7" fmla="*/ 913538 w 1743075"/>
                <a:gd name="connsiteY7" fmla="*/ 348615 h 866775"/>
                <a:gd name="connsiteX8" fmla="*/ 1108800 w 1743075"/>
                <a:gd name="connsiteY8" fmla="*/ 23813 h 866775"/>
                <a:gd name="connsiteX9" fmla="*/ 997358 w 1743075"/>
                <a:gd name="connsiteY9" fmla="*/ 8572 h 866775"/>
                <a:gd name="connsiteX10" fmla="*/ 612548 w 1743075"/>
                <a:gd name="connsiteY10" fmla="*/ 350520 h 866775"/>
                <a:gd name="connsiteX11" fmla="*/ 603975 w 1743075"/>
                <a:gd name="connsiteY11" fmla="*/ 347663 h 866775"/>
                <a:gd name="connsiteX12" fmla="*/ 818288 w 1743075"/>
                <a:gd name="connsiteY12" fmla="*/ 0 h 866775"/>
                <a:gd name="connsiteX13" fmla="*/ 746850 w 1743075"/>
                <a:gd name="connsiteY13" fmla="*/ 7620 h 866775"/>
                <a:gd name="connsiteX14" fmla="*/ 696368 w 1743075"/>
                <a:gd name="connsiteY14" fmla="*/ 13335 h 866775"/>
                <a:gd name="connsiteX15" fmla="*/ 319178 w 1743075"/>
                <a:gd name="connsiteY15" fmla="*/ 350520 h 866775"/>
                <a:gd name="connsiteX16" fmla="*/ 310605 w 1743075"/>
                <a:gd name="connsiteY16" fmla="*/ 347663 h 866775"/>
                <a:gd name="connsiteX17" fmla="*/ 474435 w 1743075"/>
                <a:gd name="connsiteY17" fmla="*/ 62865 h 866775"/>
                <a:gd name="connsiteX18" fmla="*/ 329655 w 1743075"/>
                <a:gd name="connsiteY18" fmla="*/ 126682 h 866775"/>
                <a:gd name="connsiteX19" fmla="*/ 222975 w 1743075"/>
                <a:gd name="connsiteY19" fmla="*/ 192405 h 866775"/>
                <a:gd name="connsiteX20" fmla="*/ 21045 w 1743075"/>
                <a:gd name="connsiteY20" fmla="*/ 421957 h 866775"/>
                <a:gd name="connsiteX21" fmla="*/ 137250 w 1743075"/>
                <a:gd name="connsiteY21" fmla="*/ 749618 h 866775"/>
                <a:gd name="connsiteX22" fmla="*/ 305843 w 1743075"/>
                <a:gd name="connsiteY22" fmla="*/ 816293 h 866775"/>
                <a:gd name="connsiteX23" fmla="*/ 1135470 w 1743075"/>
                <a:gd name="connsiteY23" fmla="*/ 860107 h 866775"/>
                <a:gd name="connsiteX24" fmla="*/ 1544093 w 1743075"/>
                <a:gd name="connsiteY24" fmla="*/ 781050 h 866775"/>
                <a:gd name="connsiteX25" fmla="*/ 1677443 w 1743075"/>
                <a:gd name="connsiteY25" fmla="*/ 330518 h 866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743075" h="866775">
                  <a:moveTo>
                    <a:pt x="1677443" y="330518"/>
                  </a:moveTo>
                  <a:cubicBezTo>
                    <a:pt x="1617435" y="242888"/>
                    <a:pt x="1528853" y="193357"/>
                    <a:pt x="1438365" y="142875"/>
                  </a:cubicBezTo>
                  <a:cubicBezTo>
                    <a:pt x="1335495" y="220028"/>
                    <a:pt x="1230720" y="311468"/>
                    <a:pt x="1195478" y="384810"/>
                  </a:cubicBezTo>
                  <a:cubicBezTo>
                    <a:pt x="1193573" y="389572"/>
                    <a:pt x="1185953" y="387668"/>
                    <a:pt x="1186905" y="381953"/>
                  </a:cubicBezTo>
                  <a:cubicBezTo>
                    <a:pt x="1198335" y="310515"/>
                    <a:pt x="1270725" y="200025"/>
                    <a:pt x="1350735" y="97155"/>
                  </a:cubicBezTo>
                  <a:cubicBezTo>
                    <a:pt x="1316445" y="80963"/>
                    <a:pt x="1279298" y="66675"/>
                    <a:pt x="1239293" y="55245"/>
                  </a:cubicBezTo>
                  <a:cubicBezTo>
                    <a:pt x="1119278" y="140018"/>
                    <a:pt x="965925" y="260032"/>
                    <a:pt x="922110" y="351472"/>
                  </a:cubicBezTo>
                  <a:cubicBezTo>
                    <a:pt x="920205" y="356235"/>
                    <a:pt x="912585" y="354330"/>
                    <a:pt x="913538" y="348615"/>
                  </a:cubicBezTo>
                  <a:cubicBezTo>
                    <a:pt x="926873" y="267653"/>
                    <a:pt x="1018313" y="137160"/>
                    <a:pt x="1108800" y="23813"/>
                  </a:cubicBezTo>
                  <a:cubicBezTo>
                    <a:pt x="1072605" y="17145"/>
                    <a:pt x="1035458" y="12382"/>
                    <a:pt x="997358" y="8572"/>
                  </a:cubicBezTo>
                  <a:cubicBezTo>
                    <a:pt x="875438" y="89535"/>
                    <a:pt x="664935" y="240982"/>
                    <a:pt x="612548" y="350520"/>
                  </a:cubicBezTo>
                  <a:cubicBezTo>
                    <a:pt x="610643" y="355282"/>
                    <a:pt x="603023" y="353378"/>
                    <a:pt x="603975" y="347663"/>
                  </a:cubicBezTo>
                  <a:cubicBezTo>
                    <a:pt x="618263" y="260985"/>
                    <a:pt x="721133" y="118110"/>
                    <a:pt x="818288" y="0"/>
                  </a:cubicBezTo>
                  <a:cubicBezTo>
                    <a:pt x="794475" y="953"/>
                    <a:pt x="772568" y="3810"/>
                    <a:pt x="746850" y="7620"/>
                  </a:cubicBezTo>
                  <a:cubicBezTo>
                    <a:pt x="729705" y="9525"/>
                    <a:pt x="712560" y="11430"/>
                    <a:pt x="696368" y="13335"/>
                  </a:cubicBezTo>
                  <a:cubicBezTo>
                    <a:pt x="573495" y="95250"/>
                    <a:pt x="370613" y="242888"/>
                    <a:pt x="319178" y="350520"/>
                  </a:cubicBezTo>
                  <a:cubicBezTo>
                    <a:pt x="317273" y="355282"/>
                    <a:pt x="309653" y="353378"/>
                    <a:pt x="310605" y="347663"/>
                  </a:cubicBezTo>
                  <a:cubicBezTo>
                    <a:pt x="322035" y="276225"/>
                    <a:pt x="395378" y="165735"/>
                    <a:pt x="474435" y="62865"/>
                  </a:cubicBezTo>
                  <a:cubicBezTo>
                    <a:pt x="421095" y="80963"/>
                    <a:pt x="372518" y="102870"/>
                    <a:pt x="329655" y="126682"/>
                  </a:cubicBezTo>
                  <a:cubicBezTo>
                    <a:pt x="292508" y="145732"/>
                    <a:pt x="256313" y="167640"/>
                    <a:pt x="222975" y="192405"/>
                  </a:cubicBezTo>
                  <a:cubicBezTo>
                    <a:pt x="135345" y="258128"/>
                    <a:pt x="60098" y="316230"/>
                    <a:pt x="21045" y="421957"/>
                  </a:cubicBezTo>
                  <a:cubicBezTo>
                    <a:pt x="-29437" y="559118"/>
                    <a:pt x="11520" y="674370"/>
                    <a:pt x="137250" y="749618"/>
                  </a:cubicBezTo>
                  <a:cubicBezTo>
                    <a:pt x="189638" y="781050"/>
                    <a:pt x="246788" y="802005"/>
                    <a:pt x="305843" y="816293"/>
                  </a:cubicBezTo>
                  <a:cubicBezTo>
                    <a:pt x="576353" y="881063"/>
                    <a:pt x="860198" y="876300"/>
                    <a:pt x="1135470" y="860107"/>
                  </a:cubicBezTo>
                  <a:cubicBezTo>
                    <a:pt x="1271678" y="852488"/>
                    <a:pt x="1416458" y="834390"/>
                    <a:pt x="1544093" y="781050"/>
                  </a:cubicBezTo>
                  <a:cubicBezTo>
                    <a:pt x="1753643" y="695325"/>
                    <a:pt x="1805078" y="516255"/>
                    <a:pt x="1677443" y="330518"/>
                  </a:cubicBezTo>
                  <a:close/>
                </a:path>
              </a:pathLst>
            </a:custGeom>
            <a:grpFill/>
            <a:ln w="1587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659DC4E1-6B04-41D7-B888-90A675C66A70}"/>
                </a:ext>
              </a:extLst>
            </p:cNvPr>
            <p:cNvSpPr/>
            <p:nvPr/>
          </p:nvSpPr>
          <p:spPr>
            <a:xfrm>
              <a:off x="3229274" y="5527891"/>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21A8111C-84C3-48CF-A045-3B87AAE09531}"/>
                </a:ext>
              </a:extLst>
            </p:cNvPr>
            <p:cNvSpPr/>
            <p:nvPr/>
          </p:nvSpPr>
          <p:spPr>
            <a:xfrm>
              <a:off x="3120559" y="5041163"/>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8"/>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0050"/>
                    <a:pt x="67757" y="313372"/>
                    <a:pt x="141100" y="242888"/>
                  </a:cubicBezTo>
                  <a:cubicBezTo>
                    <a:pt x="142052" y="242888"/>
                    <a:pt x="142052" y="242888"/>
                    <a:pt x="141100" y="242888"/>
                  </a:cubicBezTo>
                  <a:close/>
                </a:path>
              </a:pathLst>
            </a:custGeom>
            <a:grpFill/>
            <a:ln w="1587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9D953D95-1C77-4E6C-BACD-AF7B315F6905}"/>
                </a:ext>
              </a:extLst>
            </p:cNvPr>
            <p:cNvSpPr/>
            <p:nvPr/>
          </p:nvSpPr>
          <p:spPr>
            <a:xfrm>
              <a:off x="2908282" y="5540273"/>
              <a:ext cx="9525" cy="9525"/>
            </a:xfrm>
            <a:custGeom>
              <a:avLst/>
              <a:gdLst>
                <a:gd name="connsiteX0" fmla="*/ 2858 w 0"/>
                <a:gd name="connsiteY0" fmla="*/ 953 h 0"/>
                <a:gd name="connsiteX1" fmla="*/ 0 w 0"/>
                <a:gd name="connsiteY1" fmla="*/ 0 h 0"/>
              </a:gdLst>
              <a:ahLst/>
              <a:cxnLst>
                <a:cxn ang="0">
                  <a:pos x="connsiteX0" y="connsiteY0"/>
                </a:cxn>
                <a:cxn ang="0">
                  <a:pos x="connsiteX1" y="connsiteY1"/>
                </a:cxn>
              </a:cxnLst>
              <a:rect l="l" t="t" r="r" b="b"/>
              <a:pathLst>
                <a:path>
                  <a:moveTo>
                    <a:pt x="2858" y="953"/>
                  </a:moveTo>
                  <a:cubicBezTo>
                    <a:pt x="1905" y="953"/>
                    <a:pt x="953" y="0"/>
                    <a:pt x="0" y="0"/>
                  </a:cubicBezTo>
                </a:path>
              </a:pathLst>
            </a:custGeom>
            <a:grpFill/>
            <a:ln w="1587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49D0779C-D328-4BA9-9A2C-11DA43EF02BB}"/>
                </a:ext>
              </a:extLst>
            </p:cNvPr>
            <p:cNvSpPr/>
            <p:nvPr/>
          </p:nvSpPr>
          <p:spPr>
            <a:xfrm>
              <a:off x="2800519" y="5053546"/>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7"/>
                    <a:pt x="63947" y="171450"/>
                    <a:pt x="19180" y="242888"/>
                  </a:cubicBezTo>
                  <a:cubicBezTo>
                    <a:pt x="19180" y="242888"/>
                    <a:pt x="19180" y="242888"/>
                    <a:pt x="19180" y="242888"/>
                  </a:cubicBezTo>
                  <a:cubicBezTo>
                    <a:pt x="-25588" y="338138"/>
                    <a:pt x="9655" y="437198"/>
                    <a:pt x="107762" y="485775"/>
                  </a:cubicBezTo>
                  <a:cubicBezTo>
                    <a:pt x="55375" y="400050"/>
                    <a:pt x="66805" y="313373"/>
                    <a:pt x="141100" y="242888"/>
                  </a:cubicBezTo>
                  <a:cubicBezTo>
                    <a:pt x="141100" y="242888"/>
                    <a:pt x="141100" y="242888"/>
                    <a:pt x="141100" y="242888"/>
                  </a:cubicBezTo>
                  <a:close/>
                </a:path>
              </a:pathLst>
            </a:custGeom>
            <a:grpFill/>
            <a:ln w="1587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480671AC-7813-4964-9C9A-ED1CAF25B37F}"/>
                </a:ext>
              </a:extLst>
            </p:cNvPr>
            <p:cNvSpPr/>
            <p:nvPr/>
          </p:nvSpPr>
          <p:spPr>
            <a:xfrm>
              <a:off x="2589194" y="5539321"/>
              <a:ext cx="9525" cy="9525"/>
            </a:xfrm>
            <a:custGeom>
              <a:avLst/>
              <a:gdLst>
                <a:gd name="connsiteX0" fmla="*/ 2858 w 0"/>
                <a:gd name="connsiteY0" fmla="*/ 952 h 0"/>
                <a:gd name="connsiteX1" fmla="*/ 0 w 0"/>
                <a:gd name="connsiteY1" fmla="*/ 0 h 0"/>
              </a:gdLst>
              <a:ahLst/>
              <a:cxnLst>
                <a:cxn ang="0">
                  <a:pos x="connsiteX0" y="connsiteY0"/>
                </a:cxn>
                <a:cxn ang="0">
                  <a:pos x="connsiteX1" y="connsiteY1"/>
                </a:cxn>
              </a:cxnLst>
              <a:rect l="l" t="t" r="r" b="b"/>
              <a:pathLst>
                <a:path>
                  <a:moveTo>
                    <a:pt x="2858" y="952"/>
                  </a:moveTo>
                  <a:cubicBezTo>
                    <a:pt x="1905" y="952"/>
                    <a:pt x="953" y="0"/>
                    <a:pt x="0" y="0"/>
                  </a:cubicBezTo>
                </a:path>
              </a:pathLst>
            </a:custGeom>
            <a:grpFill/>
            <a:ln w="1587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4ECB2F7-7251-40A2-AC19-8122A5BFA2A3}"/>
                </a:ext>
              </a:extLst>
            </p:cNvPr>
            <p:cNvSpPr/>
            <p:nvPr/>
          </p:nvSpPr>
          <p:spPr>
            <a:xfrm>
              <a:off x="2481432" y="5052594"/>
              <a:ext cx="161925" cy="485775"/>
            </a:xfrm>
            <a:custGeom>
              <a:avLst/>
              <a:gdLst>
                <a:gd name="connsiteX0" fmla="*/ 141100 w 161925"/>
                <a:gd name="connsiteY0" fmla="*/ 242888 h 485775"/>
                <a:gd name="connsiteX1" fmla="*/ 52517 w 161925"/>
                <a:gd name="connsiteY1" fmla="*/ 0 h 485775"/>
                <a:gd name="connsiteX2" fmla="*/ 19180 w 161925"/>
                <a:gd name="connsiteY2" fmla="*/ 242888 h 485775"/>
                <a:gd name="connsiteX3" fmla="*/ 19180 w 161925"/>
                <a:gd name="connsiteY3" fmla="*/ 242888 h 485775"/>
                <a:gd name="connsiteX4" fmla="*/ 107762 w 161925"/>
                <a:gd name="connsiteY4" fmla="*/ 485775 h 485775"/>
                <a:gd name="connsiteX5" fmla="*/ 141100 w 161925"/>
                <a:gd name="connsiteY5" fmla="*/ 242888 h 485775"/>
                <a:gd name="connsiteX6" fmla="*/ 141100 w 161925"/>
                <a:gd name="connsiteY6" fmla="*/ 242888 h 485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925" h="485775">
                  <a:moveTo>
                    <a:pt x="141100" y="242888"/>
                  </a:moveTo>
                  <a:cubicBezTo>
                    <a:pt x="197297" y="178117"/>
                    <a:pt x="151577" y="47625"/>
                    <a:pt x="52517" y="0"/>
                  </a:cubicBezTo>
                  <a:cubicBezTo>
                    <a:pt x="116335" y="124778"/>
                    <a:pt x="63947" y="171450"/>
                    <a:pt x="19180" y="242888"/>
                  </a:cubicBezTo>
                  <a:cubicBezTo>
                    <a:pt x="19180" y="242888"/>
                    <a:pt x="19180" y="242888"/>
                    <a:pt x="19180" y="242888"/>
                  </a:cubicBezTo>
                  <a:cubicBezTo>
                    <a:pt x="-25588" y="338138"/>
                    <a:pt x="9655" y="437197"/>
                    <a:pt x="107762" y="485775"/>
                  </a:cubicBezTo>
                  <a:cubicBezTo>
                    <a:pt x="56327" y="401003"/>
                    <a:pt x="67757" y="313372"/>
                    <a:pt x="141100" y="242888"/>
                  </a:cubicBezTo>
                  <a:cubicBezTo>
                    <a:pt x="141100" y="242888"/>
                    <a:pt x="141100" y="242888"/>
                    <a:pt x="141100" y="242888"/>
                  </a:cubicBezTo>
                  <a:close/>
                </a:path>
              </a:pathLst>
            </a:custGeom>
            <a:grpFill/>
            <a:ln w="15875" cap="flat">
              <a:noFill/>
              <a:prstDash val="solid"/>
              <a:miter/>
            </a:ln>
          </p:spPr>
          <p:txBody>
            <a:bodyPr rtlCol="0" anchor="ctr"/>
            <a:lstStyle/>
            <a:p>
              <a:endParaRPr lang="en-US"/>
            </a:p>
          </p:txBody>
        </p:sp>
      </p:grpSp>
      <p:sp>
        <p:nvSpPr>
          <p:cNvPr id="46" name="Freeform: Shape 45">
            <a:extLst>
              <a:ext uri="{FF2B5EF4-FFF2-40B4-BE49-F238E27FC236}">
                <a16:creationId xmlns:a16="http://schemas.microsoft.com/office/drawing/2014/main" id="{D8B28297-2B24-448D-884C-BBE50F925364}"/>
              </a:ext>
            </a:extLst>
          </p:cNvPr>
          <p:cNvSpPr/>
          <p:nvPr/>
        </p:nvSpPr>
        <p:spPr>
          <a:xfrm>
            <a:off x="10020207" y="2547297"/>
            <a:ext cx="292532" cy="423667"/>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bg1"/>
          </a:solidFill>
          <a:ln w="15875" cap="flat">
            <a:noFill/>
            <a:prstDash val="solid"/>
            <a:miter/>
          </a:ln>
        </p:spPr>
        <p:txBody>
          <a:bodyPr rtlCol="0" anchor="ctr"/>
          <a:lstStyle/>
          <a:p>
            <a:endParaRPr lang="en-US"/>
          </a:p>
        </p:txBody>
      </p:sp>
    </p:spTree>
    <p:extLst>
      <p:ext uri="{BB962C8B-B14F-4D97-AF65-F5344CB8AC3E}">
        <p14:creationId xmlns:p14="http://schemas.microsoft.com/office/powerpoint/2010/main" val="3908238684"/>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3" name="자유형 25">
            <a:extLst>
              <a:ext uri="{FF2B5EF4-FFF2-40B4-BE49-F238E27FC236}">
                <a16:creationId xmlns:a16="http://schemas.microsoft.com/office/drawing/2014/main" id="{B301B49D-B2B5-491A-B6DC-69C45A2699C9}"/>
              </a:ext>
            </a:extLst>
          </p:cNvPr>
          <p:cNvSpPr/>
          <p:nvPr/>
        </p:nvSpPr>
        <p:spPr>
          <a:xfrm flipV="1">
            <a:off x="892043" y="253111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4" name="자유형 27">
            <a:extLst>
              <a:ext uri="{FF2B5EF4-FFF2-40B4-BE49-F238E27FC236}">
                <a16:creationId xmlns:a16="http://schemas.microsoft.com/office/drawing/2014/main" id="{9BD1FDB4-F11C-4C9B-9CD6-8AF17C4B7629}"/>
              </a:ext>
            </a:extLst>
          </p:cNvPr>
          <p:cNvSpPr/>
          <p:nvPr/>
        </p:nvSpPr>
        <p:spPr>
          <a:xfrm flipV="1">
            <a:off x="892043" y="344178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5" name="자유형 29">
            <a:extLst>
              <a:ext uri="{FF2B5EF4-FFF2-40B4-BE49-F238E27FC236}">
                <a16:creationId xmlns:a16="http://schemas.microsoft.com/office/drawing/2014/main" id="{0E53064F-C2B9-4552-BA01-EA99C1BD26FC}"/>
              </a:ext>
            </a:extLst>
          </p:cNvPr>
          <p:cNvSpPr/>
          <p:nvPr/>
        </p:nvSpPr>
        <p:spPr>
          <a:xfrm flipV="1">
            <a:off x="892043" y="435245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6" name="자유형 30">
            <a:extLst>
              <a:ext uri="{FF2B5EF4-FFF2-40B4-BE49-F238E27FC236}">
                <a16:creationId xmlns:a16="http://schemas.microsoft.com/office/drawing/2014/main" id="{05BDEC70-C855-4CAE-8BB8-62D101C4719A}"/>
              </a:ext>
            </a:extLst>
          </p:cNvPr>
          <p:cNvSpPr/>
          <p:nvPr/>
        </p:nvSpPr>
        <p:spPr>
          <a:xfrm flipV="1">
            <a:off x="892043" y="5263125"/>
            <a:ext cx="10332000" cy="45719"/>
          </a:xfrm>
          <a:custGeom>
            <a:avLst/>
            <a:gdLst>
              <a:gd name="connsiteX0" fmla="*/ 0 w 7226300"/>
              <a:gd name="connsiteY0" fmla="*/ 0 h 0"/>
              <a:gd name="connsiteX1" fmla="*/ 7226300 w 7226300"/>
              <a:gd name="connsiteY1" fmla="*/ 0 h 0"/>
            </a:gdLst>
            <a:ahLst/>
            <a:cxnLst>
              <a:cxn ang="0">
                <a:pos x="connsiteX0" y="connsiteY0"/>
              </a:cxn>
              <a:cxn ang="0">
                <a:pos x="connsiteX1" y="connsiteY1"/>
              </a:cxn>
            </a:cxnLst>
            <a:rect l="l" t="t" r="r" b="b"/>
            <a:pathLst>
              <a:path w="7226300">
                <a:moveTo>
                  <a:pt x="0" y="0"/>
                </a:moveTo>
                <a:lnTo>
                  <a:pt x="7226300" y="0"/>
                </a:lnTo>
              </a:path>
            </a:pathLst>
          </a:custGeom>
          <a:ln w="1905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7" name="Oval 10">
            <a:extLst>
              <a:ext uri="{FF2B5EF4-FFF2-40B4-BE49-F238E27FC236}">
                <a16:creationId xmlns:a16="http://schemas.microsoft.com/office/drawing/2014/main" id="{967F1C70-1AF6-4DF0-BC01-CE296A9517BC}"/>
              </a:ext>
            </a:extLst>
          </p:cNvPr>
          <p:cNvSpPr/>
          <p:nvPr/>
        </p:nvSpPr>
        <p:spPr>
          <a:xfrm>
            <a:off x="853984" y="2722668"/>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2</a:t>
            </a:r>
          </a:p>
        </p:txBody>
      </p:sp>
      <p:sp>
        <p:nvSpPr>
          <p:cNvPr id="8" name="Oval 10">
            <a:extLst>
              <a:ext uri="{FF2B5EF4-FFF2-40B4-BE49-F238E27FC236}">
                <a16:creationId xmlns:a16="http://schemas.microsoft.com/office/drawing/2014/main" id="{58F4172D-382C-4B6B-9A4E-C2F743BDE569}"/>
              </a:ext>
            </a:extLst>
          </p:cNvPr>
          <p:cNvSpPr/>
          <p:nvPr/>
        </p:nvSpPr>
        <p:spPr>
          <a:xfrm>
            <a:off x="853983" y="3633339"/>
            <a:ext cx="573285" cy="573285"/>
          </a:xfrm>
          <a:prstGeom prst="ellipse">
            <a:avLst/>
          </a:prstGeom>
          <a:solidFill>
            <a:schemeClr val="accent2"/>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3</a:t>
            </a:r>
          </a:p>
        </p:txBody>
      </p:sp>
      <p:sp>
        <p:nvSpPr>
          <p:cNvPr id="9" name="Oval 10">
            <a:extLst>
              <a:ext uri="{FF2B5EF4-FFF2-40B4-BE49-F238E27FC236}">
                <a16:creationId xmlns:a16="http://schemas.microsoft.com/office/drawing/2014/main" id="{A2688188-3766-4583-9EF4-E50FC6A3C223}"/>
              </a:ext>
            </a:extLst>
          </p:cNvPr>
          <p:cNvSpPr/>
          <p:nvPr/>
        </p:nvSpPr>
        <p:spPr>
          <a:xfrm>
            <a:off x="853982" y="4544010"/>
            <a:ext cx="573285" cy="573285"/>
          </a:xfrm>
          <a:prstGeom prst="ellipse">
            <a:avLst/>
          </a:prstGeom>
          <a:solidFill>
            <a:schemeClr val="accent1"/>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4</a:t>
            </a:r>
          </a:p>
        </p:txBody>
      </p:sp>
      <p:sp>
        <p:nvSpPr>
          <p:cNvPr id="10" name="Oval 10">
            <a:extLst>
              <a:ext uri="{FF2B5EF4-FFF2-40B4-BE49-F238E27FC236}">
                <a16:creationId xmlns:a16="http://schemas.microsoft.com/office/drawing/2014/main" id="{9C74535B-756B-49E1-B642-407A18BCC98A}"/>
              </a:ext>
            </a:extLst>
          </p:cNvPr>
          <p:cNvSpPr/>
          <p:nvPr/>
        </p:nvSpPr>
        <p:spPr>
          <a:xfrm>
            <a:off x="853981" y="5454680"/>
            <a:ext cx="573285" cy="573285"/>
          </a:xfrm>
          <a:prstGeom prst="ellipse">
            <a:avLst/>
          </a:prstGeom>
          <a:solidFill>
            <a:schemeClr val="accent3"/>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5</a:t>
            </a:r>
          </a:p>
        </p:txBody>
      </p:sp>
      <p:sp>
        <p:nvSpPr>
          <p:cNvPr id="11" name="Oval 10">
            <a:extLst>
              <a:ext uri="{FF2B5EF4-FFF2-40B4-BE49-F238E27FC236}">
                <a16:creationId xmlns:a16="http://schemas.microsoft.com/office/drawing/2014/main" id="{BC18F950-2FF6-4F85-90F5-FEFA5E483BB4}"/>
              </a:ext>
            </a:extLst>
          </p:cNvPr>
          <p:cNvSpPr/>
          <p:nvPr/>
        </p:nvSpPr>
        <p:spPr>
          <a:xfrm>
            <a:off x="846167" y="1811997"/>
            <a:ext cx="573285" cy="573285"/>
          </a:xfrm>
          <a:prstGeom prst="ellipse">
            <a:avLst/>
          </a:prstGeom>
          <a:solidFill>
            <a:schemeClr val="accent4"/>
          </a:solid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JM" sz="2700" dirty="0">
                <a:solidFill>
                  <a:schemeClr val="bg1"/>
                </a:solidFill>
              </a:rPr>
              <a:t>1</a:t>
            </a:r>
          </a:p>
        </p:txBody>
      </p:sp>
      <p:sp>
        <p:nvSpPr>
          <p:cNvPr id="12" name="TextBox 11">
            <a:extLst>
              <a:ext uri="{FF2B5EF4-FFF2-40B4-BE49-F238E27FC236}">
                <a16:creationId xmlns:a16="http://schemas.microsoft.com/office/drawing/2014/main" id="{43884B42-F105-46D0-9B87-B7607D732F37}"/>
              </a:ext>
            </a:extLst>
          </p:cNvPr>
          <p:cNvSpPr txBox="1"/>
          <p:nvPr/>
        </p:nvSpPr>
        <p:spPr>
          <a:xfrm>
            <a:off x="1646070" y="5510489"/>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3" name="TextBox 12">
            <a:extLst>
              <a:ext uri="{FF2B5EF4-FFF2-40B4-BE49-F238E27FC236}">
                <a16:creationId xmlns:a16="http://schemas.microsoft.com/office/drawing/2014/main" id="{CBD20EE5-9F50-4161-AFE8-BE68A6EA3CC1}"/>
              </a:ext>
            </a:extLst>
          </p:cNvPr>
          <p:cNvSpPr txBox="1"/>
          <p:nvPr/>
        </p:nvSpPr>
        <p:spPr>
          <a:xfrm>
            <a:off x="1646069" y="459981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4" name="TextBox 13">
            <a:extLst>
              <a:ext uri="{FF2B5EF4-FFF2-40B4-BE49-F238E27FC236}">
                <a16:creationId xmlns:a16="http://schemas.microsoft.com/office/drawing/2014/main" id="{DB780DD4-CEF8-4AF0-88F5-79AB0F002B99}"/>
              </a:ext>
            </a:extLst>
          </p:cNvPr>
          <p:cNvSpPr txBox="1"/>
          <p:nvPr/>
        </p:nvSpPr>
        <p:spPr>
          <a:xfrm>
            <a:off x="1646068" y="368914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5" name="TextBox 14">
            <a:extLst>
              <a:ext uri="{FF2B5EF4-FFF2-40B4-BE49-F238E27FC236}">
                <a16:creationId xmlns:a16="http://schemas.microsoft.com/office/drawing/2014/main" id="{5C48BFB6-22CB-4F74-A5BE-89D54669F96B}"/>
              </a:ext>
            </a:extLst>
          </p:cNvPr>
          <p:cNvSpPr txBox="1"/>
          <p:nvPr/>
        </p:nvSpPr>
        <p:spPr>
          <a:xfrm>
            <a:off x="1646067" y="277847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6" name="TextBox 15">
            <a:extLst>
              <a:ext uri="{FF2B5EF4-FFF2-40B4-BE49-F238E27FC236}">
                <a16:creationId xmlns:a16="http://schemas.microsoft.com/office/drawing/2014/main" id="{7AB81FB9-B09C-4CBD-A6B4-57AA108995F2}"/>
              </a:ext>
            </a:extLst>
          </p:cNvPr>
          <p:cNvSpPr txBox="1"/>
          <p:nvPr/>
        </p:nvSpPr>
        <p:spPr>
          <a:xfrm>
            <a:off x="1646066" y="1867807"/>
            <a:ext cx="7501531" cy="461665"/>
          </a:xfrm>
          <a:prstGeom prst="rect">
            <a:avLst/>
          </a:prstGeom>
          <a:noFill/>
        </p:spPr>
        <p:txBody>
          <a:bodyPr wrap="square" rtlCol="0">
            <a:spAutoFit/>
          </a:bodyPr>
          <a:lstStyle/>
          <a:p>
            <a:r>
              <a:rPr lang="en-US" altLang="ko-KR" sz="1200" dirty="0">
                <a:solidFill>
                  <a:schemeClr val="tx1">
                    <a:lumMod val="75000"/>
                    <a:lumOff val="25000"/>
                  </a:schemeClr>
                </a:solidFill>
              </a:rPr>
              <a:t>You can simply impress your audience and add a unique zing and appeal to your Reports and Presentations with our Templates. </a:t>
            </a:r>
            <a:r>
              <a:rPr lang="en-US" altLang="ko-KR" sz="1200" dirty="0">
                <a:solidFill>
                  <a:schemeClr val="tx1">
                    <a:lumMod val="75000"/>
                    <a:lumOff val="25000"/>
                  </a:schemeClr>
                </a:solidFill>
                <a:cs typeface="Arial" pitchFamily="34" charset="0"/>
              </a:rPr>
              <a:t>Get a modern PowerPoint  Presentation that is beautifully designed. </a:t>
            </a:r>
            <a:endParaRPr lang="en-US" altLang="ko-KR" sz="1200" dirty="0">
              <a:solidFill>
                <a:schemeClr val="tx1">
                  <a:lumMod val="75000"/>
                  <a:lumOff val="25000"/>
                </a:schemeClr>
              </a:solidFill>
            </a:endParaRPr>
          </a:p>
        </p:txBody>
      </p:sp>
      <p:sp>
        <p:nvSpPr>
          <p:cNvPr id="17" name="TextBox 16">
            <a:extLst>
              <a:ext uri="{FF2B5EF4-FFF2-40B4-BE49-F238E27FC236}">
                <a16:creationId xmlns:a16="http://schemas.microsoft.com/office/drawing/2014/main" id="{E7290ED1-FE7F-4075-9C48-8662644505C7}"/>
              </a:ext>
            </a:extLst>
          </p:cNvPr>
          <p:cNvSpPr txBox="1"/>
          <p:nvPr/>
        </p:nvSpPr>
        <p:spPr>
          <a:xfrm>
            <a:off x="9575565" y="1744695"/>
            <a:ext cx="1740892" cy="707886"/>
          </a:xfrm>
          <a:prstGeom prst="rect">
            <a:avLst/>
          </a:prstGeom>
          <a:noFill/>
        </p:spPr>
        <p:txBody>
          <a:bodyPr wrap="square" rtlCol="0" anchor="t">
            <a:spAutoFit/>
          </a:bodyPr>
          <a:lstStyle/>
          <a:p>
            <a:r>
              <a:rPr lang="en-US" altLang="ko-KR" sz="4000" dirty="0">
                <a:solidFill>
                  <a:schemeClr val="accent4"/>
                </a:solidFill>
              </a:rPr>
              <a:t>A </a:t>
            </a:r>
            <a:r>
              <a:rPr lang="en-US" altLang="ko-KR" sz="2000" dirty="0">
                <a:solidFill>
                  <a:schemeClr val="accent4"/>
                </a:solidFill>
              </a:rPr>
              <a:t>Contents</a:t>
            </a:r>
          </a:p>
        </p:txBody>
      </p:sp>
      <p:sp>
        <p:nvSpPr>
          <p:cNvPr id="18" name="TextBox 17">
            <a:extLst>
              <a:ext uri="{FF2B5EF4-FFF2-40B4-BE49-F238E27FC236}">
                <a16:creationId xmlns:a16="http://schemas.microsoft.com/office/drawing/2014/main" id="{D8BF7DFA-446E-4116-87D3-17C1ABEC9004}"/>
              </a:ext>
            </a:extLst>
          </p:cNvPr>
          <p:cNvSpPr txBox="1"/>
          <p:nvPr/>
        </p:nvSpPr>
        <p:spPr>
          <a:xfrm>
            <a:off x="9575565" y="2655366"/>
            <a:ext cx="1740892" cy="707886"/>
          </a:xfrm>
          <a:prstGeom prst="rect">
            <a:avLst/>
          </a:prstGeom>
          <a:noFill/>
        </p:spPr>
        <p:txBody>
          <a:bodyPr wrap="square" rtlCol="0" anchor="t">
            <a:spAutoFit/>
          </a:bodyPr>
          <a:lstStyle/>
          <a:p>
            <a:r>
              <a:rPr lang="en-US" altLang="ko-KR" sz="4000" dirty="0">
                <a:solidFill>
                  <a:schemeClr val="accent3"/>
                </a:solidFill>
              </a:rPr>
              <a:t>B </a:t>
            </a:r>
            <a:r>
              <a:rPr lang="en-US" altLang="ko-KR" sz="2000" dirty="0">
                <a:solidFill>
                  <a:schemeClr val="accent3"/>
                </a:solidFill>
              </a:rPr>
              <a:t>Contents</a:t>
            </a:r>
          </a:p>
        </p:txBody>
      </p:sp>
      <p:sp>
        <p:nvSpPr>
          <p:cNvPr id="19" name="TextBox 18">
            <a:extLst>
              <a:ext uri="{FF2B5EF4-FFF2-40B4-BE49-F238E27FC236}">
                <a16:creationId xmlns:a16="http://schemas.microsoft.com/office/drawing/2014/main" id="{1FF161BA-7FBB-4C79-8ECA-C5F565AB915E}"/>
              </a:ext>
            </a:extLst>
          </p:cNvPr>
          <p:cNvSpPr txBox="1"/>
          <p:nvPr/>
        </p:nvSpPr>
        <p:spPr>
          <a:xfrm>
            <a:off x="9575565" y="3566037"/>
            <a:ext cx="1740892" cy="707886"/>
          </a:xfrm>
          <a:prstGeom prst="rect">
            <a:avLst/>
          </a:prstGeom>
          <a:noFill/>
        </p:spPr>
        <p:txBody>
          <a:bodyPr wrap="square" rtlCol="0" anchor="t">
            <a:spAutoFit/>
          </a:bodyPr>
          <a:lstStyle/>
          <a:p>
            <a:r>
              <a:rPr lang="en-US" altLang="ko-KR" sz="4000" dirty="0">
                <a:solidFill>
                  <a:schemeClr val="accent2"/>
                </a:solidFill>
              </a:rPr>
              <a:t>C </a:t>
            </a:r>
            <a:r>
              <a:rPr lang="en-US" altLang="ko-KR" sz="2000" dirty="0">
                <a:solidFill>
                  <a:schemeClr val="accent2"/>
                </a:solidFill>
              </a:rPr>
              <a:t>Contents</a:t>
            </a:r>
          </a:p>
        </p:txBody>
      </p:sp>
      <p:sp>
        <p:nvSpPr>
          <p:cNvPr id="20" name="TextBox 19">
            <a:extLst>
              <a:ext uri="{FF2B5EF4-FFF2-40B4-BE49-F238E27FC236}">
                <a16:creationId xmlns:a16="http://schemas.microsoft.com/office/drawing/2014/main" id="{89F2C5AA-ABF0-44C1-B37B-8183E3C49594}"/>
              </a:ext>
            </a:extLst>
          </p:cNvPr>
          <p:cNvSpPr txBox="1"/>
          <p:nvPr/>
        </p:nvSpPr>
        <p:spPr>
          <a:xfrm>
            <a:off x="9575565" y="4476708"/>
            <a:ext cx="1740892" cy="707886"/>
          </a:xfrm>
          <a:prstGeom prst="rect">
            <a:avLst/>
          </a:prstGeom>
          <a:noFill/>
        </p:spPr>
        <p:txBody>
          <a:bodyPr wrap="square" rtlCol="0" anchor="t">
            <a:spAutoFit/>
          </a:bodyPr>
          <a:lstStyle/>
          <a:p>
            <a:r>
              <a:rPr lang="en-US" altLang="ko-KR" sz="4000" dirty="0">
                <a:solidFill>
                  <a:schemeClr val="accent1"/>
                </a:solidFill>
              </a:rPr>
              <a:t>D </a:t>
            </a:r>
            <a:r>
              <a:rPr lang="en-US" altLang="ko-KR" sz="2000" dirty="0">
                <a:solidFill>
                  <a:schemeClr val="accent1"/>
                </a:solidFill>
              </a:rPr>
              <a:t>Contents</a:t>
            </a:r>
          </a:p>
        </p:txBody>
      </p:sp>
      <p:sp>
        <p:nvSpPr>
          <p:cNvPr id="21" name="TextBox 20">
            <a:extLst>
              <a:ext uri="{FF2B5EF4-FFF2-40B4-BE49-F238E27FC236}">
                <a16:creationId xmlns:a16="http://schemas.microsoft.com/office/drawing/2014/main" id="{9F4F0BBD-B924-411E-ABA8-FEF187C53C80}"/>
              </a:ext>
            </a:extLst>
          </p:cNvPr>
          <p:cNvSpPr txBox="1"/>
          <p:nvPr/>
        </p:nvSpPr>
        <p:spPr>
          <a:xfrm>
            <a:off x="9575565" y="5387378"/>
            <a:ext cx="1740892" cy="707886"/>
          </a:xfrm>
          <a:prstGeom prst="rect">
            <a:avLst/>
          </a:prstGeom>
          <a:noFill/>
        </p:spPr>
        <p:txBody>
          <a:bodyPr wrap="square" rtlCol="0" anchor="t">
            <a:spAutoFit/>
          </a:bodyPr>
          <a:lstStyle/>
          <a:p>
            <a:r>
              <a:rPr lang="en-US" altLang="ko-KR" sz="4000" dirty="0">
                <a:solidFill>
                  <a:schemeClr val="accent3"/>
                </a:solidFill>
              </a:rPr>
              <a:t>E </a:t>
            </a:r>
            <a:r>
              <a:rPr lang="en-US" altLang="ko-KR" sz="2000" dirty="0">
                <a:solidFill>
                  <a:schemeClr val="accent3"/>
                </a:solidFill>
              </a:rPr>
              <a:t>Contents</a:t>
            </a:r>
          </a:p>
        </p:txBody>
      </p:sp>
    </p:spTree>
    <p:extLst>
      <p:ext uri="{BB962C8B-B14F-4D97-AF65-F5344CB8AC3E}">
        <p14:creationId xmlns:p14="http://schemas.microsoft.com/office/powerpoint/2010/main" val="1634406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TextBox 84">
            <a:extLst>
              <a:ext uri="{FF2B5EF4-FFF2-40B4-BE49-F238E27FC236}">
                <a16:creationId xmlns:a16="http://schemas.microsoft.com/office/drawing/2014/main" id="{8A171140-0AF7-48F0-A5D3-E0778BEF851B}"/>
              </a:ext>
            </a:extLst>
          </p:cNvPr>
          <p:cNvSpPr txBox="1"/>
          <p:nvPr/>
        </p:nvSpPr>
        <p:spPr>
          <a:xfrm>
            <a:off x="8228025" y="3414324"/>
            <a:ext cx="3434876" cy="461665"/>
          </a:xfrm>
          <a:prstGeom prst="rect">
            <a:avLst/>
          </a:prstGeom>
          <a:noFill/>
        </p:spPr>
        <p:txBody>
          <a:bodyPr wrap="square" rtlCol="0">
            <a:spAutoFit/>
          </a:bodyPr>
          <a:lstStyle/>
          <a:p>
            <a:r>
              <a:rPr lang="fi-FI" altLang="ko-KR" sz="1200" dirty="0">
                <a:solidFill>
                  <a:schemeClr val="tx1">
                    <a:lumMod val="75000"/>
                    <a:lumOff val="25000"/>
                  </a:schemeClr>
                </a:solidFill>
                <a:cs typeface="Arial" pitchFamily="34" charset="0"/>
              </a:rPr>
              <a:t>Penggunaan aplikasi memerlukan koneksi internet.</a:t>
            </a:r>
            <a:endParaRPr lang="ko-KR" altLang="en-US" sz="1200" dirty="0">
              <a:solidFill>
                <a:schemeClr val="tx1">
                  <a:lumMod val="75000"/>
                  <a:lumOff val="25000"/>
                </a:schemeClr>
              </a:solidFill>
              <a:cs typeface="Arial" pitchFamily="34" charset="0"/>
            </a:endParaRPr>
          </a:p>
        </p:txBody>
      </p:sp>
      <p:sp>
        <p:nvSpPr>
          <p:cNvPr id="12" name="Freeform: Shape 11">
            <a:extLst>
              <a:ext uri="{FF2B5EF4-FFF2-40B4-BE49-F238E27FC236}">
                <a16:creationId xmlns:a16="http://schemas.microsoft.com/office/drawing/2014/main" id="{A91653BC-774F-4E49-A214-4483C744E222}"/>
              </a:ext>
            </a:extLst>
          </p:cNvPr>
          <p:cNvSpPr>
            <a:spLocks/>
          </p:cNvSpPr>
          <p:nvPr/>
        </p:nvSpPr>
        <p:spPr bwMode="auto">
          <a:xfrm rot="9000000">
            <a:off x="-1382749" y="500430"/>
            <a:ext cx="8631073" cy="5612466"/>
          </a:xfrm>
          <a:custGeom>
            <a:avLst/>
            <a:gdLst>
              <a:gd name="connsiteX0" fmla="*/ 1643332 w 8631073"/>
              <a:gd name="connsiteY0" fmla="*/ 808823 h 5612466"/>
              <a:gd name="connsiteX1" fmla="*/ 1665241 w 8631073"/>
              <a:gd name="connsiteY1" fmla="*/ 821296 h 5612466"/>
              <a:gd name="connsiteX2" fmla="*/ 1676983 w 8631073"/>
              <a:gd name="connsiteY2" fmla="*/ 817654 h 5612466"/>
              <a:gd name="connsiteX3" fmla="*/ 1678707 w 8631073"/>
              <a:gd name="connsiteY3" fmla="*/ 804703 h 5612466"/>
              <a:gd name="connsiteX4" fmla="*/ 1660857 w 8631073"/>
              <a:gd name="connsiteY4" fmla="*/ 790800 h 5612466"/>
              <a:gd name="connsiteX5" fmla="*/ 1640775 w 8631073"/>
              <a:gd name="connsiteY5" fmla="*/ 804836 h 5612466"/>
              <a:gd name="connsiteX6" fmla="*/ 3409453 w 8631073"/>
              <a:gd name="connsiteY6" fmla="*/ 4246798 h 5612466"/>
              <a:gd name="connsiteX7" fmla="*/ 3431285 w 8631073"/>
              <a:gd name="connsiteY7" fmla="*/ 4228999 h 5612466"/>
              <a:gd name="connsiteX8" fmla="*/ 3437107 w 8631073"/>
              <a:gd name="connsiteY8" fmla="*/ 4214437 h 5612466"/>
              <a:gd name="connsiteX9" fmla="*/ 3453117 w 8631073"/>
              <a:gd name="connsiteY9" fmla="*/ 4238708 h 5612466"/>
              <a:gd name="connsiteX10" fmla="*/ 3458938 w 8631073"/>
              <a:gd name="connsiteY10" fmla="*/ 4254889 h 5612466"/>
              <a:gd name="connsiteX11" fmla="*/ 3514245 w 8631073"/>
              <a:gd name="connsiteY11" fmla="*/ 4285633 h 5612466"/>
              <a:gd name="connsiteX12" fmla="*/ 3560819 w 8631073"/>
              <a:gd name="connsiteY12" fmla="*/ 4285633 h 5612466"/>
              <a:gd name="connsiteX13" fmla="*/ 3578284 w 8631073"/>
              <a:gd name="connsiteY13" fmla="*/ 4279160 h 5612466"/>
              <a:gd name="connsiteX14" fmla="*/ 3613214 w 8631073"/>
              <a:gd name="connsiteY14" fmla="*/ 4284014 h 5612466"/>
              <a:gd name="connsiteX15" fmla="*/ 3632135 w 8631073"/>
              <a:gd name="connsiteY15" fmla="*/ 4300195 h 5612466"/>
              <a:gd name="connsiteX16" fmla="*/ 3648145 w 8631073"/>
              <a:gd name="connsiteY16" fmla="*/ 4309903 h 5612466"/>
              <a:gd name="connsiteX17" fmla="*/ 3671432 w 8631073"/>
              <a:gd name="connsiteY17" fmla="*/ 4305050 h 5612466"/>
              <a:gd name="connsiteX18" fmla="*/ 3701996 w 8631073"/>
              <a:gd name="connsiteY18" fmla="*/ 4269452 h 5612466"/>
              <a:gd name="connsiteX19" fmla="*/ 3704907 w 8631073"/>
              <a:gd name="connsiteY19" fmla="*/ 4250034 h 5612466"/>
              <a:gd name="connsiteX20" fmla="*/ 3774768 w 8631073"/>
              <a:gd name="connsiteY20" fmla="*/ 4313140 h 5612466"/>
              <a:gd name="connsiteX21" fmla="*/ 3799510 w 8631073"/>
              <a:gd name="connsiteY21" fmla="*/ 4305050 h 5612466"/>
              <a:gd name="connsiteX22" fmla="*/ 3806787 w 8631073"/>
              <a:gd name="connsiteY22" fmla="*/ 4280778 h 5612466"/>
              <a:gd name="connsiteX23" fmla="*/ 3790778 w 8631073"/>
              <a:gd name="connsiteY23" fmla="*/ 4277542 h 5612466"/>
              <a:gd name="connsiteX24" fmla="*/ 3777679 w 8631073"/>
              <a:gd name="connsiteY24" fmla="*/ 4271070 h 5612466"/>
              <a:gd name="connsiteX25" fmla="*/ 3784956 w 8631073"/>
              <a:gd name="connsiteY25" fmla="*/ 4253271 h 5612466"/>
              <a:gd name="connsiteX26" fmla="*/ 3803876 w 8631073"/>
              <a:gd name="connsiteY26" fmla="*/ 4248417 h 5612466"/>
              <a:gd name="connsiteX27" fmla="*/ 3822797 w 8631073"/>
              <a:gd name="connsiteY27" fmla="*/ 4241944 h 5612466"/>
              <a:gd name="connsiteX28" fmla="*/ 3809334 w 8631073"/>
              <a:gd name="connsiteY28" fmla="*/ 4229606 h 5612466"/>
              <a:gd name="connsiteX29" fmla="*/ 3808979 w 8631073"/>
              <a:gd name="connsiteY29" fmla="*/ 4229519 h 5612466"/>
              <a:gd name="connsiteX30" fmla="*/ 3801024 w 8631073"/>
              <a:gd name="connsiteY30" fmla="*/ 4229341 h 5612466"/>
              <a:gd name="connsiteX31" fmla="*/ 3518402 w 8631073"/>
              <a:gd name="connsiteY31" fmla="*/ 4218040 h 5612466"/>
              <a:gd name="connsiteX32" fmla="*/ 3444028 w 8631073"/>
              <a:gd name="connsiteY32" fmla="*/ 4213354 h 5612466"/>
              <a:gd name="connsiteX33" fmla="*/ 3400975 w 8631073"/>
              <a:gd name="connsiteY33" fmla="*/ 4209685 h 5612466"/>
              <a:gd name="connsiteX34" fmla="*/ 3396355 w 8631073"/>
              <a:gd name="connsiteY34" fmla="*/ 4222527 h 5612466"/>
              <a:gd name="connsiteX35" fmla="*/ 3409453 w 8631073"/>
              <a:gd name="connsiteY35" fmla="*/ 4246798 h 5612466"/>
              <a:gd name="connsiteX36" fmla="*/ 3106359 w 8631073"/>
              <a:gd name="connsiteY36" fmla="*/ 4240731 h 5612466"/>
              <a:gd name="connsiteX37" fmla="*/ 3162029 w 8631073"/>
              <a:gd name="connsiteY37" fmla="*/ 4233854 h 5612466"/>
              <a:gd name="connsiteX38" fmla="*/ 3192593 w 8631073"/>
              <a:gd name="connsiteY38" fmla="*/ 4227381 h 5612466"/>
              <a:gd name="connsiteX39" fmla="*/ 3202781 w 8631073"/>
              <a:gd name="connsiteY39" fmla="*/ 4237090 h 5612466"/>
              <a:gd name="connsiteX40" fmla="*/ 3221702 w 8631073"/>
              <a:gd name="connsiteY40" fmla="*/ 4251653 h 5612466"/>
              <a:gd name="connsiteX41" fmla="*/ 3294474 w 8631073"/>
              <a:gd name="connsiteY41" fmla="*/ 4243562 h 5612466"/>
              <a:gd name="connsiteX42" fmla="*/ 3350872 w 8631073"/>
              <a:gd name="connsiteY42" fmla="*/ 4236079 h 5612466"/>
              <a:gd name="connsiteX43" fmla="*/ 3391944 w 8631073"/>
              <a:gd name="connsiteY43" fmla="*/ 4208915 h 5612466"/>
              <a:gd name="connsiteX44" fmla="*/ 3369654 w 8631073"/>
              <a:gd name="connsiteY44" fmla="*/ 4207015 h 5612466"/>
              <a:gd name="connsiteX45" fmla="*/ 3058806 w 8631073"/>
              <a:gd name="connsiteY45" fmla="*/ 4179621 h 5612466"/>
              <a:gd name="connsiteX46" fmla="*/ 3065971 w 8631073"/>
              <a:gd name="connsiteY46" fmla="*/ 4196638 h 5612466"/>
              <a:gd name="connsiteX47" fmla="*/ 3106359 w 8631073"/>
              <a:gd name="connsiteY47" fmla="*/ 4240731 h 5612466"/>
              <a:gd name="connsiteX48" fmla="*/ 2089373 w 8631073"/>
              <a:gd name="connsiteY48" fmla="*/ 5177200 h 5612466"/>
              <a:gd name="connsiteX49" fmla="*/ 2087917 w 8631073"/>
              <a:gd name="connsiteY49" fmla="*/ 5173964 h 5612466"/>
              <a:gd name="connsiteX50" fmla="*/ 2089373 w 8631073"/>
              <a:gd name="connsiteY50" fmla="*/ 5130275 h 5612466"/>
              <a:gd name="connsiteX51" fmla="*/ 2085006 w 8631073"/>
              <a:gd name="connsiteY51" fmla="*/ 5122185 h 5612466"/>
              <a:gd name="connsiteX52" fmla="*/ 2031155 w 8631073"/>
              <a:gd name="connsiteY52" fmla="*/ 5102768 h 5612466"/>
              <a:gd name="connsiteX53" fmla="*/ 2007868 w 8631073"/>
              <a:gd name="connsiteY53" fmla="*/ 5089823 h 5612466"/>
              <a:gd name="connsiteX54" fmla="*/ 2007868 w 8631073"/>
              <a:gd name="connsiteY54" fmla="*/ 5065552 h 5612466"/>
              <a:gd name="connsiteX55" fmla="*/ 2045710 w 8631073"/>
              <a:gd name="connsiteY55" fmla="*/ 5050989 h 5612466"/>
              <a:gd name="connsiteX56" fmla="*/ 2082096 w 8631073"/>
              <a:gd name="connsiteY56" fmla="*/ 5070406 h 5612466"/>
              <a:gd name="connsiteX57" fmla="*/ 2115570 w 8631073"/>
              <a:gd name="connsiteY57" fmla="*/ 5088205 h 5612466"/>
              <a:gd name="connsiteX58" fmla="*/ 2151956 w 8631073"/>
              <a:gd name="connsiteY58" fmla="*/ 5093059 h 5612466"/>
              <a:gd name="connsiteX59" fmla="*/ 2188342 w 8631073"/>
              <a:gd name="connsiteY59" fmla="*/ 5083351 h 5612466"/>
              <a:gd name="connsiteX60" fmla="*/ 2264025 w 8631073"/>
              <a:gd name="connsiteY60" fmla="*/ 5107622 h 5612466"/>
              <a:gd name="connsiteX61" fmla="*/ 2326609 w 8631073"/>
              <a:gd name="connsiteY61" fmla="*/ 5099532 h 5612466"/>
              <a:gd name="connsiteX62" fmla="*/ 2351351 w 8631073"/>
              <a:gd name="connsiteY62" fmla="*/ 5102768 h 5612466"/>
              <a:gd name="connsiteX63" fmla="*/ 2495439 w 8631073"/>
              <a:gd name="connsiteY63" fmla="*/ 5143220 h 5612466"/>
              <a:gd name="connsiteX64" fmla="*/ 2518726 w 8631073"/>
              <a:gd name="connsiteY64" fmla="*/ 5144838 h 5612466"/>
              <a:gd name="connsiteX65" fmla="*/ 2534736 w 8631073"/>
              <a:gd name="connsiteY65" fmla="*/ 5149692 h 5612466"/>
              <a:gd name="connsiteX66" fmla="*/ 2534736 w 8631073"/>
              <a:gd name="connsiteY66" fmla="*/ 5130275 h 5612466"/>
              <a:gd name="connsiteX67" fmla="*/ 2543469 w 8631073"/>
              <a:gd name="connsiteY67" fmla="*/ 5117331 h 5612466"/>
              <a:gd name="connsiteX68" fmla="*/ 2569667 w 8631073"/>
              <a:gd name="connsiteY68" fmla="*/ 5122185 h 5612466"/>
              <a:gd name="connsiteX69" fmla="*/ 2624973 w 8631073"/>
              <a:gd name="connsiteY69" fmla="*/ 5131893 h 5612466"/>
              <a:gd name="connsiteX70" fmla="*/ 2630795 w 8631073"/>
              <a:gd name="connsiteY70" fmla="*/ 5138366 h 5612466"/>
              <a:gd name="connsiteX71" fmla="*/ 2656993 w 8631073"/>
              <a:gd name="connsiteY71" fmla="*/ 5156165 h 5612466"/>
              <a:gd name="connsiteX72" fmla="*/ 2786527 w 8631073"/>
              <a:gd name="connsiteY72" fmla="*/ 5178818 h 5612466"/>
              <a:gd name="connsiteX73" fmla="*/ 2798170 w 8631073"/>
              <a:gd name="connsiteY73" fmla="*/ 5178818 h 5612466"/>
              <a:gd name="connsiteX74" fmla="*/ 2827279 w 8631073"/>
              <a:gd name="connsiteY74" fmla="*/ 5191763 h 5612466"/>
              <a:gd name="connsiteX75" fmla="*/ 2856388 w 8631073"/>
              <a:gd name="connsiteY75" fmla="*/ 5196617 h 5612466"/>
              <a:gd name="connsiteX76" fmla="*/ 2872398 w 8631073"/>
              <a:gd name="connsiteY76" fmla="*/ 5180436 h 5612466"/>
              <a:gd name="connsiteX77" fmla="*/ 2894229 w 8631073"/>
              <a:gd name="connsiteY77" fmla="*/ 5199853 h 5612466"/>
              <a:gd name="connsiteX78" fmla="*/ 2927704 w 8631073"/>
              <a:gd name="connsiteY78" fmla="*/ 5201471 h 5612466"/>
              <a:gd name="connsiteX79" fmla="*/ 2977189 w 8631073"/>
              <a:gd name="connsiteY79" fmla="*/ 5161019 h 5612466"/>
              <a:gd name="connsiteX80" fmla="*/ 2978644 w 8631073"/>
              <a:gd name="connsiteY80" fmla="*/ 5159401 h 5612466"/>
              <a:gd name="connsiteX81" fmla="*/ 3003387 w 8631073"/>
              <a:gd name="connsiteY81" fmla="*/ 5143220 h 5612466"/>
              <a:gd name="connsiteX82" fmla="*/ 3196960 w 8631073"/>
              <a:gd name="connsiteY82" fmla="*/ 5178818 h 5612466"/>
              <a:gd name="connsiteX83" fmla="*/ 3320672 w 8631073"/>
              <a:gd name="connsiteY83" fmla="*/ 5194999 h 5612466"/>
              <a:gd name="connsiteX84" fmla="*/ 3464760 w 8631073"/>
              <a:gd name="connsiteY84" fmla="*/ 5232215 h 5612466"/>
              <a:gd name="connsiteX85" fmla="*/ 3572462 w 8631073"/>
              <a:gd name="connsiteY85" fmla="*/ 5233833 h 5612466"/>
              <a:gd name="connsiteX86" fmla="*/ 3614670 w 8631073"/>
              <a:gd name="connsiteY86" fmla="*/ 5238687 h 5612466"/>
              <a:gd name="connsiteX87" fmla="*/ 3704907 w 8631073"/>
              <a:gd name="connsiteY87" fmla="*/ 5258104 h 5612466"/>
              <a:gd name="connsiteX88" fmla="*/ 3789322 w 8631073"/>
              <a:gd name="connsiteY88" fmla="*/ 5264576 h 5612466"/>
              <a:gd name="connsiteX89" fmla="*/ 3917400 w 8631073"/>
              <a:gd name="connsiteY89" fmla="*/ 5279139 h 5612466"/>
              <a:gd name="connsiteX90" fmla="*/ 3997449 w 8631073"/>
              <a:gd name="connsiteY90" fmla="*/ 5285612 h 5612466"/>
              <a:gd name="connsiteX91" fmla="*/ 4170646 w 8631073"/>
              <a:gd name="connsiteY91" fmla="*/ 5301793 h 5612466"/>
              <a:gd name="connsiteX92" fmla="*/ 4343843 w 8631073"/>
              <a:gd name="connsiteY92" fmla="*/ 5306647 h 5612466"/>
              <a:gd name="connsiteX93" fmla="*/ 4461734 w 8631073"/>
              <a:gd name="connsiteY93" fmla="*/ 5314737 h 5612466"/>
              <a:gd name="connsiteX94" fmla="*/ 4646574 w 8631073"/>
              <a:gd name="connsiteY94" fmla="*/ 5314737 h 5612466"/>
              <a:gd name="connsiteX95" fmla="*/ 4739722 w 8631073"/>
              <a:gd name="connsiteY95" fmla="*/ 5321210 h 5612466"/>
              <a:gd name="connsiteX96" fmla="*/ 4850335 w 8631073"/>
              <a:gd name="connsiteY96" fmla="*/ 5314737 h 5612466"/>
              <a:gd name="connsiteX97" fmla="*/ 4918741 w 8631073"/>
              <a:gd name="connsiteY97" fmla="*/ 5314737 h 5612466"/>
              <a:gd name="connsiteX98" fmla="*/ 4991512 w 8631073"/>
              <a:gd name="connsiteY98" fmla="*/ 5317973 h 5612466"/>
              <a:gd name="connsiteX99" fmla="*/ 5081749 w 8631073"/>
              <a:gd name="connsiteY99" fmla="*/ 5305029 h 5612466"/>
              <a:gd name="connsiteX100" fmla="*/ 5205462 w 8631073"/>
              <a:gd name="connsiteY100" fmla="*/ 5296937 h 5612466"/>
              <a:gd name="connsiteX101" fmla="*/ 5371381 w 8631073"/>
              <a:gd name="connsiteY101" fmla="*/ 5282375 h 5612466"/>
              <a:gd name="connsiteX102" fmla="*/ 5468896 w 8631073"/>
              <a:gd name="connsiteY102" fmla="*/ 5274285 h 5612466"/>
              <a:gd name="connsiteX103" fmla="*/ 5620261 w 8631073"/>
              <a:gd name="connsiteY103" fmla="*/ 5271048 h 5612466"/>
              <a:gd name="connsiteX104" fmla="*/ 5630449 w 8631073"/>
              <a:gd name="connsiteY104" fmla="*/ 5261340 h 5612466"/>
              <a:gd name="connsiteX105" fmla="*/ 5615895 w 8631073"/>
              <a:gd name="connsiteY105" fmla="*/ 5243541 h 5612466"/>
              <a:gd name="connsiteX106" fmla="*/ 5585330 w 8631073"/>
              <a:gd name="connsiteY106" fmla="*/ 5245160 h 5612466"/>
              <a:gd name="connsiteX107" fmla="*/ 4928929 w 8631073"/>
              <a:gd name="connsiteY107" fmla="*/ 5264577 h 5612466"/>
              <a:gd name="connsiteX108" fmla="*/ 4326378 w 8631073"/>
              <a:gd name="connsiteY108" fmla="*/ 5256486 h 5612466"/>
              <a:gd name="connsiteX109" fmla="*/ 3940687 w 8631073"/>
              <a:gd name="connsiteY109" fmla="*/ 5227361 h 5612466"/>
              <a:gd name="connsiteX110" fmla="*/ 3604482 w 8631073"/>
              <a:gd name="connsiteY110" fmla="*/ 5186908 h 5612466"/>
              <a:gd name="connsiteX111" fmla="*/ 3194049 w 8631073"/>
              <a:gd name="connsiteY111" fmla="*/ 5104386 h 5612466"/>
              <a:gd name="connsiteX112" fmla="*/ 3063060 w 8631073"/>
              <a:gd name="connsiteY112" fmla="*/ 5081732 h 5612466"/>
              <a:gd name="connsiteX113" fmla="*/ 2926249 w 8631073"/>
              <a:gd name="connsiteY113" fmla="*/ 5042898 h 5612466"/>
              <a:gd name="connsiteX114" fmla="*/ 2869487 w 8631073"/>
              <a:gd name="connsiteY114" fmla="*/ 5034808 h 5612466"/>
              <a:gd name="connsiteX115" fmla="*/ 2828734 w 8631073"/>
              <a:gd name="connsiteY115" fmla="*/ 5034808 h 5612466"/>
              <a:gd name="connsiteX116" fmla="*/ 2761784 w 8631073"/>
              <a:gd name="connsiteY116" fmla="*/ 5026718 h 5612466"/>
              <a:gd name="connsiteX117" fmla="*/ 2713755 w 8631073"/>
              <a:gd name="connsiteY117" fmla="*/ 5007300 h 5612466"/>
              <a:gd name="connsiteX118" fmla="*/ 2696290 w 8631073"/>
              <a:gd name="connsiteY118" fmla="*/ 5002446 h 5612466"/>
              <a:gd name="connsiteX119" fmla="*/ 2662815 w 8631073"/>
              <a:gd name="connsiteY119" fmla="*/ 5004064 h 5612466"/>
              <a:gd name="connsiteX120" fmla="*/ 2553657 w 8631073"/>
              <a:gd name="connsiteY120" fmla="*/ 4971703 h 5612466"/>
              <a:gd name="connsiteX121" fmla="*/ 2518726 w 8631073"/>
              <a:gd name="connsiteY121" fmla="*/ 4970084 h 5612466"/>
              <a:gd name="connsiteX122" fmla="*/ 2470697 w 8631073"/>
              <a:gd name="connsiteY122" fmla="*/ 4955522 h 5612466"/>
              <a:gd name="connsiteX123" fmla="*/ 2448865 w 8631073"/>
              <a:gd name="connsiteY123" fmla="*/ 4939341 h 5612466"/>
              <a:gd name="connsiteX124" fmla="*/ 2362995 w 8631073"/>
              <a:gd name="connsiteY124" fmla="*/ 4915069 h 5612466"/>
              <a:gd name="connsiteX125" fmla="*/ 2287312 w 8631073"/>
              <a:gd name="connsiteY125" fmla="*/ 4902125 h 5612466"/>
              <a:gd name="connsiteX126" fmla="*/ 2266936 w 8631073"/>
              <a:gd name="connsiteY126" fmla="*/ 4892416 h 5612466"/>
              <a:gd name="connsiteX127" fmla="*/ 2242194 w 8631073"/>
              <a:gd name="connsiteY127" fmla="*/ 4874617 h 5612466"/>
              <a:gd name="connsiteX128" fmla="*/ 2179610 w 8631073"/>
              <a:gd name="connsiteY128" fmla="*/ 4850346 h 5612466"/>
              <a:gd name="connsiteX129" fmla="*/ 2086462 w 8631073"/>
              <a:gd name="connsiteY129" fmla="*/ 4824456 h 5612466"/>
              <a:gd name="connsiteX130" fmla="*/ 2068997 w 8631073"/>
              <a:gd name="connsiteY130" fmla="*/ 4809894 h 5612466"/>
              <a:gd name="connsiteX131" fmla="*/ 2067541 w 8631073"/>
              <a:gd name="connsiteY131" fmla="*/ 4796949 h 5612466"/>
              <a:gd name="connsiteX132" fmla="*/ 1990403 w 8631073"/>
              <a:gd name="connsiteY132" fmla="*/ 4722517 h 5612466"/>
              <a:gd name="connsiteX133" fmla="*/ 1986037 w 8631073"/>
              <a:gd name="connsiteY133" fmla="*/ 4709572 h 5612466"/>
              <a:gd name="connsiteX134" fmla="*/ 1993314 w 8631073"/>
              <a:gd name="connsiteY134" fmla="*/ 4699863 h 5612466"/>
              <a:gd name="connsiteX135" fmla="*/ 1999136 w 8631073"/>
              <a:gd name="connsiteY135" fmla="*/ 4678828 h 5612466"/>
              <a:gd name="connsiteX136" fmla="*/ 1980215 w 8631073"/>
              <a:gd name="connsiteY136" fmla="*/ 4677210 h 5612466"/>
              <a:gd name="connsiteX137" fmla="*/ 1938007 w 8631073"/>
              <a:gd name="connsiteY137" fmla="*/ 4677210 h 5612466"/>
              <a:gd name="connsiteX138" fmla="*/ 1905988 w 8631073"/>
              <a:gd name="connsiteY138" fmla="*/ 4683683 h 5612466"/>
              <a:gd name="connsiteX139" fmla="*/ 1895800 w 8631073"/>
              <a:gd name="connsiteY139" fmla="*/ 4691773 h 5612466"/>
              <a:gd name="connsiteX140" fmla="*/ 1881245 w 8631073"/>
              <a:gd name="connsiteY140" fmla="*/ 4691773 h 5612466"/>
              <a:gd name="connsiteX141" fmla="*/ 1881245 w 8631073"/>
              <a:gd name="connsiteY141" fmla="*/ 4675592 h 5612466"/>
              <a:gd name="connsiteX142" fmla="*/ 1892889 w 8631073"/>
              <a:gd name="connsiteY142" fmla="*/ 4657793 h 5612466"/>
              <a:gd name="connsiteX143" fmla="*/ 1897255 w 8631073"/>
              <a:gd name="connsiteY143" fmla="*/ 4649703 h 5612466"/>
              <a:gd name="connsiteX144" fmla="*/ 1888523 w 8631073"/>
              <a:gd name="connsiteY144" fmla="*/ 4648084 h 5612466"/>
              <a:gd name="connsiteX145" fmla="*/ 1878334 w 8631073"/>
              <a:gd name="connsiteY145" fmla="*/ 4651321 h 5612466"/>
              <a:gd name="connsiteX146" fmla="*/ 1869602 w 8631073"/>
              <a:gd name="connsiteY146" fmla="*/ 4651321 h 5612466"/>
              <a:gd name="connsiteX147" fmla="*/ 1812840 w 8631073"/>
              <a:gd name="connsiteY147" fmla="*/ 4627049 h 5612466"/>
              <a:gd name="connsiteX148" fmla="*/ 1782276 w 8631073"/>
              <a:gd name="connsiteY148" fmla="*/ 4627049 h 5612466"/>
              <a:gd name="connsiteX149" fmla="*/ 1764811 w 8631073"/>
              <a:gd name="connsiteY149" fmla="*/ 4618959 h 5612466"/>
              <a:gd name="connsiteX150" fmla="*/ 1774999 w 8631073"/>
              <a:gd name="connsiteY150" fmla="*/ 4602777 h 5612466"/>
              <a:gd name="connsiteX151" fmla="*/ 1783731 w 8631073"/>
              <a:gd name="connsiteY151" fmla="*/ 4594687 h 5612466"/>
              <a:gd name="connsiteX152" fmla="*/ 1791008 w 8631073"/>
              <a:gd name="connsiteY152" fmla="*/ 4581743 h 5612466"/>
              <a:gd name="connsiteX153" fmla="*/ 1776454 w 8631073"/>
              <a:gd name="connsiteY153" fmla="*/ 4576888 h 5612466"/>
              <a:gd name="connsiteX154" fmla="*/ 1740068 w 8631073"/>
              <a:gd name="connsiteY154" fmla="*/ 4567179 h 5612466"/>
              <a:gd name="connsiteX155" fmla="*/ 1683306 w 8631073"/>
              <a:gd name="connsiteY155" fmla="*/ 4591451 h 5612466"/>
              <a:gd name="connsiteX156" fmla="*/ 1660019 w 8631073"/>
              <a:gd name="connsiteY156" fmla="*/ 4609250 h 5612466"/>
              <a:gd name="connsiteX157" fmla="*/ 1660019 w 8631073"/>
              <a:gd name="connsiteY157" fmla="*/ 4518637 h 5612466"/>
              <a:gd name="connsiteX158" fmla="*/ 1678940 w 8631073"/>
              <a:gd name="connsiteY158" fmla="*/ 4494366 h 5612466"/>
              <a:gd name="connsiteX159" fmla="*/ 1674574 w 8631073"/>
              <a:gd name="connsiteY159" fmla="*/ 4481421 h 5612466"/>
              <a:gd name="connsiteX160" fmla="*/ 1689128 w 8631073"/>
              <a:gd name="connsiteY160" fmla="*/ 4479802 h 5612466"/>
              <a:gd name="connsiteX161" fmla="*/ 1699316 w 8631073"/>
              <a:gd name="connsiteY161" fmla="*/ 4483038 h 5612466"/>
              <a:gd name="connsiteX162" fmla="*/ 1713870 w 8631073"/>
              <a:gd name="connsiteY162" fmla="*/ 4473331 h 5612466"/>
              <a:gd name="connsiteX163" fmla="*/ 1726969 w 8631073"/>
              <a:gd name="connsiteY163" fmla="*/ 4462004 h 5612466"/>
              <a:gd name="connsiteX164" fmla="*/ 1757533 w 8631073"/>
              <a:gd name="connsiteY164" fmla="*/ 4468476 h 5612466"/>
              <a:gd name="connsiteX165" fmla="*/ 1786642 w 8631073"/>
              <a:gd name="connsiteY165" fmla="*/ 4470095 h 5612466"/>
              <a:gd name="connsiteX166" fmla="*/ 1798285 w 8631073"/>
              <a:gd name="connsiteY166" fmla="*/ 4447441 h 5612466"/>
              <a:gd name="connsiteX167" fmla="*/ 1804107 w 8631073"/>
              <a:gd name="connsiteY167" fmla="*/ 4437733 h 5612466"/>
              <a:gd name="connsiteX168" fmla="*/ 1834671 w 8631073"/>
              <a:gd name="connsiteY168" fmla="*/ 4468477 h 5612466"/>
              <a:gd name="connsiteX169" fmla="*/ 1841948 w 8631073"/>
              <a:gd name="connsiteY169" fmla="*/ 4486276 h 5612466"/>
              <a:gd name="connsiteX170" fmla="*/ 1873968 w 8631073"/>
              <a:gd name="connsiteY170" fmla="*/ 4491130 h 5612466"/>
              <a:gd name="connsiteX171" fmla="*/ 1876879 w 8631073"/>
              <a:gd name="connsiteY171" fmla="*/ 4481420 h 5612466"/>
              <a:gd name="connsiteX172" fmla="*/ 1879789 w 8631073"/>
              <a:gd name="connsiteY172" fmla="*/ 4466857 h 5612466"/>
              <a:gd name="connsiteX173" fmla="*/ 1894344 w 8631073"/>
              <a:gd name="connsiteY173" fmla="*/ 4460385 h 5612466"/>
              <a:gd name="connsiteX174" fmla="*/ 1936552 w 8631073"/>
              <a:gd name="connsiteY174" fmla="*/ 4478185 h 5612466"/>
              <a:gd name="connsiteX175" fmla="*/ 1961294 w 8631073"/>
              <a:gd name="connsiteY175" fmla="*/ 4489512 h 5612466"/>
              <a:gd name="connsiteX176" fmla="*/ 2031155 w 8631073"/>
              <a:gd name="connsiteY176" fmla="*/ 4481421 h 5612466"/>
              <a:gd name="connsiteX177" fmla="*/ 2051531 w 8631073"/>
              <a:gd name="connsiteY177" fmla="*/ 4478185 h 5612466"/>
              <a:gd name="connsiteX178" fmla="*/ 2114115 w 8631073"/>
              <a:gd name="connsiteY178" fmla="*/ 4505693 h 5612466"/>
              <a:gd name="connsiteX179" fmla="*/ 2150501 w 8631073"/>
              <a:gd name="connsiteY179" fmla="*/ 4507311 h 5612466"/>
              <a:gd name="connsiteX180" fmla="*/ 2199986 w 8631073"/>
              <a:gd name="connsiteY180" fmla="*/ 4481421 h 5612466"/>
              <a:gd name="connsiteX181" fmla="*/ 2202897 w 8631073"/>
              <a:gd name="connsiteY181" fmla="*/ 4510547 h 5612466"/>
              <a:gd name="connsiteX182" fmla="*/ 2227639 w 8631073"/>
              <a:gd name="connsiteY182" fmla="*/ 4528346 h 5612466"/>
              <a:gd name="connsiteX183" fmla="*/ 2233461 w 8631073"/>
              <a:gd name="connsiteY183" fmla="*/ 4508929 h 5612466"/>
              <a:gd name="connsiteX184" fmla="*/ 2249471 w 8631073"/>
              <a:gd name="connsiteY184" fmla="*/ 4497602 h 5612466"/>
              <a:gd name="connsiteX185" fmla="*/ 2284401 w 8631073"/>
              <a:gd name="connsiteY185" fmla="*/ 4502457 h 5612466"/>
              <a:gd name="connsiteX186" fmla="*/ 2330975 w 8631073"/>
              <a:gd name="connsiteY186" fmla="*/ 4510547 h 5612466"/>
              <a:gd name="connsiteX187" fmla="*/ 2355718 w 8631073"/>
              <a:gd name="connsiteY187" fmla="*/ 4508929 h 5612466"/>
              <a:gd name="connsiteX188" fmla="*/ 2367361 w 8631073"/>
              <a:gd name="connsiteY188" fmla="*/ 4495984 h 5612466"/>
              <a:gd name="connsiteX189" fmla="*/ 2387737 w 8631073"/>
              <a:gd name="connsiteY189" fmla="*/ 4481421 h 5612466"/>
              <a:gd name="connsiteX190" fmla="*/ 2395014 w 8631073"/>
              <a:gd name="connsiteY190" fmla="*/ 4504075 h 5612466"/>
              <a:gd name="connsiteX191" fmla="*/ 2405202 w 8631073"/>
              <a:gd name="connsiteY191" fmla="*/ 4510547 h 5612466"/>
              <a:gd name="connsiteX192" fmla="*/ 2412480 w 8631073"/>
              <a:gd name="connsiteY192" fmla="*/ 4504075 h 5612466"/>
              <a:gd name="connsiteX193" fmla="*/ 2431400 w 8631073"/>
              <a:gd name="connsiteY193" fmla="*/ 4479803 h 5612466"/>
              <a:gd name="connsiteX194" fmla="*/ 2437222 w 8631073"/>
              <a:gd name="connsiteY194" fmla="*/ 4460386 h 5612466"/>
              <a:gd name="connsiteX195" fmla="*/ 2427034 w 8631073"/>
              <a:gd name="connsiteY195" fmla="*/ 4453914 h 5612466"/>
              <a:gd name="connsiteX196" fmla="*/ 2306233 w 8631073"/>
              <a:gd name="connsiteY196" fmla="*/ 4419934 h 5612466"/>
              <a:gd name="connsiteX197" fmla="*/ 2214540 w 8631073"/>
              <a:gd name="connsiteY197" fmla="*/ 4382718 h 5612466"/>
              <a:gd name="connsiteX198" fmla="*/ 2176699 w 8631073"/>
              <a:gd name="connsiteY198" fmla="*/ 4327703 h 5612466"/>
              <a:gd name="connsiteX199" fmla="*/ 2144679 w 8631073"/>
              <a:gd name="connsiteY199" fmla="*/ 4332557 h 5612466"/>
              <a:gd name="connsiteX200" fmla="*/ 2138858 w 8631073"/>
              <a:gd name="connsiteY200" fmla="*/ 4311522 h 5612466"/>
              <a:gd name="connsiteX201" fmla="*/ 2119937 w 8631073"/>
              <a:gd name="connsiteY201" fmla="*/ 4290487 h 5612466"/>
              <a:gd name="connsiteX202" fmla="*/ 2101016 w 8631073"/>
              <a:gd name="connsiteY202" fmla="*/ 4303432 h 5612466"/>
              <a:gd name="connsiteX203" fmla="*/ 2089373 w 8631073"/>
              <a:gd name="connsiteY203" fmla="*/ 4330939 h 5612466"/>
              <a:gd name="connsiteX204" fmla="*/ 2073363 w 8631073"/>
              <a:gd name="connsiteY204" fmla="*/ 4303431 h 5612466"/>
              <a:gd name="connsiteX205" fmla="*/ 2052987 w 8631073"/>
              <a:gd name="connsiteY205" fmla="*/ 4284014 h 5612466"/>
              <a:gd name="connsiteX206" fmla="*/ 2067541 w 8631073"/>
              <a:gd name="connsiteY206" fmla="*/ 4233854 h 5612466"/>
              <a:gd name="connsiteX207" fmla="*/ 2089373 w 8631073"/>
              <a:gd name="connsiteY207" fmla="*/ 4225763 h 5612466"/>
              <a:gd name="connsiteX208" fmla="*/ 2098105 w 8631073"/>
              <a:gd name="connsiteY208" fmla="*/ 4241944 h 5612466"/>
              <a:gd name="connsiteX209" fmla="*/ 2106838 w 8631073"/>
              <a:gd name="connsiteY209" fmla="*/ 4251653 h 5612466"/>
              <a:gd name="connsiteX210" fmla="*/ 2144679 w 8631073"/>
              <a:gd name="connsiteY210" fmla="*/ 4271070 h 5612466"/>
              <a:gd name="connsiteX211" fmla="*/ 2176699 w 8631073"/>
              <a:gd name="connsiteY211" fmla="*/ 4272688 h 5612466"/>
              <a:gd name="connsiteX212" fmla="*/ 2185431 w 8631073"/>
              <a:gd name="connsiteY212" fmla="*/ 4277542 h 5612466"/>
              <a:gd name="connsiteX213" fmla="*/ 2194164 w 8631073"/>
              <a:gd name="connsiteY213" fmla="*/ 4288868 h 5612466"/>
              <a:gd name="connsiteX214" fmla="*/ 2269847 w 8631073"/>
              <a:gd name="connsiteY214" fmla="*/ 4288869 h 5612466"/>
              <a:gd name="connsiteX215" fmla="*/ 2309144 w 8631073"/>
              <a:gd name="connsiteY215" fmla="*/ 4285632 h 5612466"/>
              <a:gd name="connsiteX216" fmla="*/ 2339708 w 8631073"/>
              <a:gd name="connsiteY216" fmla="*/ 4305050 h 5612466"/>
              <a:gd name="connsiteX217" fmla="*/ 2354262 w 8631073"/>
              <a:gd name="connsiteY217" fmla="*/ 4311522 h 5612466"/>
              <a:gd name="connsiteX218" fmla="*/ 2360084 w 8631073"/>
              <a:gd name="connsiteY218" fmla="*/ 4292105 h 5612466"/>
              <a:gd name="connsiteX219" fmla="*/ 2357173 w 8631073"/>
              <a:gd name="connsiteY219" fmla="*/ 4274306 h 5612466"/>
              <a:gd name="connsiteX220" fmla="*/ 2335342 w 8631073"/>
              <a:gd name="connsiteY220" fmla="*/ 4245179 h 5612466"/>
              <a:gd name="connsiteX221" fmla="*/ 2261114 w 8631073"/>
              <a:gd name="connsiteY221" fmla="*/ 4220909 h 5612466"/>
              <a:gd name="connsiteX222" fmla="*/ 2255292 w 8631073"/>
              <a:gd name="connsiteY222" fmla="*/ 4191783 h 5612466"/>
              <a:gd name="connsiteX223" fmla="*/ 2256748 w 8631073"/>
              <a:gd name="connsiteY223" fmla="*/ 4188547 h 5612466"/>
              <a:gd name="connsiteX224" fmla="*/ 2280035 w 8631073"/>
              <a:gd name="connsiteY224" fmla="*/ 4154567 h 5612466"/>
              <a:gd name="connsiteX225" fmla="*/ 2291678 w 8631073"/>
              <a:gd name="connsiteY225" fmla="*/ 4157804 h 5612466"/>
              <a:gd name="connsiteX226" fmla="*/ 2275669 w 8631073"/>
              <a:gd name="connsiteY226" fmla="*/ 4180457 h 5612466"/>
              <a:gd name="connsiteX227" fmla="*/ 2290223 w 8631073"/>
              <a:gd name="connsiteY227" fmla="*/ 4195020 h 5612466"/>
              <a:gd name="connsiteX228" fmla="*/ 2297500 w 8631073"/>
              <a:gd name="connsiteY228" fmla="*/ 4183693 h 5612466"/>
              <a:gd name="connsiteX229" fmla="*/ 2330975 w 8631073"/>
              <a:gd name="connsiteY229" fmla="*/ 4156185 h 5612466"/>
              <a:gd name="connsiteX230" fmla="*/ 2393559 w 8631073"/>
              <a:gd name="connsiteY230" fmla="*/ 4156185 h 5612466"/>
              <a:gd name="connsiteX231" fmla="*/ 2422668 w 8631073"/>
              <a:gd name="connsiteY231" fmla="*/ 4188547 h 5612466"/>
              <a:gd name="connsiteX232" fmla="*/ 2422668 w 8631073"/>
              <a:gd name="connsiteY232" fmla="*/ 4193401 h 5612466"/>
              <a:gd name="connsiteX233" fmla="*/ 2424123 w 8631073"/>
              <a:gd name="connsiteY233" fmla="*/ 4207964 h 5612466"/>
              <a:gd name="connsiteX234" fmla="*/ 2443044 w 8631073"/>
              <a:gd name="connsiteY234" fmla="*/ 4203110 h 5612466"/>
              <a:gd name="connsiteX235" fmla="*/ 2450321 w 8631073"/>
              <a:gd name="connsiteY235" fmla="*/ 4185311 h 5612466"/>
              <a:gd name="connsiteX236" fmla="*/ 2470697 w 8631073"/>
              <a:gd name="connsiteY236" fmla="*/ 4180457 h 5612466"/>
              <a:gd name="connsiteX237" fmla="*/ 2472152 w 8631073"/>
              <a:gd name="connsiteY237" fmla="*/ 4199874 h 5612466"/>
              <a:gd name="connsiteX238" fmla="*/ 2467786 w 8631073"/>
              <a:gd name="connsiteY238" fmla="*/ 4207964 h 5612466"/>
              <a:gd name="connsiteX239" fmla="*/ 2467786 w 8631073"/>
              <a:gd name="connsiteY239" fmla="*/ 4219291 h 5612466"/>
              <a:gd name="connsiteX240" fmla="*/ 2476519 w 8631073"/>
              <a:gd name="connsiteY240" fmla="*/ 4216055 h 5612466"/>
              <a:gd name="connsiteX241" fmla="*/ 2489618 w 8631073"/>
              <a:gd name="connsiteY241" fmla="*/ 4196638 h 5612466"/>
              <a:gd name="connsiteX242" fmla="*/ 2527459 w 8631073"/>
              <a:gd name="connsiteY242" fmla="*/ 4183693 h 5612466"/>
              <a:gd name="connsiteX243" fmla="*/ 2553657 w 8631073"/>
              <a:gd name="connsiteY243" fmla="*/ 4199874 h 5612466"/>
              <a:gd name="connsiteX244" fmla="*/ 2572578 w 8631073"/>
              <a:gd name="connsiteY244" fmla="*/ 4196638 h 5612466"/>
              <a:gd name="connsiteX245" fmla="*/ 2598775 w 8631073"/>
              <a:gd name="connsiteY245" fmla="*/ 4177220 h 5612466"/>
              <a:gd name="connsiteX246" fmla="*/ 2620607 w 8631073"/>
              <a:gd name="connsiteY246" fmla="*/ 4182075 h 5612466"/>
              <a:gd name="connsiteX247" fmla="*/ 2742864 w 8631073"/>
              <a:gd name="connsiteY247" fmla="*/ 4214437 h 5612466"/>
              <a:gd name="connsiteX248" fmla="*/ 2761784 w 8631073"/>
              <a:gd name="connsiteY248" fmla="*/ 4219291 h 5612466"/>
              <a:gd name="connsiteX249" fmla="*/ 2808358 w 8631073"/>
              <a:gd name="connsiteY249" fmla="*/ 4232236 h 5612466"/>
              <a:gd name="connsiteX250" fmla="*/ 2876764 w 8631073"/>
              <a:gd name="connsiteY250" fmla="*/ 4204728 h 5612466"/>
              <a:gd name="connsiteX251" fmla="*/ 2908783 w 8631073"/>
              <a:gd name="connsiteY251" fmla="*/ 4193401 h 5612466"/>
              <a:gd name="connsiteX252" fmla="*/ 3022308 w 8631073"/>
              <a:gd name="connsiteY252" fmla="*/ 4224145 h 5612466"/>
              <a:gd name="connsiteX253" fmla="*/ 3042684 w 8631073"/>
              <a:gd name="connsiteY253" fmla="*/ 4220909 h 5612466"/>
              <a:gd name="connsiteX254" fmla="*/ 3051416 w 8631073"/>
              <a:gd name="connsiteY254" fmla="*/ 4212819 h 5612466"/>
              <a:gd name="connsiteX255" fmla="*/ 3055782 w 8631073"/>
              <a:gd name="connsiteY255" fmla="*/ 4203110 h 5612466"/>
              <a:gd name="connsiteX256" fmla="*/ 3038317 w 8631073"/>
              <a:gd name="connsiteY256" fmla="*/ 4188546 h 5612466"/>
              <a:gd name="connsiteX257" fmla="*/ 3027401 w 8631073"/>
              <a:gd name="connsiteY257" fmla="*/ 4182479 h 5612466"/>
              <a:gd name="connsiteX258" fmla="*/ 3026538 w 8631073"/>
              <a:gd name="connsiteY258" fmla="*/ 4177197 h 5612466"/>
              <a:gd name="connsiteX259" fmla="*/ 2916466 w 8631073"/>
              <a:gd name="connsiteY259" fmla="*/ 4170082 h 5612466"/>
              <a:gd name="connsiteX260" fmla="*/ 2788542 w 8631073"/>
              <a:gd name="connsiteY260" fmla="*/ 4151891 h 5612466"/>
              <a:gd name="connsiteX261" fmla="*/ 2550544 w 8631073"/>
              <a:gd name="connsiteY261" fmla="*/ 4125431 h 5612466"/>
              <a:gd name="connsiteX262" fmla="*/ 2530711 w 8631073"/>
              <a:gd name="connsiteY262" fmla="*/ 4118817 h 5612466"/>
              <a:gd name="connsiteX263" fmla="*/ 2407745 w 8631073"/>
              <a:gd name="connsiteY263" fmla="*/ 4081332 h 5612466"/>
              <a:gd name="connsiteX264" fmla="*/ 2276847 w 8631073"/>
              <a:gd name="connsiteY264" fmla="*/ 4074718 h 5612466"/>
              <a:gd name="connsiteX265" fmla="*/ 2056698 w 8631073"/>
              <a:gd name="connsiteY265" fmla="*/ 4037232 h 5612466"/>
              <a:gd name="connsiteX266" fmla="*/ 1969433 w 8631073"/>
              <a:gd name="connsiteY266" fmla="*/ 3997544 h 5612466"/>
              <a:gd name="connsiteX267" fmla="*/ 1947616 w 8631073"/>
              <a:gd name="connsiteY267" fmla="*/ 3995339 h 5612466"/>
              <a:gd name="connsiteX268" fmla="*/ 1896050 w 8631073"/>
              <a:gd name="connsiteY268" fmla="*/ 3995339 h 5612466"/>
              <a:gd name="connsiteX269" fmla="*/ 1822667 w 8631073"/>
              <a:gd name="connsiteY269" fmla="*/ 3973289 h 5612466"/>
              <a:gd name="connsiteX270" fmla="*/ 1709618 w 8631073"/>
              <a:gd name="connsiteY270" fmla="*/ 3935804 h 5612466"/>
              <a:gd name="connsiteX271" fmla="*/ 1642185 w 8631073"/>
              <a:gd name="connsiteY271" fmla="*/ 3922575 h 5612466"/>
              <a:gd name="connsiteX272" fmla="*/ 1545003 w 8631073"/>
              <a:gd name="connsiteY272" fmla="*/ 3918165 h 5612466"/>
              <a:gd name="connsiteX273" fmla="*/ 1491454 w 8631073"/>
              <a:gd name="connsiteY273" fmla="*/ 3904936 h 5612466"/>
              <a:gd name="connsiteX274" fmla="*/ 1477570 w 8631073"/>
              <a:gd name="connsiteY274" fmla="*/ 3893910 h 5612466"/>
              <a:gd name="connsiteX275" fmla="*/ 1477570 w 8631073"/>
              <a:gd name="connsiteY275" fmla="*/ 3878476 h 5612466"/>
              <a:gd name="connsiteX276" fmla="*/ 1459720 w 8631073"/>
              <a:gd name="connsiteY276" fmla="*/ 3865246 h 5612466"/>
              <a:gd name="connsiteX277" fmla="*/ 1398237 w 8631073"/>
              <a:gd name="connsiteY277" fmla="*/ 3891706 h 5612466"/>
              <a:gd name="connsiteX278" fmla="*/ 1376421 w 8631073"/>
              <a:gd name="connsiteY278" fmla="*/ 3889501 h 5612466"/>
              <a:gd name="connsiteX279" fmla="*/ 1378405 w 8631073"/>
              <a:gd name="connsiteY279" fmla="*/ 3867450 h 5612466"/>
              <a:gd name="connsiteX280" fmla="*/ 1366505 w 8631073"/>
              <a:gd name="connsiteY280" fmla="*/ 3838787 h 5612466"/>
              <a:gd name="connsiteX281" fmla="*/ 1348655 w 8631073"/>
              <a:gd name="connsiteY281" fmla="*/ 3832172 h 5612466"/>
              <a:gd name="connsiteX282" fmla="*/ 1340722 w 8631073"/>
              <a:gd name="connsiteY282" fmla="*/ 3812327 h 5612466"/>
              <a:gd name="connsiteX283" fmla="*/ 1342705 w 8631073"/>
              <a:gd name="connsiteY283" fmla="*/ 3796892 h 5612466"/>
              <a:gd name="connsiteX284" fmla="*/ 1326838 w 8631073"/>
              <a:gd name="connsiteY284" fmla="*/ 3794687 h 5612466"/>
              <a:gd name="connsiteX285" fmla="*/ 1277255 w 8631073"/>
              <a:gd name="connsiteY285" fmla="*/ 3794687 h 5612466"/>
              <a:gd name="connsiteX286" fmla="*/ 1130490 w 8631073"/>
              <a:gd name="connsiteY286" fmla="*/ 3823352 h 5612466"/>
              <a:gd name="connsiteX287" fmla="*/ 1108673 w 8631073"/>
              <a:gd name="connsiteY287" fmla="*/ 3840991 h 5612466"/>
              <a:gd name="connsiteX288" fmla="*/ 1114624 w 8631073"/>
              <a:gd name="connsiteY288" fmla="*/ 3810122 h 5612466"/>
              <a:gd name="connsiteX289" fmla="*/ 1092807 w 8631073"/>
              <a:gd name="connsiteY289" fmla="*/ 3770433 h 5612466"/>
              <a:gd name="connsiteX290" fmla="*/ 914308 w 8631073"/>
              <a:gd name="connsiteY290" fmla="*/ 3724128 h 5612466"/>
              <a:gd name="connsiteX291" fmla="*/ 848859 w 8631073"/>
              <a:gd name="connsiteY291" fmla="*/ 3713104 h 5612466"/>
              <a:gd name="connsiteX292" fmla="*/ 831009 w 8631073"/>
              <a:gd name="connsiteY292" fmla="*/ 3680029 h 5612466"/>
              <a:gd name="connsiteX293" fmla="*/ 797293 w 8631073"/>
              <a:gd name="connsiteY293" fmla="*/ 3653570 h 5612466"/>
              <a:gd name="connsiteX294" fmla="*/ 755643 w 8631073"/>
              <a:gd name="connsiteY294" fmla="*/ 3651365 h 5612466"/>
              <a:gd name="connsiteX295" fmla="*/ 729860 w 8631073"/>
              <a:gd name="connsiteY295" fmla="*/ 3651365 h 5612466"/>
              <a:gd name="connsiteX296" fmla="*/ 696144 w 8631073"/>
              <a:gd name="connsiteY296" fmla="*/ 3657980 h 5612466"/>
              <a:gd name="connsiteX297" fmla="*/ 670361 w 8631073"/>
              <a:gd name="connsiteY297" fmla="*/ 3649160 h 5612466"/>
              <a:gd name="connsiteX298" fmla="*/ 652511 w 8631073"/>
              <a:gd name="connsiteY298" fmla="*/ 3631520 h 5612466"/>
              <a:gd name="connsiteX299" fmla="*/ 622761 w 8631073"/>
              <a:gd name="connsiteY299" fmla="*/ 3620495 h 5612466"/>
              <a:gd name="connsiteX300" fmla="*/ 585078 w 8631073"/>
              <a:gd name="connsiteY300" fmla="*/ 3644750 h 5612466"/>
              <a:gd name="connsiteX301" fmla="*/ 583095 w 8631073"/>
              <a:gd name="connsiteY301" fmla="*/ 3640340 h 5612466"/>
              <a:gd name="connsiteX302" fmla="*/ 585078 w 8631073"/>
              <a:gd name="connsiteY302" fmla="*/ 3580806 h 5612466"/>
              <a:gd name="connsiteX303" fmla="*/ 579128 w 8631073"/>
              <a:gd name="connsiteY303" fmla="*/ 3569781 h 5612466"/>
              <a:gd name="connsiteX304" fmla="*/ 505745 w 8631073"/>
              <a:gd name="connsiteY304" fmla="*/ 3543321 h 5612466"/>
              <a:gd name="connsiteX305" fmla="*/ 474013 w 8631073"/>
              <a:gd name="connsiteY305" fmla="*/ 3525682 h 5612466"/>
              <a:gd name="connsiteX306" fmla="*/ 474012 w 8631073"/>
              <a:gd name="connsiteY306" fmla="*/ 3492607 h 5612466"/>
              <a:gd name="connsiteX307" fmla="*/ 525579 w 8631073"/>
              <a:gd name="connsiteY307" fmla="*/ 3472763 h 5612466"/>
              <a:gd name="connsiteX308" fmla="*/ 575161 w 8631073"/>
              <a:gd name="connsiteY308" fmla="*/ 3499222 h 5612466"/>
              <a:gd name="connsiteX309" fmla="*/ 620778 w 8631073"/>
              <a:gd name="connsiteY309" fmla="*/ 3523477 h 5612466"/>
              <a:gd name="connsiteX310" fmla="*/ 670361 w 8631073"/>
              <a:gd name="connsiteY310" fmla="*/ 3530092 h 5612466"/>
              <a:gd name="connsiteX311" fmla="*/ 719944 w 8631073"/>
              <a:gd name="connsiteY311" fmla="*/ 3516862 h 5612466"/>
              <a:gd name="connsiteX312" fmla="*/ 823076 w 8631073"/>
              <a:gd name="connsiteY312" fmla="*/ 3549936 h 5612466"/>
              <a:gd name="connsiteX313" fmla="*/ 908359 w 8631073"/>
              <a:gd name="connsiteY313" fmla="*/ 3538912 h 5612466"/>
              <a:gd name="connsiteX314" fmla="*/ 942075 w 8631073"/>
              <a:gd name="connsiteY314" fmla="*/ 3543321 h 5612466"/>
              <a:gd name="connsiteX315" fmla="*/ 1138423 w 8631073"/>
              <a:gd name="connsiteY315" fmla="*/ 3598446 h 5612466"/>
              <a:gd name="connsiteX316" fmla="*/ 1170156 w 8631073"/>
              <a:gd name="connsiteY316" fmla="*/ 3600651 h 5612466"/>
              <a:gd name="connsiteX317" fmla="*/ 1191973 w 8631073"/>
              <a:gd name="connsiteY317" fmla="*/ 3607265 h 5612466"/>
              <a:gd name="connsiteX318" fmla="*/ 1191973 w 8631073"/>
              <a:gd name="connsiteY318" fmla="*/ 3580806 h 5612466"/>
              <a:gd name="connsiteX319" fmla="*/ 1203873 w 8631073"/>
              <a:gd name="connsiteY319" fmla="*/ 3563166 h 5612466"/>
              <a:gd name="connsiteX320" fmla="*/ 1239573 w 8631073"/>
              <a:gd name="connsiteY320" fmla="*/ 3569781 h 5612466"/>
              <a:gd name="connsiteX321" fmla="*/ 1314938 w 8631073"/>
              <a:gd name="connsiteY321" fmla="*/ 3583011 h 5612466"/>
              <a:gd name="connsiteX322" fmla="*/ 1322872 w 8631073"/>
              <a:gd name="connsiteY322" fmla="*/ 3591831 h 5612466"/>
              <a:gd name="connsiteX323" fmla="*/ 1358571 w 8631073"/>
              <a:gd name="connsiteY323" fmla="*/ 3616085 h 5612466"/>
              <a:gd name="connsiteX324" fmla="*/ 1535086 w 8631073"/>
              <a:gd name="connsiteY324" fmla="*/ 3646955 h 5612466"/>
              <a:gd name="connsiteX325" fmla="*/ 1550953 w 8631073"/>
              <a:gd name="connsiteY325" fmla="*/ 3646955 h 5612466"/>
              <a:gd name="connsiteX326" fmla="*/ 1590619 w 8631073"/>
              <a:gd name="connsiteY326" fmla="*/ 3664594 h 5612466"/>
              <a:gd name="connsiteX327" fmla="*/ 1630286 w 8631073"/>
              <a:gd name="connsiteY327" fmla="*/ 3671209 h 5612466"/>
              <a:gd name="connsiteX328" fmla="*/ 1652102 w 8631073"/>
              <a:gd name="connsiteY328" fmla="*/ 3649160 h 5612466"/>
              <a:gd name="connsiteX329" fmla="*/ 1681852 w 8631073"/>
              <a:gd name="connsiteY329" fmla="*/ 3675619 h 5612466"/>
              <a:gd name="connsiteX330" fmla="*/ 1727468 w 8631073"/>
              <a:gd name="connsiteY330" fmla="*/ 3677824 h 5612466"/>
              <a:gd name="connsiteX331" fmla="*/ 1794901 w 8631073"/>
              <a:gd name="connsiteY331" fmla="*/ 3622700 h 5612466"/>
              <a:gd name="connsiteX332" fmla="*/ 1796884 w 8631073"/>
              <a:gd name="connsiteY332" fmla="*/ 3620495 h 5612466"/>
              <a:gd name="connsiteX333" fmla="*/ 1830600 w 8631073"/>
              <a:gd name="connsiteY333" fmla="*/ 3598446 h 5612466"/>
              <a:gd name="connsiteX334" fmla="*/ 1891452 w 8631073"/>
              <a:gd name="connsiteY334" fmla="*/ 3610399 h 5612466"/>
              <a:gd name="connsiteX335" fmla="*/ 1901622 w 8631073"/>
              <a:gd name="connsiteY335" fmla="*/ 3586618 h 5612466"/>
              <a:gd name="connsiteX336" fmla="*/ 1938007 w 8631073"/>
              <a:gd name="connsiteY336" fmla="*/ 3589854 h 5612466"/>
              <a:gd name="connsiteX337" fmla="*/ 1986037 w 8631073"/>
              <a:gd name="connsiteY337" fmla="*/ 3606035 h 5612466"/>
              <a:gd name="connsiteX338" fmla="*/ 2019512 w 8631073"/>
              <a:gd name="connsiteY338" fmla="*/ 3606035 h 5612466"/>
              <a:gd name="connsiteX339" fmla="*/ 2151957 w 8631073"/>
              <a:gd name="connsiteY339" fmla="*/ 3652960 h 5612466"/>
              <a:gd name="connsiteX340" fmla="*/ 2156924 w 8631073"/>
              <a:gd name="connsiteY340" fmla="*/ 3655135 h 5612466"/>
              <a:gd name="connsiteX341" fmla="*/ 2172582 w 8631073"/>
              <a:gd name="connsiteY341" fmla="*/ 3657183 h 5612466"/>
              <a:gd name="connsiteX342" fmla="*/ 2182521 w 8631073"/>
              <a:gd name="connsiteY342" fmla="*/ 3643250 h 5612466"/>
              <a:gd name="connsiteX343" fmla="*/ 2185432 w 8631073"/>
              <a:gd name="connsiteY343" fmla="*/ 3633542 h 5612466"/>
              <a:gd name="connsiteX344" fmla="*/ 2194164 w 8631073"/>
              <a:gd name="connsiteY344" fmla="*/ 3640014 h 5612466"/>
              <a:gd name="connsiteX345" fmla="*/ 2198531 w 8631073"/>
              <a:gd name="connsiteY345" fmla="*/ 3648105 h 5612466"/>
              <a:gd name="connsiteX346" fmla="*/ 2215996 w 8631073"/>
              <a:gd name="connsiteY346" fmla="*/ 3654578 h 5612466"/>
              <a:gd name="connsiteX347" fmla="*/ 2210174 w 8631073"/>
              <a:gd name="connsiteY347" fmla="*/ 3640015 h 5612466"/>
              <a:gd name="connsiteX348" fmla="*/ 2208718 w 8631073"/>
              <a:gd name="connsiteY348" fmla="*/ 3636779 h 5612466"/>
              <a:gd name="connsiteX349" fmla="*/ 2207263 w 8631073"/>
              <a:gd name="connsiteY349" fmla="*/ 3625452 h 5612466"/>
              <a:gd name="connsiteX350" fmla="*/ 2217451 w 8631073"/>
              <a:gd name="connsiteY350" fmla="*/ 3623834 h 5612466"/>
              <a:gd name="connsiteX351" fmla="*/ 2262570 w 8631073"/>
              <a:gd name="connsiteY351" fmla="*/ 3609271 h 5612466"/>
              <a:gd name="connsiteX352" fmla="*/ 2271302 w 8631073"/>
              <a:gd name="connsiteY352" fmla="*/ 3597945 h 5612466"/>
              <a:gd name="connsiteX353" fmla="*/ 2265361 w 8631073"/>
              <a:gd name="connsiteY353" fmla="*/ 3583389 h 5612466"/>
              <a:gd name="connsiteX354" fmla="*/ 2128540 w 8631073"/>
              <a:gd name="connsiteY354" fmla="*/ 3553778 h 5612466"/>
              <a:gd name="connsiteX355" fmla="*/ 2127214 w 8631073"/>
              <a:gd name="connsiteY355" fmla="*/ 3554256 h 5612466"/>
              <a:gd name="connsiteX356" fmla="*/ 2119209 w 8631073"/>
              <a:gd name="connsiteY356" fmla="*/ 3556481 h 5612466"/>
              <a:gd name="connsiteX357" fmla="*/ 2117037 w 8631073"/>
              <a:gd name="connsiteY357" fmla="*/ 3551287 h 5612466"/>
              <a:gd name="connsiteX358" fmla="*/ 2090415 w 8631073"/>
              <a:gd name="connsiteY358" fmla="*/ 3545525 h 5612466"/>
              <a:gd name="connsiteX359" fmla="*/ 1911916 w 8631073"/>
              <a:gd name="connsiteY359" fmla="*/ 3514656 h 5612466"/>
              <a:gd name="connsiteX360" fmla="*/ 1725485 w 8631073"/>
              <a:gd name="connsiteY360" fmla="*/ 3461738 h 5612466"/>
              <a:gd name="connsiteX361" fmla="*/ 1648135 w 8631073"/>
              <a:gd name="connsiteY361" fmla="*/ 3450713 h 5612466"/>
              <a:gd name="connsiteX362" fmla="*/ 1592603 w 8631073"/>
              <a:gd name="connsiteY362" fmla="*/ 3450712 h 5612466"/>
              <a:gd name="connsiteX363" fmla="*/ 1501370 w 8631073"/>
              <a:gd name="connsiteY363" fmla="*/ 3439688 h 5612466"/>
              <a:gd name="connsiteX364" fmla="*/ 1435920 w 8631073"/>
              <a:gd name="connsiteY364" fmla="*/ 3413229 h 5612466"/>
              <a:gd name="connsiteX365" fmla="*/ 1412121 w 8631073"/>
              <a:gd name="connsiteY365" fmla="*/ 3406614 h 5612466"/>
              <a:gd name="connsiteX366" fmla="*/ 1366504 w 8631073"/>
              <a:gd name="connsiteY366" fmla="*/ 3408818 h 5612466"/>
              <a:gd name="connsiteX367" fmla="*/ 1217756 w 8631073"/>
              <a:gd name="connsiteY367" fmla="*/ 3364720 h 5612466"/>
              <a:gd name="connsiteX368" fmla="*/ 1170156 w 8631073"/>
              <a:gd name="connsiteY368" fmla="*/ 3362515 h 5612466"/>
              <a:gd name="connsiteX369" fmla="*/ 1104707 w 8631073"/>
              <a:gd name="connsiteY369" fmla="*/ 3342670 h 5612466"/>
              <a:gd name="connsiteX370" fmla="*/ 1074957 w 8631073"/>
              <a:gd name="connsiteY370" fmla="*/ 3320621 h 5612466"/>
              <a:gd name="connsiteX371" fmla="*/ 957941 w 8631073"/>
              <a:gd name="connsiteY371" fmla="*/ 3287546 h 5612466"/>
              <a:gd name="connsiteX372" fmla="*/ 854809 w 8631073"/>
              <a:gd name="connsiteY372" fmla="*/ 3269906 h 5612466"/>
              <a:gd name="connsiteX373" fmla="*/ 827042 w 8631073"/>
              <a:gd name="connsiteY373" fmla="*/ 3256676 h 5612466"/>
              <a:gd name="connsiteX374" fmla="*/ 793326 w 8631073"/>
              <a:gd name="connsiteY374" fmla="*/ 3232422 h 5612466"/>
              <a:gd name="connsiteX375" fmla="*/ 708044 w 8631073"/>
              <a:gd name="connsiteY375" fmla="*/ 3199347 h 5612466"/>
              <a:gd name="connsiteX376" fmla="*/ 581112 w 8631073"/>
              <a:gd name="connsiteY376" fmla="*/ 3164068 h 5612466"/>
              <a:gd name="connsiteX377" fmla="*/ 557312 w 8631073"/>
              <a:gd name="connsiteY377" fmla="*/ 3144224 h 5612466"/>
              <a:gd name="connsiteX378" fmla="*/ 555329 w 8631073"/>
              <a:gd name="connsiteY378" fmla="*/ 3126584 h 5612466"/>
              <a:gd name="connsiteX379" fmla="*/ 450213 w 8631073"/>
              <a:gd name="connsiteY379" fmla="*/ 3025156 h 5612466"/>
              <a:gd name="connsiteX380" fmla="*/ 444263 w 8631073"/>
              <a:gd name="connsiteY380" fmla="*/ 3007516 h 5612466"/>
              <a:gd name="connsiteX381" fmla="*/ 454179 w 8631073"/>
              <a:gd name="connsiteY381" fmla="*/ 2994286 h 5612466"/>
              <a:gd name="connsiteX382" fmla="*/ 462113 w 8631073"/>
              <a:gd name="connsiteY382" fmla="*/ 2965621 h 5612466"/>
              <a:gd name="connsiteX383" fmla="*/ 436329 w 8631073"/>
              <a:gd name="connsiteY383" fmla="*/ 2963416 h 5612466"/>
              <a:gd name="connsiteX384" fmla="*/ 378813 w 8631073"/>
              <a:gd name="connsiteY384" fmla="*/ 2963416 h 5612466"/>
              <a:gd name="connsiteX385" fmla="*/ 335180 w 8631073"/>
              <a:gd name="connsiteY385" fmla="*/ 2972236 h 5612466"/>
              <a:gd name="connsiteX386" fmla="*/ 321297 w 8631073"/>
              <a:gd name="connsiteY386" fmla="*/ 2983261 h 5612466"/>
              <a:gd name="connsiteX387" fmla="*/ 301464 w 8631073"/>
              <a:gd name="connsiteY387" fmla="*/ 2983261 h 5612466"/>
              <a:gd name="connsiteX388" fmla="*/ 301464 w 8631073"/>
              <a:gd name="connsiteY388" fmla="*/ 2961211 h 5612466"/>
              <a:gd name="connsiteX389" fmla="*/ 317331 w 8631073"/>
              <a:gd name="connsiteY389" fmla="*/ 2936957 h 5612466"/>
              <a:gd name="connsiteX390" fmla="*/ 323280 w 8631073"/>
              <a:gd name="connsiteY390" fmla="*/ 2925932 h 5612466"/>
              <a:gd name="connsiteX391" fmla="*/ 311380 w 8631073"/>
              <a:gd name="connsiteY391" fmla="*/ 2923727 h 5612466"/>
              <a:gd name="connsiteX392" fmla="*/ 297498 w 8631073"/>
              <a:gd name="connsiteY392" fmla="*/ 2928137 h 5612466"/>
              <a:gd name="connsiteX393" fmla="*/ 285597 w 8631073"/>
              <a:gd name="connsiteY393" fmla="*/ 2928137 h 5612466"/>
              <a:gd name="connsiteX394" fmla="*/ 208248 w 8631073"/>
              <a:gd name="connsiteY394" fmla="*/ 2895063 h 5612466"/>
              <a:gd name="connsiteX395" fmla="*/ 166599 w 8631073"/>
              <a:gd name="connsiteY395" fmla="*/ 2895063 h 5612466"/>
              <a:gd name="connsiteX396" fmla="*/ 142799 w 8631073"/>
              <a:gd name="connsiteY396" fmla="*/ 2884038 h 5612466"/>
              <a:gd name="connsiteX397" fmla="*/ 156682 w 8631073"/>
              <a:gd name="connsiteY397" fmla="*/ 2861988 h 5612466"/>
              <a:gd name="connsiteX398" fmla="*/ 168582 w 8631073"/>
              <a:gd name="connsiteY398" fmla="*/ 2850964 h 5612466"/>
              <a:gd name="connsiteX399" fmla="*/ 178498 w 8631073"/>
              <a:gd name="connsiteY399" fmla="*/ 2833324 h 5612466"/>
              <a:gd name="connsiteX400" fmla="*/ 158665 w 8631073"/>
              <a:gd name="connsiteY400" fmla="*/ 2826709 h 5612466"/>
              <a:gd name="connsiteX401" fmla="*/ 109082 w 8631073"/>
              <a:gd name="connsiteY401" fmla="*/ 2813479 h 5612466"/>
              <a:gd name="connsiteX402" fmla="*/ 31733 w 8631073"/>
              <a:gd name="connsiteY402" fmla="*/ 2846554 h 5612466"/>
              <a:gd name="connsiteX403" fmla="*/ 0 w 8631073"/>
              <a:gd name="connsiteY403" fmla="*/ 2870808 h 5612466"/>
              <a:gd name="connsiteX404" fmla="*/ 0 w 8631073"/>
              <a:gd name="connsiteY404" fmla="*/ 2747330 h 5612466"/>
              <a:gd name="connsiteX405" fmla="*/ 25783 w 8631073"/>
              <a:gd name="connsiteY405" fmla="*/ 2714256 h 5612466"/>
              <a:gd name="connsiteX406" fmla="*/ 19833 w 8631073"/>
              <a:gd name="connsiteY406" fmla="*/ 2696616 h 5612466"/>
              <a:gd name="connsiteX407" fmla="*/ 39666 w 8631073"/>
              <a:gd name="connsiteY407" fmla="*/ 2694411 h 5612466"/>
              <a:gd name="connsiteX408" fmla="*/ 53550 w 8631073"/>
              <a:gd name="connsiteY408" fmla="*/ 2698821 h 5612466"/>
              <a:gd name="connsiteX409" fmla="*/ 73383 w 8631073"/>
              <a:gd name="connsiteY409" fmla="*/ 2685591 h 5612466"/>
              <a:gd name="connsiteX410" fmla="*/ 91233 w 8631073"/>
              <a:gd name="connsiteY410" fmla="*/ 2670156 h 5612466"/>
              <a:gd name="connsiteX411" fmla="*/ 132882 w 8631073"/>
              <a:gd name="connsiteY411" fmla="*/ 2678976 h 5612466"/>
              <a:gd name="connsiteX412" fmla="*/ 172548 w 8631073"/>
              <a:gd name="connsiteY412" fmla="*/ 2681181 h 5612466"/>
              <a:gd name="connsiteX413" fmla="*/ 188415 w 8631073"/>
              <a:gd name="connsiteY413" fmla="*/ 2650312 h 5612466"/>
              <a:gd name="connsiteX414" fmla="*/ 196348 w 8631073"/>
              <a:gd name="connsiteY414" fmla="*/ 2637082 h 5612466"/>
              <a:gd name="connsiteX415" fmla="*/ 237998 w 8631073"/>
              <a:gd name="connsiteY415" fmla="*/ 2678976 h 5612466"/>
              <a:gd name="connsiteX416" fmla="*/ 247914 w 8631073"/>
              <a:gd name="connsiteY416" fmla="*/ 2703231 h 5612466"/>
              <a:gd name="connsiteX417" fmla="*/ 291547 w 8631073"/>
              <a:gd name="connsiteY417" fmla="*/ 2709846 h 5612466"/>
              <a:gd name="connsiteX418" fmla="*/ 295514 w 8631073"/>
              <a:gd name="connsiteY418" fmla="*/ 2696616 h 5612466"/>
              <a:gd name="connsiteX419" fmla="*/ 299481 w 8631073"/>
              <a:gd name="connsiteY419" fmla="*/ 2676771 h 5612466"/>
              <a:gd name="connsiteX420" fmla="*/ 319314 w 8631073"/>
              <a:gd name="connsiteY420" fmla="*/ 2667951 h 5612466"/>
              <a:gd name="connsiteX421" fmla="*/ 376830 w 8631073"/>
              <a:gd name="connsiteY421" fmla="*/ 2692206 h 5612466"/>
              <a:gd name="connsiteX422" fmla="*/ 410546 w 8631073"/>
              <a:gd name="connsiteY422" fmla="*/ 2707641 h 5612466"/>
              <a:gd name="connsiteX423" fmla="*/ 505746 w 8631073"/>
              <a:gd name="connsiteY423" fmla="*/ 2696616 h 5612466"/>
              <a:gd name="connsiteX424" fmla="*/ 533512 w 8631073"/>
              <a:gd name="connsiteY424" fmla="*/ 2692206 h 5612466"/>
              <a:gd name="connsiteX425" fmla="*/ 618794 w 8631073"/>
              <a:gd name="connsiteY425" fmla="*/ 2729690 h 5612466"/>
              <a:gd name="connsiteX426" fmla="*/ 668377 w 8631073"/>
              <a:gd name="connsiteY426" fmla="*/ 2731895 h 5612466"/>
              <a:gd name="connsiteX427" fmla="*/ 735810 w 8631073"/>
              <a:gd name="connsiteY427" fmla="*/ 2696616 h 5612466"/>
              <a:gd name="connsiteX428" fmla="*/ 739777 w 8631073"/>
              <a:gd name="connsiteY428" fmla="*/ 2736305 h 5612466"/>
              <a:gd name="connsiteX429" fmla="*/ 773493 w 8631073"/>
              <a:gd name="connsiteY429" fmla="*/ 2760560 h 5612466"/>
              <a:gd name="connsiteX430" fmla="*/ 781426 w 8631073"/>
              <a:gd name="connsiteY430" fmla="*/ 2734101 h 5612466"/>
              <a:gd name="connsiteX431" fmla="*/ 803243 w 8631073"/>
              <a:gd name="connsiteY431" fmla="*/ 2718666 h 5612466"/>
              <a:gd name="connsiteX432" fmla="*/ 850842 w 8631073"/>
              <a:gd name="connsiteY432" fmla="*/ 2725281 h 5612466"/>
              <a:gd name="connsiteX433" fmla="*/ 914308 w 8631073"/>
              <a:gd name="connsiteY433" fmla="*/ 2736305 h 5612466"/>
              <a:gd name="connsiteX434" fmla="*/ 948025 w 8631073"/>
              <a:gd name="connsiteY434" fmla="*/ 2734100 h 5612466"/>
              <a:gd name="connsiteX435" fmla="*/ 963892 w 8631073"/>
              <a:gd name="connsiteY435" fmla="*/ 2716461 h 5612466"/>
              <a:gd name="connsiteX436" fmla="*/ 991658 w 8631073"/>
              <a:gd name="connsiteY436" fmla="*/ 2696616 h 5612466"/>
              <a:gd name="connsiteX437" fmla="*/ 1001574 w 8631073"/>
              <a:gd name="connsiteY437" fmla="*/ 2727485 h 5612466"/>
              <a:gd name="connsiteX438" fmla="*/ 1015458 w 8631073"/>
              <a:gd name="connsiteY438" fmla="*/ 2736305 h 5612466"/>
              <a:gd name="connsiteX439" fmla="*/ 1025374 w 8631073"/>
              <a:gd name="connsiteY439" fmla="*/ 2727485 h 5612466"/>
              <a:gd name="connsiteX440" fmla="*/ 1051157 w 8631073"/>
              <a:gd name="connsiteY440" fmla="*/ 2694411 h 5612466"/>
              <a:gd name="connsiteX441" fmla="*/ 1059090 w 8631073"/>
              <a:gd name="connsiteY441" fmla="*/ 2667951 h 5612466"/>
              <a:gd name="connsiteX442" fmla="*/ 1045207 w 8631073"/>
              <a:gd name="connsiteY442" fmla="*/ 2659131 h 5612466"/>
              <a:gd name="connsiteX443" fmla="*/ 880592 w 8631073"/>
              <a:gd name="connsiteY443" fmla="*/ 2612828 h 5612466"/>
              <a:gd name="connsiteX444" fmla="*/ 755643 w 8631073"/>
              <a:gd name="connsiteY444" fmla="*/ 2562113 h 5612466"/>
              <a:gd name="connsiteX445" fmla="*/ 704077 w 8631073"/>
              <a:gd name="connsiteY445" fmla="*/ 2487145 h 5612466"/>
              <a:gd name="connsiteX446" fmla="*/ 660444 w 8631073"/>
              <a:gd name="connsiteY446" fmla="*/ 2493759 h 5612466"/>
              <a:gd name="connsiteX447" fmla="*/ 652511 w 8631073"/>
              <a:gd name="connsiteY447" fmla="*/ 2465095 h 5612466"/>
              <a:gd name="connsiteX448" fmla="*/ 626728 w 8631073"/>
              <a:gd name="connsiteY448" fmla="*/ 2436430 h 5612466"/>
              <a:gd name="connsiteX449" fmla="*/ 600945 w 8631073"/>
              <a:gd name="connsiteY449" fmla="*/ 2454070 h 5612466"/>
              <a:gd name="connsiteX450" fmla="*/ 585078 w 8631073"/>
              <a:gd name="connsiteY450" fmla="*/ 2491555 h 5612466"/>
              <a:gd name="connsiteX451" fmla="*/ 563262 w 8631073"/>
              <a:gd name="connsiteY451" fmla="*/ 2454070 h 5612466"/>
              <a:gd name="connsiteX452" fmla="*/ 535495 w 8631073"/>
              <a:gd name="connsiteY452" fmla="*/ 2427611 h 5612466"/>
              <a:gd name="connsiteX453" fmla="*/ 555328 w 8631073"/>
              <a:gd name="connsiteY453" fmla="*/ 2359257 h 5612466"/>
              <a:gd name="connsiteX454" fmla="*/ 585078 w 8631073"/>
              <a:gd name="connsiteY454" fmla="*/ 2348232 h 5612466"/>
              <a:gd name="connsiteX455" fmla="*/ 596978 w 8631073"/>
              <a:gd name="connsiteY455" fmla="*/ 2370282 h 5612466"/>
              <a:gd name="connsiteX456" fmla="*/ 608878 w 8631073"/>
              <a:gd name="connsiteY456" fmla="*/ 2383511 h 5612466"/>
              <a:gd name="connsiteX457" fmla="*/ 660444 w 8631073"/>
              <a:gd name="connsiteY457" fmla="*/ 2409971 h 5612466"/>
              <a:gd name="connsiteX458" fmla="*/ 704077 w 8631073"/>
              <a:gd name="connsiteY458" fmla="*/ 2412176 h 5612466"/>
              <a:gd name="connsiteX459" fmla="*/ 715977 w 8631073"/>
              <a:gd name="connsiteY459" fmla="*/ 2418791 h 5612466"/>
              <a:gd name="connsiteX460" fmla="*/ 727877 w 8631073"/>
              <a:gd name="connsiteY460" fmla="*/ 2434225 h 5612466"/>
              <a:gd name="connsiteX461" fmla="*/ 831009 w 8631073"/>
              <a:gd name="connsiteY461" fmla="*/ 2434226 h 5612466"/>
              <a:gd name="connsiteX462" fmla="*/ 884559 w 8631073"/>
              <a:gd name="connsiteY462" fmla="*/ 2429815 h 5612466"/>
              <a:gd name="connsiteX463" fmla="*/ 926208 w 8631073"/>
              <a:gd name="connsiteY463" fmla="*/ 2456275 h 5612466"/>
              <a:gd name="connsiteX464" fmla="*/ 946041 w 8631073"/>
              <a:gd name="connsiteY464" fmla="*/ 2465095 h 5612466"/>
              <a:gd name="connsiteX465" fmla="*/ 953975 w 8631073"/>
              <a:gd name="connsiteY465" fmla="*/ 2438635 h 5612466"/>
              <a:gd name="connsiteX466" fmla="*/ 950008 w 8631073"/>
              <a:gd name="connsiteY466" fmla="*/ 2414381 h 5612466"/>
              <a:gd name="connsiteX467" fmla="*/ 920258 w 8631073"/>
              <a:gd name="connsiteY467" fmla="*/ 2374691 h 5612466"/>
              <a:gd name="connsiteX468" fmla="*/ 819109 w 8631073"/>
              <a:gd name="connsiteY468" fmla="*/ 2341617 h 5612466"/>
              <a:gd name="connsiteX469" fmla="*/ 811176 w 8631073"/>
              <a:gd name="connsiteY469" fmla="*/ 2301928 h 5612466"/>
              <a:gd name="connsiteX470" fmla="*/ 813159 w 8631073"/>
              <a:gd name="connsiteY470" fmla="*/ 2297518 h 5612466"/>
              <a:gd name="connsiteX471" fmla="*/ 844892 w 8631073"/>
              <a:gd name="connsiteY471" fmla="*/ 2251214 h 5612466"/>
              <a:gd name="connsiteX472" fmla="*/ 860759 w 8631073"/>
              <a:gd name="connsiteY472" fmla="*/ 2255623 h 5612466"/>
              <a:gd name="connsiteX473" fmla="*/ 838942 w 8631073"/>
              <a:gd name="connsiteY473" fmla="*/ 2286493 h 5612466"/>
              <a:gd name="connsiteX474" fmla="*/ 858776 w 8631073"/>
              <a:gd name="connsiteY474" fmla="*/ 2306338 h 5612466"/>
              <a:gd name="connsiteX475" fmla="*/ 868692 w 8631073"/>
              <a:gd name="connsiteY475" fmla="*/ 2290903 h 5612466"/>
              <a:gd name="connsiteX476" fmla="*/ 914309 w 8631073"/>
              <a:gd name="connsiteY476" fmla="*/ 2253419 h 5612466"/>
              <a:gd name="connsiteX477" fmla="*/ 999591 w 8631073"/>
              <a:gd name="connsiteY477" fmla="*/ 2253419 h 5612466"/>
              <a:gd name="connsiteX478" fmla="*/ 1039258 w 8631073"/>
              <a:gd name="connsiteY478" fmla="*/ 2297518 h 5612466"/>
              <a:gd name="connsiteX479" fmla="*/ 1039257 w 8631073"/>
              <a:gd name="connsiteY479" fmla="*/ 2304133 h 5612466"/>
              <a:gd name="connsiteX480" fmla="*/ 1041241 w 8631073"/>
              <a:gd name="connsiteY480" fmla="*/ 2323977 h 5612466"/>
              <a:gd name="connsiteX481" fmla="*/ 1067024 w 8631073"/>
              <a:gd name="connsiteY481" fmla="*/ 2317361 h 5612466"/>
              <a:gd name="connsiteX482" fmla="*/ 1076941 w 8631073"/>
              <a:gd name="connsiteY482" fmla="*/ 2293108 h 5612466"/>
              <a:gd name="connsiteX483" fmla="*/ 1104707 w 8631073"/>
              <a:gd name="connsiteY483" fmla="*/ 2286493 h 5612466"/>
              <a:gd name="connsiteX484" fmla="*/ 1106690 w 8631073"/>
              <a:gd name="connsiteY484" fmla="*/ 2312952 h 5612466"/>
              <a:gd name="connsiteX485" fmla="*/ 1100740 w 8631073"/>
              <a:gd name="connsiteY485" fmla="*/ 2323976 h 5612466"/>
              <a:gd name="connsiteX486" fmla="*/ 1100740 w 8631073"/>
              <a:gd name="connsiteY486" fmla="*/ 2339412 h 5612466"/>
              <a:gd name="connsiteX487" fmla="*/ 1112640 w 8631073"/>
              <a:gd name="connsiteY487" fmla="*/ 2335002 h 5612466"/>
              <a:gd name="connsiteX488" fmla="*/ 1130490 w 8631073"/>
              <a:gd name="connsiteY488" fmla="*/ 2308543 h 5612466"/>
              <a:gd name="connsiteX489" fmla="*/ 1182056 w 8631073"/>
              <a:gd name="connsiteY489" fmla="*/ 2290903 h 5612466"/>
              <a:gd name="connsiteX490" fmla="*/ 1217756 w 8631073"/>
              <a:gd name="connsiteY490" fmla="*/ 2312953 h 5612466"/>
              <a:gd name="connsiteX491" fmla="*/ 1243539 w 8631073"/>
              <a:gd name="connsiteY491" fmla="*/ 2308542 h 5612466"/>
              <a:gd name="connsiteX492" fmla="*/ 1279238 w 8631073"/>
              <a:gd name="connsiteY492" fmla="*/ 2282083 h 5612466"/>
              <a:gd name="connsiteX493" fmla="*/ 1308988 w 8631073"/>
              <a:gd name="connsiteY493" fmla="*/ 2288697 h 5612466"/>
              <a:gd name="connsiteX494" fmla="*/ 1475587 w 8631073"/>
              <a:gd name="connsiteY494" fmla="*/ 2332797 h 5612466"/>
              <a:gd name="connsiteX495" fmla="*/ 1501370 w 8631073"/>
              <a:gd name="connsiteY495" fmla="*/ 2339412 h 5612466"/>
              <a:gd name="connsiteX496" fmla="*/ 1564836 w 8631073"/>
              <a:gd name="connsiteY496" fmla="*/ 2357051 h 5612466"/>
              <a:gd name="connsiteX497" fmla="*/ 1658052 w 8631073"/>
              <a:gd name="connsiteY497" fmla="*/ 2319567 h 5612466"/>
              <a:gd name="connsiteX498" fmla="*/ 1701685 w 8631073"/>
              <a:gd name="connsiteY498" fmla="*/ 2304133 h 5612466"/>
              <a:gd name="connsiteX499" fmla="*/ 1856384 w 8631073"/>
              <a:gd name="connsiteY499" fmla="*/ 2346027 h 5612466"/>
              <a:gd name="connsiteX500" fmla="*/ 1884150 w 8631073"/>
              <a:gd name="connsiteY500" fmla="*/ 2341617 h 5612466"/>
              <a:gd name="connsiteX501" fmla="*/ 1896050 w 8631073"/>
              <a:gd name="connsiteY501" fmla="*/ 2330592 h 5612466"/>
              <a:gd name="connsiteX502" fmla="*/ 1902000 w 8631073"/>
              <a:gd name="connsiteY502" fmla="*/ 2317363 h 5612466"/>
              <a:gd name="connsiteX503" fmla="*/ 1878200 w 8631073"/>
              <a:gd name="connsiteY503" fmla="*/ 2297518 h 5612466"/>
              <a:gd name="connsiteX504" fmla="*/ 1860350 w 8631073"/>
              <a:gd name="connsiteY504" fmla="*/ 2271058 h 5612466"/>
              <a:gd name="connsiteX505" fmla="*/ 1882167 w 8631073"/>
              <a:gd name="connsiteY505" fmla="*/ 2266649 h 5612466"/>
              <a:gd name="connsiteX506" fmla="*/ 1915883 w 8631073"/>
              <a:gd name="connsiteY506" fmla="*/ 2308543 h 5612466"/>
              <a:gd name="connsiteX507" fmla="*/ 2046782 w 8631073"/>
              <a:gd name="connsiteY507" fmla="*/ 2359256 h 5612466"/>
              <a:gd name="connsiteX508" fmla="*/ 2088431 w 8631073"/>
              <a:gd name="connsiteY508" fmla="*/ 2350436 h 5612466"/>
              <a:gd name="connsiteX509" fmla="*/ 2102315 w 8631073"/>
              <a:gd name="connsiteY509" fmla="*/ 2363666 h 5612466"/>
              <a:gd name="connsiteX510" fmla="*/ 2128098 w 8631073"/>
              <a:gd name="connsiteY510" fmla="*/ 2383512 h 5612466"/>
              <a:gd name="connsiteX511" fmla="*/ 2227263 w 8631073"/>
              <a:gd name="connsiteY511" fmla="*/ 2372486 h 5612466"/>
              <a:gd name="connsiteX512" fmla="*/ 2262228 w 8631073"/>
              <a:gd name="connsiteY512" fmla="*/ 2367847 h 5612466"/>
              <a:gd name="connsiteX513" fmla="*/ 2243952 w 8631073"/>
              <a:gd name="connsiteY513" fmla="*/ 2361879 h 5612466"/>
              <a:gd name="connsiteX514" fmla="*/ 2140819 w 8631073"/>
              <a:gd name="connsiteY514" fmla="*/ 2345988 h 5612466"/>
              <a:gd name="connsiteX515" fmla="*/ 2113053 w 8631073"/>
              <a:gd name="connsiteY515" fmla="*/ 2334072 h 5612466"/>
              <a:gd name="connsiteX516" fmla="*/ 2079337 w 8631073"/>
              <a:gd name="connsiteY516" fmla="*/ 2312224 h 5612466"/>
              <a:gd name="connsiteX517" fmla="*/ 1994054 w 8631073"/>
              <a:gd name="connsiteY517" fmla="*/ 2282431 h 5612466"/>
              <a:gd name="connsiteX518" fmla="*/ 1867122 w 8631073"/>
              <a:gd name="connsiteY518" fmla="*/ 2250652 h 5612466"/>
              <a:gd name="connsiteX519" fmla="*/ 1843322 w 8631073"/>
              <a:gd name="connsiteY519" fmla="*/ 2232776 h 5612466"/>
              <a:gd name="connsiteX520" fmla="*/ 1841339 w 8631073"/>
              <a:gd name="connsiteY520" fmla="*/ 2216887 h 5612466"/>
              <a:gd name="connsiteX521" fmla="*/ 1736223 w 8631073"/>
              <a:gd name="connsiteY521" fmla="*/ 2125522 h 5612466"/>
              <a:gd name="connsiteX522" fmla="*/ 1730273 w 8631073"/>
              <a:gd name="connsiteY522" fmla="*/ 2109631 h 5612466"/>
              <a:gd name="connsiteX523" fmla="*/ 1740190 w 8631073"/>
              <a:gd name="connsiteY523" fmla="*/ 2097715 h 5612466"/>
              <a:gd name="connsiteX524" fmla="*/ 1748123 w 8631073"/>
              <a:gd name="connsiteY524" fmla="*/ 2071895 h 5612466"/>
              <a:gd name="connsiteX525" fmla="*/ 1722340 w 8631073"/>
              <a:gd name="connsiteY525" fmla="*/ 2069909 h 5612466"/>
              <a:gd name="connsiteX526" fmla="*/ 1664824 w 8631073"/>
              <a:gd name="connsiteY526" fmla="*/ 2069908 h 5612466"/>
              <a:gd name="connsiteX527" fmla="*/ 1621191 w 8631073"/>
              <a:gd name="connsiteY527" fmla="*/ 2077853 h 5612466"/>
              <a:gd name="connsiteX528" fmla="*/ 1607308 w 8631073"/>
              <a:gd name="connsiteY528" fmla="*/ 2087784 h 5612466"/>
              <a:gd name="connsiteX529" fmla="*/ 1587474 w 8631073"/>
              <a:gd name="connsiteY529" fmla="*/ 2087784 h 5612466"/>
              <a:gd name="connsiteX530" fmla="*/ 1587475 w 8631073"/>
              <a:gd name="connsiteY530" fmla="*/ 2067923 h 5612466"/>
              <a:gd name="connsiteX531" fmla="*/ 1603341 w 8631073"/>
              <a:gd name="connsiteY531" fmla="*/ 2046074 h 5612466"/>
              <a:gd name="connsiteX532" fmla="*/ 1609291 w 8631073"/>
              <a:gd name="connsiteY532" fmla="*/ 2036143 h 5612466"/>
              <a:gd name="connsiteX533" fmla="*/ 1597391 w 8631073"/>
              <a:gd name="connsiteY533" fmla="*/ 2034157 h 5612466"/>
              <a:gd name="connsiteX534" fmla="*/ 1583508 w 8631073"/>
              <a:gd name="connsiteY534" fmla="*/ 2038130 h 5612466"/>
              <a:gd name="connsiteX535" fmla="*/ 1571608 w 8631073"/>
              <a:gd name="connsiteY535" fmla="*/ 2038129 h 5612466"/>
              <a:gd name="connsiteX536" fmla="*/ 1557407 w 8631073"/>
              <a:gd name="connsiteY536" fmla="*/ 2028648 h 5612466"/>
              <a:gd name="connsiteX537" fmla="*/ 1538062 w 8631073"/>
              <a:gd name="connsiteY537" fmla="*/ 2033198 h 5612466"/>
              <a:gd name="connsiteX538" fmla="*/ 1499387 w 8631073"/>
              <a:gd name="connsiteY538" fmla="*/ 2017488 h 5612466"/>
              <a:gd name="connsiteX539" fmla="*/ 1479554 w 8631073"/>
              <a:gd name="connsiteY539" fmla="*/ 2013078 h 5612466"/>
              <a:gd name="connsiteX540" fmla="*/ 1370471 w 8631073"/>
              <a:gd name="connsiteY540" fmla="*/ 1971183 h 5612466"/>
              <a:gd name="connsiteX541" fmla="*/ 1316921 w 8631073"/>
              <a:gd name="connsiteY541" fmla="*/ 1984413 h 5612466"/>
              <a:gd name="connsiteX542" fmla="*/ 1306165 w 8631073"/>
              <a:gd name="connsiteY542" fmla="*/ 1981442 h 5612466"/>
              <a:gd name="connsiteX543" fmla="*/ 1305596 w 8631073"/>
              <a:gd name="connsiteY543" fmla="*/ 1982268 h 5612466"/>
              <a:gd name="connsiteX544" fmla="*/ 1286011 w 8631073"/>
              <a:gd name="connsiteY544" fmla="*/ 1986488 h 5612466"/>
              <a:gd name="connsiteX545" fmla="*/ 1286011 w 8631073"/>
              <a:gd name="connsiteY545" fmla="*/ 1975875 h 5612466"/>
              <a:gd name="connsiteX546" fmla="*/ 1277007 w 8631073"/>
              <a:gd name="connsiteY546" fmla="*/ 1973388 h 5612466"/>
              <a:gd name="connsiteX547" fmla="*/ 1235605 w 8631073"/>
              <a:gd name="connsiteY547" fmla="*/ 1968978 h 5612466"/>
              <a:gd name="connsiteX548" fmla="*/ 1166189 w 8631073"/>
              <a:gd name="connsiteY548" fmla="*/ 1905035 h 5612466"/>
              <a:gd name="connsiteX549" fmla="*/ 1164206 w 8631073"/>
              <a:gd name="connsiteY549" fmla="*/ 1894009 h 5612466"/>
              <a:gd name="connsiteX550" fmla="*/ 1142390 w 8631073"/>
              <a:gd name="connsiteY550" fmla="*/ 1887395 h 5612466"/>
              <a:gd name="connsiteX551" fmla="*/ 1116607 w 8631073"/>
              <a:gd name="connsiteY551" fmla="*/ 1913854 h 5612466"/>
              <a:gd name="connsiteX552" fmla="*/ 1019425 w 8631073"/>
              <a:gd name="connsiteY552" fmla="*/ 1889600 h 5612466"/>
              <a:gd name="connsiteX553" fmla="*/ 981741 w 8631073"/>
              <a:gd name="connsiteY553" fmla="*/ 1838886 h 5612466"/>
              <a:gd name="connsiteX554" fmla="*/ 940092 w 8631073"/>
              <a:gd name="connsiteY554" fmla="*/ 1792581 h 5612466"/>
              <a:gd name="connsiteX555" fmla="*/ 928192 w 8631073"/>
              <a:gd name="connsiteY555" fmla="*/ 1863140 h 5612466"/>
              <a:gd name="connsiteX556" fmla="*/ 882575 w 8631073"/>
              <a:gd name="connsiteY556" fmla="*/ 1849909 h 5612466"/>
              <a:gd name="connsiteX557" fmla="*/ 850842 w 8631073"/>
              <a:gd name="connsiteY557" fmla="*/ 1849910 h 5612466"/>
              <a:gd name="connsiteX558" fmla="*/ 755644 w 8631073"/>
              <a:gd name="connsiteY558" fmla="*/ 1812426 h 5612466"/>
              <a:gd name="connsiteX559" fmla="*/ 464096 w 8631073"/>
              <a:gd name="connsiteY559" fmla="*/ 1713203 h 5612466"/>
              <a:gd name="connsiteX560" fmla="*/ 444263 w 8631073"/>
              <a:gd name="connsiteY560" fmla="*/ 1699973 h 5612466"/>
              <a:gd name="connsiteX561" fmla="*/ 458146 w 8631073"/>
              <a:gd name="connsiteY561" fmla="*/ 1677923 h 5612466"/>
              <a:gd name="connsiteX562" fmla="*/ 468063 w 8631073"/>
              <a:gd name="connsiteY562" fmla="*/ 1660284 h 5612466"/>
              <a:gd name="connsiteX563" fmla="*/ 450213 w 8631073"/>
              <a:gd name="connsiteY563" fmla="*/ 1642644 h 5612466"/>
              <a:gd name="connsiteX564" fmla="*/ 432363 w 8631073"/>
              <a:gd name="connsiteY564" fmla="*/ 1642643 h 5612466"/>
              <a:gd name="connsiteX565" fmla="*/ 388730 w 8631073"/>
              <a:gd name="connsiteY565" fmla="*/ 1591930 h 5612466"/>
              <a:gd name="connsiteX566" fmla="*/ 392696 w 8631073"/>
              <a:gd name="connsiteY566" fmla="*/ 1558856 h 5612466"/>
              <a:gd name="connsiteX567" fmla="*/ 374846 w 8631073"/>
              <a:gd name="connsiteY567" fmla="*/ 1543421 h 5612466"/>
              <a:gd name="connsiteX568" fmla="*/ 345097 w 8631073"/>
              <a:gd name="connsiteY568" fmla="*/ 1598545 h 5612466"/>
              <a:gd name="connsiteX569" fmla="*/ 315347 w 8631073"/>
              <a:gd name="connsiteY569" fmla="*/ 1547830 h 5612466"/>
              <a:gd name="connsiteX570" fmla="*/ 329231 w 8631073"/>
              <a:gd name="connsiteY570" fmla="*/ 1477272 h 5612466"/>
              <a:gd name="connsiteX571" fmla="*/ 378813 w 8631073"/>
              <a:gd name="connsiteY571" fmla="*/ 1481682 h 5612466"/>
              <a:gd name="connsiteX572" fmla="*/ 444263 w 8631073"/>
              <a:gd name="connsiteY572" fmla="*/ 1503732 h 5612466"/>
              <a:gd name="connsiteX573" fmla="*/ 489879 w 8631073"/>
              <a:gd name="connsiteY573" fmla="*/ 1503732 h 5612466"/>
              <a:gd name="connsiteX574" fmla="*/ 670361 w 8631073"/>
              <a:gd name="connsiteY574" fmla="*/ 1567675 h 5612466"/>
              <a:gd name="connsiteX575" fmla="*/ 712011 w 8631073"/>
              <a:gd name="connsiteY575" fmla="*/ 1554445 h 5612466"/>
              <a:gd name="connsiteX576" fmla="*/ 715977 w 8631073"/>
              <a:gd name="connsiteY576" fmla="*/ 1541216 h 5612466"/>
              <a:gd name="connsiteX577" fmla="*/ 727877 w 8631073"/>
              <a:gd name="connsiteY577" fmla="*/ 1550035 h 5612466"/>
              <a:gd name="connsiteX578" fmla="*/ 733827 w 8631073"/>
              <a:gd name="connsiteY578" fmla="*/ 1561061 h 5612466"/>
              <a:gd name="connsiteX579" fmla="*/ 757627 w 8631073"/>
              <a:gd name="connsiteY579" fmla="*/ 1569880 h 5612466"/>
              <a:gd name="connsiteX580" fmla="*/ 749693 w 8631073"/>
              <a:gd name="connsiteY580" fmla="*/ 1550036 h 5612466"/>
              <a:gd name="connsiteX581" fmla="*/ 747710 w 8631073"/>
              <a:gd name="connsiteY581" fmla="*/ 1545625 h 5612466"/>
              <a:gd name="connsiteX582" fmla="*/ 745727 w 8631073"/>
              <a:gd name="connsiteY582" fmla="*/ 1530191 h 5612466"/>
              <a:gd name="connsiteX583" fmla="*/ 759610 w 8631073"/>
              <a:gd name="connsiteY583" fmla="*/ 1527986 h 5612466"/>
              <a:gd name="connsiteX584" fmla="*/ 821093 w 8631073"/>
              <a:gd name="connsiteY584" fmla="*/ 1508140 h 5612466"/>
              <a:gd name="connsiteX585" fmla="*/ 832992 w 8631073"/>
              <a:gd name="connsiteY585" fmla="*/ 1492706 h 5612466"/>
              <a:gd name="connsiteX586" fmla="*/ 791343 w 8631073"/>
              <a:gd name="connsiteY586" fmla="*/ 1448608 h 5612466"/>
              <a:gd name="connsiteX587" fmla="*/ 676311 w 8631073"/>
              <a:gd name="connsiteY587" fmla="*/ 1430968 h 5612466"/>
              <a:gd name="connsiteX588" fmla="*/ 636644 w 8631073"/>
              <a:gd name="connsiteY588" fmla="*/ 1433173 h 5612466"/>
              <a:gd name="connsiteX589" fmla="*/ 620777 w 8631073"/>
              <a:gd name="connsiteY589" fmla="*/ 1424353 h 5612466"/>
              <a:gd name="connsiteX590" fmla="*/ 593011 w 8631073"/>
              <a:gd name="connsiteY590" fmla="*/ 1391278 h 5612466"/>
              <a:gd name="connsiteX591" fmla="*/ 541445 w 8631073"/>
              <a:gd name="connsiteY591" fmla="*/ 1371433 h 5612466"/>
              <a:gd name="connsiteX592" fmla="*/ 521612 w 8631073"/>
              <a:gd name="connsiteY592" fmla="*/ 1336154 h 5612466"/>
              <a:gd name="connsiteX593" fmla="*/ 523595 w 8631073"/>
              <a:gd name="connsiteY593" fmla="*/ 1325129 h 5612466"/>
              <a:gd name="connsiteX594" fmla="*/ 507729 w 8631073"/>
              <a:gd name="connsiteY594" fmla="*/ 1305285 h 5612466"/>
              <a:gd name="connsiteX595" fmla="*/ 499796 w 8631073"/>
              <a:gd name="connsiteY595" fmla="*/ 1322924 h 5612466"/>
              <a:gd name="connsiteX596" fmla="*/ 485912 w 8631073"/>
              <a:gd name="connsiteY596" fmla="*/ 1342769 h 5612466"/>
              <a:gd name="connsiteX597" fmla="*/ 456163 w 8631073"/>
              <a:gd name="connsiteY597" fmla="*/ 1300875 h 5612466"/>
              <a:gd name="connsiteX598" fmla="*/ 456163 w 8631073"/>
              <a:gd name="connsiteY598" fmla="*/ 1283235 h 5612466"/>
              <a:gd name="connsiteX599" fmla="*/ 446246 w 8631073"/>
              <a:gd name="connsiteY599" fmla="*/ 1292055 h 5612466"/>
              <a:gd name="connsiteX600" fmla="*/ 420463 w 8631073"/>
              <a:gd name="connsiteY600" fmla="*/ 1289850 h 5612466"/>
              <a:gd name="connsiteX601" fmla="*/ 378813 w 8631073"/>
              <a:gd name="connsiteY601" fmla="*/ 1232521 h 5612466"/>
              <a:gd name="connsiteX602" fmla="*/ 343114 w 8631073"/>
              <a:gd name="connsiteY602" fmla="*/ 1159758 h 5612466"/>
              <a:gd name="connsiteX603" fmla="*/ 327247 w 8631073"/>
              <a:gd name="connsiteY603" fmla="*/ 1131093 h 5612466"/>
              <a:gd name="connsiteX604" fmla="*/ 237998 w 8631073"/>
              <a:gd name="connsiteY604" fmla="*/ 1029663 h 5612466"/>
              <a:gd name="connsiteX605" fmla="*/ 234031 w 8631073"/>
              <a:gd name="connsiteY605" fmla="*/ 998795 h 5612466"/>
              <a:gd name="connsiteX606" fmla="*/ 255848 w 8631073"/>
              <a:gd name="connsiteY606" fmla="*/ 1001000 h 5612466"/>
              <a:gd name="connsiteX607" fmla="*/ 291547 w 8631073"/>
              <a:gd name="connsiteY607" fmla="*/ 1001000 h 5612466"/>
              <a:gd name="connsiteX608" fmla="*/ 339147 w 8631073"/>
              <a:gd name="connsiteY608" fmla="*/ 985565 h 5612466"/>
              <a:gd name="connsiteX609" fmla="*/ 376830 w 8631073"/>
              <a:gd name="connsiteY609" fmla="*/ 1042894 h 5612466"/>
              <a:gd name="connsiteX610" fmla="*/ 372863 w 8631073"/>
              <a:gd name="connsiteY610" fmla="*/ 1064943 h 5612466"/>
              <a:gd name="connsiteX611" fmla="*/ 370880 w 8631073"/>
              <a:gd name="connsiteY611" fmla="*/ 1069354 h 5612466"/>
              <a:gd name="connsiteX612" fmla="*/ 374846 w 8631073"/>
              <a:gd name="connsiteY612" fmla="*/ 1067149 h 5612466"/>
              <a:gd name="connsiteX613" fmla="*/ 396663 w 8631073"/>
              <a:gd name="connsiteY613" fmla="*/ 1069354 h 5612466"/>
              <a:gd name="connsiteX614" fmla="*/ 458146 w 8631073"/>
              <a:gd name="connsiteY614" fmla="*/ 1031870 h 5612466"/>
              <a:gd name="connsiteX615" fmla="*/ 491862 w 8631073"/>
              <a:gd name="connsiteY615" fmla="*/ 1012025 h 5612466"/>
              <a:gd name="connsiteX616" fmla="*/ 521612 w 8631073"/>
              <a:gd name="connsiteY616" fmla="*/ 1038484 h 5612466"/>
              <a:gd name="connsiteX617" fmla="*/ 622761 w 8631073"/>
              <a:gd name="connsiteY617" fmla="*/ 1122273 h 5612466"/>
              <a:gd name="connsiteX618" fmla="*/ 652511 w 8631073"/>
              <a:gd name="connsiteY618" fmla="*/ 1091403 h 5612466"/>
              <a:gd name="connsiteX619" fmla="*/ 670361 w 8631073"/>
              <a:gd name="connsiteY619" fmla="*/ 1047304 h 5612466"/>
              <a:gd name="connsiteX620" fmla="*/ 712011 w 8631073"/>
              <a:gd name="connsiteY620" fmla="*/ 1089198 h 5612466"/>
              <a:gd name="connsiteX621" fmla="*/ 767543 w 8631073"/>
              <a:gd name="connsiteY621" fmla="*/ 1104633 h 5612466"/>
              <a:gd name="connsiteX622" fmla="*/ 771510 w 8631073"/>
              <a:gd name="connsiteY622" fmla="*/ 1106838 h 5612466"/>
              <a:gd name="connsiteX623" fmla="*/ 809193 w 8631073"/>
              <a:gd name="connsiteY623" fmla="*/ 1049509 h 5612466"/>
              <a:gd name="connsiteX624" fmla="*/ 825059 w 8631073"/>
              <a:gd name="connsiteY624" fmla="*/ 1012025 h 5612466"/>
              <a:gd name="connsiteX625" fmla="*/ 832992 w 8631073"/>
              <a:gd name="connsiteY625" fmla="*/ 1012024 h 5612466"/>
              <a:gd name="connsiteX626" fmla="*/ 860759 w 8631073"/>
              <a:gd name="connsiteY626" fmla="*/ 1038484 h 5612466"/>
              <a:gd name="connsiteX627" fmla="*/ 880592 w 8631073"/>
              <a:gd name="connsiteY627" fmla="*/ 1073764 h 5612466"/>
              <a:gd name="connsiteX628" fmla="*/ 902409 w 8631073"/>
              <a:gd name="connsiteY628" fmla="*/ 1117863 h 5612466"/>
              <a:gd name="connsiteX629" fmla="*/ 944058 w 8631073"/>
              <a:gd name="connsiteY629" fmla="*/ 1111248 h 5612466"/>
              <a:gd name="connsiteX630" fmla="*/ 959925 w 8631073"/>
              <a:gd name="connsiteY630" fmla="*/ 1120068 h 5612466"/>
              <a:gd name="connsiteX631" fmla="*/ 985708 w 8631073"/>
              <a:gd name="connsiteY631" fmla="*/ 1142118 h 5612466"/>
              <a:gd name="connsiteX632" fmla="*/ 997608 w 8631073"/>
              <a:gd name="connsiteY632" fmla="*/ 1139912 h 5612466"/>
              <a:gd name="connsiteX633" fmla="*/ 1037274 w 8631073"/>
              <a:gd name="connsiteY633" fmla="*/ 1159757 h 5612466"/>
              <a:gd name="connsiteX634" fmla="*/ 1082890 w 8631073"/>
              <a:gd name="connsiteY634" fmla="*/ 1192832 h 5612466"/>
              <a:gd name="connsiteX635" fmla="*/ 1108673 w 8631073"/>
              <a:gd name="connsiteY635" fmla="*/ 1172987 h 5612466"/>
              <a:gd name="connsiteX636" fmla="*/ 1112640 w 8631073"/>
              <a:gd name="connsiteY636" fmla="*/ 1150937 h 5612466"/>
              <a:gd name="connsiteX637" fmla="*/ 1110657 w 8631073"/>
              <a:gd name="connsiteY637" fmla="*/ 1106838 h 5612466"/>
              <a:gd name="connsiteX638" fmla="*/ 1090824 w 8631073"/>
              <a:gd name="connsiteY638" fmla="*/ 1016435 h 5612466"/>
              <a:gd name="connsiteX639" fmla="*/ 1134457 w 8631073"/>
              <a:gd name="connsiteY639" fmla="*/ 1034074 h 5612466"/>
              <a:gd name="connsiteX640" fmla="*/ 1188006 w 8631073"/>
              <a:gd name="connsiteY640" fmla="*/ 1051713 h 5612466"/>
              <a:gd name="connsiteX641" fmla="*/ 1233622 w 8631073"/>
              <a:gd name="connsiteY641" fmla="*/ 1080379 h 5612466"/>
              <a:gd name="connsiteX642" fmla="*/ 1370471 w 8631073"/>
              <a:gd name="connsiteY642" fmla="*/ 1172987 h 5612466"/>
              <a:gd name="connsiteX643" fmla="*/ 1390304 w 8631073"/>
              <a:gd name="connsiteY643" fmla="*/ 1166372 h 5612466"/>
              <a:gd name="connsiteX644" fmla="*/ 1402204 w 8631073"/>
              <a:gd name="connsiteY644" fmla="*/ 1155347 h 5612466"/>
              <a:gd name="connsiteX645" fmla="*/ 1408154 w 8631073"/>
              <a:gd name="connsiteY645" fmla="*/ 1170782 h 5612466"/>
              <a:gd name="connsiteX646" fmla="*/ 1420054 w 8631073"/>
              <a:gd name="connsiteY646" fmla="*/ 1192832 h 5612466"/>
              <a:gd name="connsiteX647" fmla="*/ 1447821 w 8631073"/>
              <a:gd name="connsiteY647" fmla="*/ 1206061 h 5612466"/>
              <a:gd name="connsiteX648" fmla="*/ 1457737 w 8631073"/>
              <a:gd name="connsiteY648" fmla="*/ 1232521 h 5612466"/>
              <a:gd name="connsiteX649" fmla="*/ 1471620 w 8631073"/>
              <a:gd name="connsiteY649" fmla="*/ 1265596 h 5612466"/>
              <a:gd name="connsiteX650" fmla="*/ 1491453 w 8631073"/>
              <a:gd name="connsiteY650" fmla="*/ 1250160 h 5612466"/>
              <a:gd name="connsiteX651" fmla="*/ 1499387 w 8631073"/>
              <a:gd name="connsiteY651" fmla="*/ 1241341 h 5612466"/>
              <a:gd name="connsiteX652" fmla="*/ 1511287 w 8631073"/>
              <a:gd name="connsiteY652" fmla="*/ 1276620 h 5612466"/>
              <a:gd name="connsiteX653" fmla="*/ 1529136 w 8631073"/>
              <a:gd name="connsiteY653" fmla="*/ 1292055 h 5612466"/>
              <a:gd name="connsiteX654" fmla="*/ 1541036 w 8631073"/>
              <a:gd name="connsiteY654" fmla="*/ 1274415 h 5612466"/>
              <a:gd name="connsiteX655" fmla="*/ 1620369 w 8631073"/>
              <a:gd name="connsiteY655" fmla="*/ 1236931 h 5612466"/>
              <a:gd name="connsiteX656" fmla="*/ 1642186 w 8631073"/>
              <a:gd name="connsiteY656" fmla="*/ 1250161 h 5612466"/>
              <a:gd name="connsiteX657" fmla="*/ 1733418 w 8631073"/>
              <a:gd name="connsiteY657" fmla="*/ 1239136 h 5612466"/>
              <a:gd name="connsiteX658" fmla="*/ 1735401 w 8631073"/>
              <a:gd name="connsiteY658" fmla="*/ 1236930 h 5612466"/>
              <a:gd name="connsiteX659" fmla="*/ 1763168 w 8631073"/>
              <a:gd name="connsiteY659" fmla="*/ 1236930 h 5612466"/>
              <a:gd name="connsiteX660" fmla="*/ 1769117 w 8631073"/>
              <a:gd name="connsiteY660" fmla="*/ 1250160 h 5612466"/>
              <a:gd name="connsiteX661" fmla="*/ 1749284 w 8631073"/>
              <a:gd name="connsiteY661" fmla="*/ 1265594 h 5612466"/>
              <a:gd name="connsiteX662" fmla="*/ 1735401 w 8631073"/>
              <a:gd name="connsiteY662" fmla="*/ 1274415 h 5612466"/>
              <a:gd name="connsiteX663" fmla="*/ 1747301 w 8631073"/>
              <a:gd name="connsiteY663" fmla="*/ 1285440 h 5612466"/>
              <a:gd name="connsiteX664" fmla="*/ 1777051 w 8631073"/>
              <a:gd name="connsiteY664" fmla="*/ 1296465 h 5612466"/>
              <a:gd name="connsiteX665" fmla="*/ 1810767 w 8631073"/>
              <a:gd name="connsiteY665" fmla="*/ 1320719 h 5612466"/>
              <a:gd name="connsiteX666" fmla="*/ 1832584 w 8631073"/>
              <a:gd name="connsiteY666" fmla="*/ 1325128 h 5612466"/>
              <a:gd name="connsiteX667" fmla="*/ 1896050 w 8631073"/>
              <a:gd name="connsiteY667" fmla="*/ 1347179 h 5612466"/>
              <a:gd name="connsiteX668" fmla="*/ 1919849 w 8631073"/>
              <a:gd name="connsiteY668" fmla="*/ 1391278 h 5612466"/>
              <a:gd name="connsiteX669" fmla="*/ 1961499 w 8631073"/>
              <a:gd name="connsiteY669" fmla="*/ 1426558 h 5612466"/>
              <a:gd name="connsiteX670" fmla="*/ 2001166 w 8631073"/>
              <a:gd name="connsiteY670" fmla="*/ 1404508 h 5612466"/>
              <a:gd name="connsiteX671" fmla="*/ 2046782 w 8631073"/>
              <a:gd name="connsiteY671" fmla="*/ 1391278 h 5612466"/>
              <a:gd name="connsiteX672" fmla="*/ 2068598 w 8631073"/>
              <a:gd name="connsiteY672" fmla="*/ 1397893 h 5612466"/>
              <a:gd name="connsiteX673" fmla="*/ 2092398 w 8631073"/>
              <a:gd name="connsiteY673" fmla="*/ 1417738 h 5612466"/>
              <a:gd name="connsiteX674" fmla="*/ 2092398 w 8631073"/>
              <a:gd name="connsiteY674" fmla="*/ 1428763 h 5612466"/>
              <a:gd name="connsiteX675" fmla="*/ 2098348 w 8631073"/>
              <a:gd name="connsiteY675" fmla="*/ 1446678 h 5612466"/>
              <a:gd name="connsiteX676" fmla="*/ 2110830 w 8631073"/>
              <a:gd name="connsiteY676" fmla="*/ 1446485 h 5612466"/>
              <a:gd name="connsiteX677" fmla="*/ 2111318 w 8631073"/>
              <a:gd name="connsiteY677" fmla="*/ 1445499 h 5612466"/>
              <a:gd name="connsiteX678" fmla="*/ 2130903 w 8631073"/>
              <a:gd name="connsiteY678" fmla="*/ 1428368 h 5612466"/>
              <a:gd name="connsiteX679" fmla="*/ 2146769 w 8631073"/>
              <a:gd name="connsiteY679" fmla="*/ 1432341 h 5612466"/>
              <a:gd name="connsiteX680" fmla="*/ 2146656 w 8631073"/>
              <a:gd name="connsiteY680" fmla="*/ 1432990 h 5612466"/>
              <a:gd name="connsiteX681" fmla="*/ 2151897 w 8631073"/>
              <a:gd name="connsiteY681" fmla="*/ 1430967 h 5612466"/>
              <a:gd name="connsiteX682" fmla="*/ 2190262 w 8631073"/>
              <a:gd name="connsiteY682" fmla="*/ 1426764 h 5612466"/>
              <a:gd name="connsiteX683" fmla="*/ 2200808 w 8631073"/>
              <a:gd name="connsiteY683" fmla="*/ 1430354 h 5612466"/>
              <a:gd name="connsiteX684" fmla="*/ 2285602 w 8631073"/>
              <a:gd name="connsiteY684" fmla="*/ 1430353 h 5612466"/>
              <a:gd name="connsiteX685" fmla="*/ 2325268 w 8631073"/>
              <a:gd name="connsiteY685" fmla="*/ 1470078 h 5612466"/>
              <a:gd name="connsiteX686" fmla="*/ 2325268 w 8631073"/>
              <a:gd name="connsiteY686" fmla="*/ 1476037 h 5612466"/>
              <a:gd name="connsiteX687" fmla="*/ 2327252 w 8631073"/>
              <a:gd name="connsiteY687" fmla="*/ 1493912 h 5612466"/>
              <a:gd name="connsiteX688" fmla="*/ 2353035 w 8631073"/>
              <a:gd name="connsiteY688" fmla="*/ 1487954 h 5612466"/>
              <a:gd name="connsiteX689" fmla="*/ 2362951 w 8631073"/>
              <a:gd name="connsiteY689" fmla="*/ 1466106 h 5612466"/>
              <a:gd name="connsiteX690" fmla="*/ 2390718 w 8631073"/>
              <a:gd name="connsiteY690" fmla="*/ 1460147 h 5612466"/>
              <a:gd name="connsiteX691" fmla="*/ 2392701 w 8631073"/>
              <a:gd name="connsiteY691" fmla="*/ 1483981 h 5612466"/>
              <a:gd name="connsiteX692" fmla="*/ 2386751 w 8631073"/>
              <a:gd name="connsiteY692" fmla="*/ 1493913 h 5612466"/>
              <a:gd name="connsiteX693" fmla="*/ 2386751 w 8631073"/>
              <a:gd name="connsiteY693" fmla="*/ 1507816 h 5612466"/>
              <a:gd name="connsiteX694" fmla="*/ 2398651 w 8631073"/>
              <a:gd name="connsiteY694" fmla="*/ 1503843 h 5612466"/>
              <a:gd name="connsiteX695" fmla="*/ 2416500 w 8631073"/>
              <a:gd name="connsiteY695" fmla="*/ 1480009 h 5612466"/>
              <a:gd name="connsiteX696" fmla="*/ 2468067 w 8631073"/>
              <a:gd name="connsiteY696" fmla="*/ 1464120 h 5612466"/>
              <a:gd name="connsiteX697" fmla="*/ 2503766 w 8631073"/>
              <a:gd name="connsiteY697" fmla="*/ 1483982 h 5612466"/>
              <a:gd name="connsiteX698" fmla="*/ 2529549 w 8631073"/>
              <a:gd name="connsiteY698" fmla="*/ 1480008 h 5612466"/>
              <a:gd name="connsiteX699" fmla="*/ 2543681 w 8631073"/>
              <a:gd name="connsiteY699" fmla="*/ 1462878 h 5612466"/>
              <a:gd name="connsiteX700" fmla="*/ 2548229 w 8631073"/>
              <a:gd name="connsiteY700" fmla="*/ 1461464 h 5612466"/>
              <a:gd name="connsiteX701" fmla="*/ 2554759 w 8631073"/>
              <a:gd name="connsiteY701" fmla="*/ 1453567 h 5612466"/>
              <a:gd name="connsiteX702" fmla="*/ 2564334 w 8631073"/>
              <a:gd name="connsiteY702" fmla="*/ 1451432 h 5612466"/>
              <a:gd name="connsiteX703" fmla="*/ 2571722 w 8631073"/>
              <a:gd name="connsiteY703" fmla="*/ 1456484 h 5612466"/>
              <a:gd name="connsiteX704" fmla="*/ 2578853 w 8631073"/>
              <a:gd name="connsiteY704" fmla="*/ 1456823 h 5612466"/>
              <a:gd name="connsiteX705" fmla="*/ 2580294 w 8631073"/>
              <a:gd name="connsiteY705" fmla="*/ 1455222 h 5612466"/>
              <a:gd name="connsiteX706" fmla="*/ 2572361 w 8631073"/>
              <a:gd name="connsiteY706" fmla="*/ 1430968 h 5612466"/>
              <a:gd name="connsiteX707" fmla="*/ 2530711 w 8631073"/>
              <a:gd name="connsiteY707" fmla="*/ 1411123 h 5612466"/>
              <a:gd name="connsiteX708" fmla="*/ 2493028 w 8631073"/>
              <a:gd name="connsiteY708" fmla="*/ 1419943 h 5612466"/>
              <a:gd name="connsiteX709" fmla="*/ 2469228 w 8631073"/>
              <a:gd name="connsiteY709" fmla="*/ 1422148 h 5612466"/>
              <a:gd name="connsiteX710" fmla="*/ 2423611 w 8631073"/>
              <a:gd name="connsiteY710" fmla="*/ 1369229 h 5612466"/>
              <a:gd name="connsiteX711" fmla="*/ 2393862 w 8631073"/>
              <a:gd name="connsiteY711" fmla="*/ 1364819 h 5612466"/>
              <a:gd name="connsiteX712" fmla="*/ 2364112 w 8631073"/>
              <a:gd name="connsiteY712" fmla="*/ 1375844 h 5612466"/>
              <a:gd name="connsiteX713" fmla="*/ 2344279 w 8631073"/>
              <a:gd name="connsiteY713" fmla="*/ 1351589 h 5612466"/>
              <a:gd name="connsiteX714" fmla="*/ 2302629 w 8631073"/>
              <a:gd name="connsiteY714" fmla="*/ 1358204 h 5612466"/>
              <a:gd name="connsiteX715" fmla="*/ 2268913 w 8631073"/>
              <a:gd name="connsiteY715" fmla="*/ 1351589 h 5612466"/>
              <a:gd name="connsiteX716" fmla="*/ 2217347 w 8631073"/>
              <a:gd name="connsiteY716" fmla="*/ 1331745 h 5612466"/>
              <a:gd name="connsiteX717" fmla="*/ 2191564 w 8631073"/>
              <a:gd name="connsiteY717" fmla="*/ 1292055 h 5612466"/>
              <a:gd name="connsiteX718" fmla="*/ 2136031 w 8631073"/>
              <a:gd name="connsiteY718" fmla="*/ 1289850 h 5612466"/>
              <a:gd name="connsiteX719" fmla="*/ 2118181 w 8631073"/>
              <a:gd name="connsiteY719" fmla="*/ 1314104 h 5612466"/>
              <a:gd name="connsiteX720" fmla="*/ 2106281 w 8631073"/>
              <a:gd name="connsiteY720" fmla="*/ 1265596 h 5612466"/>
              <a:gd name="connsiteX721" fmla="*/ 2100331 w 8631073"/>
              <a:gd name="connsiteY721" fmla="*/ 1274415 h 5612466"/>
              <a:gd name="connsiteX722" fmla="*/ 2040832 w 8631073"/>
              <a:gd name="connsiteY722" fmla="*/ 1278825 h 5612466"/>
              <a:gd name="connsiteX723" fmla="*/ 2028932 w 8631073"/>
              <a:gd name="connsiteY723" fmla="*/ 1256775 h 5612466"/>
              <a:gd name="connsiteX724" fmla="*/ 2028932 w 8631073"/>
              <a:gd name="connsiteY724" fmla="*/ 1241341 h 5612466"/>
              <a:gd name="connsiteX725" fmla="*/ 2022982 w 8631073"/>
              <a:gd name="connsiteY725" fmla="*/ 1203856 h 5612466"/>
              <a:gd name="connsiteX726" fmla="*/ 1921833 w 8631073"/>
              <a:gd name="connsiteY726" fmla="*/ 1155347 h 5612466"/>
              <a:gd name="connsiteX727" fmla="*/ 1755235 w 8631073"/>
              <a:gd name="connsiteY727" fmla="*/ 1086993 h 5612466"/>
              <a:gd name="connsiteX728" fmla="*/ 1701685 w 8631073"/>
              <a:gd name="connsiteY728" fmla="*/ 1071559 h 5612466"/>
              <a:gd name="connsiteX729" fmla="*/ 1662019 w 8631073"/>
              <a:gd name="connsiteY729" fmla="*/ 1056124 h 5612466"/>
              <a:gd name="connsiteX730" fmla="*/ 1594586 w 8631073"/>
              <a:gd name="connsiteY730" fmla="*/ 1020844 h 5612466"/>
              <a:gd name="connsiteX731" fmla="*/ 1523186 w 8631073"/>
              <a:gd name="connsiteY731" fmla="*/ 996590 h 5612466"/>
              <a:gd name="connsiteX732" fmla="*/ 1461704 w 8631073"/>
              <a:gd name="connsiteY732" fmla="*/ 998795 h 5612466"/>
              <a:gd name="connsiteX733" fmla="*/ 1414104 w 8631073"/>
              <a:gd name="connsiteY733" fmla="*/ 956901 h 5612466"/>
              <a:gd name="connsiteX734" fmla="*/ 1364521 w 8631073"/>
              <a:gd name="connsiteY734" fmla="*/ 939261 h 5612466"/>
              <a:gd name="connsiteX735" fmla="*/ 1295105 w 8631073"/>
              <a:gd name="connsiteY735" fmla="*/ 892957 h 5612466"/>
              <a:gd name="connsiteX736" fmla="*/ 1160240 w 8631073"/>
              <a:gd name="connsiteY736" fmla="*/ 833423 h 5612466"/>
              <a:gd name="connsiteX737" fmla="*/ 1051158 w 8631073"/>
              <a:gd name="connsiteY737" fmla="*/ 791529 h 5612466"/>
              <a:gd name="connsiteX738" fmla="*/ 1027357 w 8631073"/>
              <a:gd name="connsiteY738" fmla="*/ 771684 h 5612466"/>
              <a:gd name="connsiteX739" fmla="*/ 967858 w 8631073"/>
              <a:gd name="connsiteY739" fmla="*/ 731995 h 5612466"/>
              <a:gd name="connsiteX740" fmla="*/ 953975 w 8631073"/>
              <a:gd name="connsiteY740" fmla="*/ 731995 h 5612466"/>
              <a:gd name="connsiteX741" fmla="*/ 971825 w 8631073"/>
              <a:gd name="connsiteY741" fmla="*/ 694510 h 5612466"/>
              <a:gd name="connsiteX742" fmla="*/ 1015458 w 8631073"/>
              <a:gd name="connsiteY742" fmla="*/ 665846 h 5612466"/>
              <a:gd name="connsiteX743" fmla="*/ 1049174 w 8631073"/>
              <a:gd name="connsiteY743" fmla="*/ 668050 h 5612466"/>
              <a:gd name="connsiteX744" fmla="*/ 1078924 w 8631073"/>
              <a:gd name="connsiteY744" fmla="*/ 690100 h 5612466"/>
              <a:gd name="connsiteX745" fmla="*/ 1078924 w 8631073"/>
              <a:gd name="connsiteY745" fmla="*/ 716560 h 5612466"/>
              <a:gd name="connsiteX746" fmla="*/ 1092807 w 8631073"/>
              <a:gd name="connsiteY746" fmla="*/ 731994 h 5612466"/>
              <a:gd name="connsiteX747" fmla="*/ 1144373 w 8631073"/>
              <a:gd name="connsiteY747" fmla="*/ 707740 h 5612466"/>
              <a:gd name="connsiteX748" fmla="*/ 1156273 w 8631073"/>
              <a:gd name="connsiteY748" fmla="*/ 701125 h 5612466"/>
              <a:gd name="connsiteX749" fmla="*/ 1162223 w 8631073"/>
              <a:gd name="connsiteY749" fmla="*/ 714355 h 5612466"/>
              <a:gd name="connsiteX750" fmla="*/ 1162223 w 8631073"/>
              <a:gd name="connsiteY750" fmla="*/ 725380 h 5612466"/>
              <a:gd name="connsiteX751" fmla="*/ 1180073 w 8631073"/>
              <a:gd name="connsiteY751" fmla="*/ 740814 h 5612466"/>
              <a:gd name="connsiteX752" fmla="*/ 1203873 w 8631073"/>
              <a:gd name="connsiteY752" fmla="*/ 751839 h 5612466"/>
              <a:gd name="connsiteX753" fmla="*/ 1201889 w 8631073"/>
              <a:gd name="connsiteY753" fmla="*/ 776094 h 5612466"/>
              <a:gd name="connsiteX754" fmla="*/ 1178090 w 8631073"/>
              <a:gd name="connsiteY754" fmla="*/ 773888 h 5612466"/>
              <a:gd name="connsiteX755" fmla="*/ 1162223 w 8631073"/>
              <a:gd name="connsiteY755" fmla="*/ 776094 h 5612466"/>
              <a:gd name="connsiteX756" fmla="*/ 1164206 w 8631073"/>
              <a:gd name="connsiteY756" fmla="*/ 795939 h 5612466"/>
              <a:gd name="connsiteX757" fmla="*/ 1213789 w 8631073"/>
              <a:gd name="connsiteY757" fmla="*/ 780504 h 5612466"/>
              <a:gd name="connsiteX758" fmla="*/ 1257422 w 8631073"/>
              <a:gd name="connsiteY758" fmla="*/ 760659 h 5612466"/>
              <a:gd name="connsiteX759" fmla="*/ 1366505 w 8631073"/>
              <a:gd name="connsiteY759" fmla="*/ 798144 h 5612466"/>
              <a:gd name="connsiteX760" fmla="*/ 1372454 w 8631073"/>
              <a:gd name="connsiteY760" fmla="*/ 820193 h 5612466"/>
              <a:gd name="connsiteX761" fmla="*/ 1362538 w 8631073"/>
              <a:gd name="connsiteY761" fmla="*/ 855472 h 5612466"/>
              <a:gd name="connsiteX762" fmla="*/ 1378404 w 8631073"/>
              <a:gd name="connsiteY762" fmla="*/ 877522 h 5612466"/>
              <a:gd name="connsiteX763" fmla="*/ 1390304 w 8631073"/>
              <a:gd name="connsiteY763" fmla="*/ 868702 h 5612466"/>
              <a:gd name="connsiteX764" fmla="*/ 1422037 w 8631073"/>
              <a:gd name="connsiteY764" fmla="*/ 822398 h 5612466"/>
              <a:gd name="connsiteX765" fmla="*/ 1424021 w 8631073"/>
              <a:gd name="connsiteY765" fmla="*/ 831218 h 5612466"/>
              <a:gd name="connsiteX766" fmla="*/ 1447820 w 8631073"/>
              <a:gd name="connsiteY766" fmla="*/ 844446 h 5612466"/>
              <a:gd name="connsiteX767" fmla="*/ 1459720 w 8631073"/>
              <a:gd name="connsiteY767" fmla="*/ 848858 h 5612466"/>
              <a:gd name="connsiteX768" fmla="*/ 1491453 w 8631073"/>
              <a:gd name="connsiteY768" fmla="*/ 868702 h 5612466"/>
              <a:gd name="connsiteX769" fmla="*/ 1556903 w 8631073"/>
              <a:gd name="connsiteY769" fmla="*/ 859882 h 5612466"/>
              <a:gd name="connsiteX770" fmla="*/ 1566819 w 8631073"/>
              <a:gd name="connsiteY770" fmla="*/ 844448 h 5612466"/>
              <a:gd name="connsiteX771" fmla="*/ 1576736 w 8631073"/>
              <a:gd name="connsiteY771" fmla="*/ 813578 h 5612466"/>
              <a:gd name="connsiteX772" fmla="*/ 1525170 w 8631073"/>
              <a:gd name="connsiteY772" fmla="*/ 793734 h 5612466"/>
              <a:gd name="connsiteX773" fmla="*/ 1481537 w 8631073"/>
              <a:gd name="connsiteY773" fmla="*/ 762864 h 5612466"/>
              <a:gd name="connsiteX774" fmla="*/ 1545003 w 8631073"/>
              <a:gd name="connsiteY774" fmla="*/ 776094 h 5612466"/>
              <a:gd name="connsiteX775" fmla="*/ 1594586 w 8631073"/>
              <a:gd name="connsiteY775" fmla="*/ 767274 h 5612466"/>
              <a:gd name="connsiteX776" fmla="*/ 1602798 w 8631073"/>
              <a:gd name="connsiteY776" fmla="*/ 754905 h 5612466"/>
              <a:gd name="connsiteX777" fmla="*/ 1604613 w 8631073"/>
              <a:gd name="connsiteY777" fmla="*/ 753603 h 5612466"/>
              <a:gd name="connsiteX778" fmla="*/ 1615241 w 8631073"/>
              <a:gd name="connsiteY778" fmla="*/ 731214 h 5612466"/>
              <a:gd name="connsiteX779" fmla="*/ 1664824 w 8631073"/>
              <a:gd name="connsiteY779" fmla="*/ 735186 h 5612466"/>
              <a:gd name="connsiteX780" fmla="*/ 1730273 w 8631073"/>
              <a:gd name="connsiteY780" fmla="*/ 755048 h 5612466"/>
              <a:gd name="connsiteX781" fmla="*/ 1758253 w 8631073"/>
              <a:gd name="connsiteY781" fmla="*/ 755048 h 5612466"/>
              <a:gd name="connsiteX782" fmla="*/ 1771101 w 8631073"/>
              <a:gd name="connsiteY782" fmla="*/ 749634 h 5612466"/>
              <a:gd name="connsiteX783" fmla="*/ 1804570 w 8631073"/>
              <a:gd name="connsiteY783" fmla="*/ 753217 h 5612466"/>
              <a:gd name="connsiteX784" fmla="*/ 1814430 w 8631073"/>
              <a:gd name="connsiteY784" fmla="*/ 756871 h 5612466"/>
              <a:gd name="connsiteX785" fmla="*/ 1824450 w 8631073"/>
              <a:gd name="connsiteY785" fmla="*/ 757345 h 5612466"/>
              <a:gd name="connsiteX786" fmla="*/ 1915620 w 8631073"/>
              <a:gd name="connsiteY786" fmla="*/ 783538 h 5612466"/>
              <a:gd name="connsiteX787" fmla="*/ 1939073 w 8631073"/>
              <a:gd name="connsiteY787" fmla="*/ 800291 h 5612466"/>
              <a:gd name="connsiteX788" fmla="*/ 1950096 w 8631073"/>
              <a:gd name="connsiteY788" fmla="*/ 802554 h 5612466"/>
              <a:gd name="connsiteX789" fmla="*/ 1979349 w 8631073"/>
              <a:gd name="connsiteY789" fmla="*/ 815783 h 5612466"/>
              <a:gd name="connsiteX790" fmla="*/ 1984212 w 8631073"/>
              <a:gd name="connsiteY790" fmla="*/ 818167 h 5612466"/>
              <a:gd name="connsiteX791" fmla="*/ 1998021 w 8631073"/>
              <a:gd name="connsiteY791" fmla="*/ 800731 h 5612466"/>
              <a:gd name="connsiteX792" fmla="*/ 2001987 w 8631073"/>
              <a:gd name="connsiteY792" fmla="*/ 788814 h 5612466"/>
              <a:gd name="connsiteX793" fmla="*/ 2013887 w 8631073"/>
              <a:gd name="connsiteY793" fmla="*/ 796758 h 5612466"/>
              <a:gd name="connsiteX794" fmla="*/ 2019838 w 8631073"/>
              <a:gd name="connsiteY794" fmla="*/ 806689 h 5612466"/>
              <a:gd name="connsiteX795" fmla="*/ 2043637 w 8631073"/>
              <a:gd name="connsiteY795" fmla="*/ 814634 h 5612466"/>
              <a:gd name="connsiteX796" fmla="*/ 2035704 w 8631073"/>
              <a:gd name="connsiteY796" fmla="*/ 796758 h 5612466"/>
              <a:gd name="connsiteX797" fmla="*/ 2033721 w 8631073"/>
              <a:gd name="connsiteY797" fmla="*/ 792786 h 5612466"/>
              <a:gd name="connsiteX798" fmla="*/ 2031737 w 8631073"/>
              <a:gd name="connsiteY798" fmla="*/ 778882 h 5612466"/>
              <a:gd name="connsiteX799" fmla="*/ 2045621 w 8631073"/>
              <a:gd name="connsiteY799" fmla="*/ 776897 h 5612466"/>
              <a:gd name="connsiteX800" fmla="*/ 2107103 w 8631073"/>
              <a:gd name="connsiteY800" fmla="*/ 759021 h 5612466"/>
              <a:gd name="connsiteX801" fmla="*/ 2119003 w 8631073"/>
              <a:gd name="connsiteY801" fmla="*/ 745117 h 5612466"/>
              <a:gd name="connsiteX802" fmla="*/ 2077353 w 8631073"/>
              <a:gd name="connsiteY802" fmla="*/ 705394 h 5612466"/>
              <a:gd name="connsiteX803" fmla="*/ 1962322 w 8631073"/>
              <a:gd name="connsiteY803" fmla="*/ 689504 h 5612466"/>
              <a:gd name="connsiteX804" fmla="*/ 1922655 w 8631073"/>
              <a:gd name="connsiteY804" fmla="*/ 691490 h 5612466"/>
              <a:gd name="connsiteX805" fmla="*/ 1906788 w 8631073"/>
              <a:gd name="connsiteY805" fmla="*/ 683545 h 5612466"/>
              <a:gd name="connsiteX806" fmla="*/ 1879022 w 8631073"/>
              <a:gd name="connsiteY806" fmla="*/ 653752 h 5612466"/>
              <a:gd name="connsiteX807" fmla="*/ 1827456 w 8631073"/>
              <a:gd name="connsiteY807" fmla="*/ 635876 h 5612466"/>
              <a:gd name="connsiteX808" fmla="*/ 1807622 w 8631073"/>
              <a:gd name="connsiteY808" fmla="*/ 604097 h 5612466"/>
              <a:gd name="connsiteX809" fmla="*/ 1809606 w 8631073"/>
              <a:gd name="connsiteY809" fmla="*/ 594167 h 5612466"/>
              <a:gd name="connsiteX810" fmla="*/ 1793739 w 8631073"/>
              <a:gd name="connsiteY810" fmla="*/ 576291 h 5612466"/>
              <a:gd name="connsiteX811" fmla="*/ 1785806 w 8631073"/>
              <a:gd name="connsiteY811" fmla="*/ 592179 h 5612466"/>
              <a:gd name="connsiteX812" fmla="*/ 1771923 w 8631073"/>
              <a:gd name="connsiteY812" fmla="*/ 610056 h 5612466"/>
              <a:gd name="connsiteX813" fmla="*/ 1742173 w 8631073"/>
              <a:gd name="connsiteY813" fmla="*/ 572318 h 5612466"/>
              <a:gd name="connsiteX814" fmla="*/ 1742173 w 8631073"/>
              <a:gd name="connsiteY814" fmla="*/ 556429 h 5612466"/>
              <a:gd name="connsiteX815" fmla="*/ 1732257 w 8631073"/>
              <a:gd name="connsiteY815" fmla="*/ 564374 h 5612466"/>
              <a:gd name="connsiteX816" fmla="*/ 1706474 w 8631073"/>
              <a:gd name="connsiteY816" fmla="*/ 562386 h 5612466"/>
              <a:gd name="connsiteX817" fmla="*/ 1664824 w 8631073"/>
              <a:gd name="connsiteY817" fmla="*/ 510746 h 5612466"/>
              <a:gd name="connsiteX818" fmla="*/ 1629124 w 8631073"/>
              <a:gd name="connsiteY818" fmla="*/ 445202 h 5612466"/>
              <a:gd name="connsiteX819" fmla="*/ 1613258 w 8631073"/>
              <a:gd name="connsiteY819" fmla="*/ 419381 h 5612466"/>
              <a:gd name="connsiteX820" fmla="*/ 1524008 w 8631073"/>
              <a:gd name="connsiteY820" fmla="*/ 328017 h 5612466"/>
              <a:gd name="connsiteX821" fmla="*/ 1520042 w 8631073"/>
              <a:gd name="connsiteY821" fmla="*/ 300210 h 5612466"/>
              <a:gd name="connsiteX822" fmla="*/ 1541858 w 8631073"/>
              <a:gd name="connsiteY822" fmla="*/ 302195 h 5612466"/>
              <a:gd name="connsiteX823" fmla="*/ 1577558 w 8631073"/>
              <a:gd name="connsiteY823" fmla="*/ 302196 h 5612466"/>
              <a:gd name="connsiteX824" fmla="*/ 1625158 w 8631073"/>
              <a:gd name="connsiteY824" fmla="*/ 288293 h 5612466"/>
              <a:gd name="connsiteX825" fmla="*/ 1662841 w 8631073"/>
              <a:gd name="connsiteY825" fmla="*/ 339934 h 5612466"/>
              <a:gd name="connsiteX826" fmla="*/ 1658874 w 8631073"/>
              <a:gd name="connsiteY826" fmla="*/ 359796 h 5612466"/>
              <a:gd name="connsiteX827" fmla="*/ 1656890 w 8631073"/>
              <a:gd name="connsiteY827" fmla="*/ 363768 h 5612466"/>
              <a:gd name="connsiteX828" fmla="*/ 1660857 w 8631073"/>
              <a:gd name="connsiteY828" fmla="*/ 361782 h 5612466"/>
              <a:gd name="connsiteX829" fmla="*/ 1682674 w 8631073"/>
              <a:gd name="connsiteY829" fmla="*/ 363768 h 5612466"/>
              <a:gd name="connsiteX830" fmla="*/ 1744156 w 8631073"/>
              <a:gd name="connsiteY830" fmla="*/ 330003 h 5612466"/>
              <a:gd name="connsiteX831" fmla="*/ 1777873 w 8631073"/>
              <a:gd name="connsiteY831" fmla="*/ 312127 h 5612466"/>
              <a:gd name="connsiteX832" fmla="*/ 1807622 w 8631073"/>
              <a:gd name="connsiteY832" fmla="*/ 335962 h 5612466"/>
              <a:gd name="connsiteX833" fmla="*/ 1908772 w 8631073"/>
              <a:gd name="connsiteY833" fmla="*/ 411437 h 5612466"/>
              <a:gd name="connsiteX834" fmla="*/ 1938521 w 8631073"/>
              <a:gd name="connsiteY834" fmla="*/ 383630 h 5612466"/>
              <a:gd name="connsiteX835" fmla="*/ 1956371 w 8631073"/>
              <a:gd name="connsiteY835" fmla="*/ 343906 h 5612466"/>
              <a:gd name="connsiteX836" fmla="*/ 1998021 w 8631073"/>
              <a:gd name="connsiteY836" fmla="*/ 381644 h 5612466"/>
              <a:gd name="connsiteX837" fmla="*/ 2053553 w 8631073"/>
              <a:gd name="connsiteY837" fmla="*/ 395547 h 5612466"/>
              <a:gd name="connsiteX838" fmla="*/ 2057520 w 8631073"/>
              <a:gd name="connsiteY838" fmla="*/ 397533 h 5612466"/>
              <a:gd name="connsiteX839" fmla="*/ 2095204 w 8631073"/>
              <a:gd name="connsiteY839" fmla="*/ 345892 h 5612466"/>
              <a:gd name="connsiteX840" fmla="*/ 2111070 w 8631073"/>
              <a:gd name="connsiteY840" fmla="*/ 312127 h 5612466"/>
              <a:gd name="connsiteX841" fmla="*/ 2119003 w 8631073"/>
              <a:gd name="connsiteY841" fmla="*/ 312127 h 5612466"/>
              <a:gd name="connsiteX842" fmla="*/ 2146770 w 8631073"/>
              <a:gd name="connsiteY842" fmla="*/ 335961 h 5612466"/>
              <a:gd name="connsiteX843" fmla="*/ 2166603 w 8631073"/>
              <a:gd name="connsiteY843" fmla="*/ 367741 h 5612466"/>
              <a:gd name="connsiteX844" fmla="*/ 2188419 w 8631073"/>
              <a:gd name="connsiteY844" fmla="*/ 407464 h 5612466"/>
              <a:gd name="connsiteX845" fmla="*/ 2230069 w 8631073"/>
              <a:gd name="connsiteY845" fmla="*/ 401506 h 5612466"/>
              <a:gd name="connsiteX846" fmla="*/ 2245935 w 8631073"/>
              <a:gd name="connsiteY846" fmla="*/ 409450 h 5612466"/>
              <a:gd name="connsiteX847" fmla="*/ 2271718 w 8631073"/>
              <a:gd name="connsiteY847" fmla="*/ 429313 h 5612466"/>
              <a:gd name="connsiteX848" fmla="*/ 2283618 w 8631073"/>
              <a:gd name="connsiteY848" fmla="*/ 427326 h 5612466"/>
              <a:gd name="connsiteX849" fmla="*/ 2323285 w 8631073"/>
              <a:gd name="connsiteY849" fmla="*/ 445202 h 5612466"/>
              <a:gd name="connsiteX850" fmla="*/ 2368901 w 8631073"/>
              <a:gd name="connsiteY850" fmla="*/ 474995 h 5612466"/>
              <a:gd name="connsiteX851" fmla="*/ 2394684 w 8631073"/>
              <a:gd name="connsiteY851" fmla="*/ 457119 h 5612466"/>
              <a:gd name="connsiteX852" fmla="*/ 2398651 w 8631073"/>
              <a:gd name="connsiteY852" fmla="*/ 437258 h 5612466"/>
              <a:gd name="connsiteX853" fmla="*/ 2396668 w 8631073"/>
              <a:gd name="connsiteY853" fmla="*/ 397533 h 5612466"/>
              <a:gd name="connsiteX854" fmla="*/ 2376834 w 8631073"/>
              <a:gd name="connsiteY854" fmla="*/ 316100 h 5612466"/>
              <a:gd name="connsiteX855" fmla="*/ 2420467 w 8631073"/>
              <a:gd name="connsiteY855" fmla="*/ 331989 h 5612466"/>
              <a:gd name="connsiteX856" fmla="*/ 2474017 w 8631073"/>
              <a:gd name="connsiteY856" fmla="*/ 347879 h 5612466"/>
              <a:gd name="connsiteX857" fmla="*/ 2519633 w 8631073"/>
              <a:gd name="connsiteY857" fmla="*/ 373699 h 5612466"/>
              <a:gd name="connsiteX858" fmla="*/ 2656481 w 8631073"/>
              <a:gd name="connsiteY858" fmla="*/ 457119 h 5612466"/>
              <a:gd name="connsiteX859" fmla="*/ 2676315 w 8631073"/>
              <a:gd name="connsiteY859" fmla="*/ 451161 h 5612466"/>
              <a:gd name="connsiteX860" fmla="*/ 2688215 w 8631073"/>
              <a:gd name="connsiteY860" fmla="*/ 441230 h 5612466"/>
              <a:gd name="connsiteX861" fmla="*/ 2694165 w 8631073"/>
              <a:gd name="connsiteY861" fmla="*/ 455133 h 5612466"/>
              <a:gd name="connsiteX862" fmla="*/ 2706065 w 8631073"/>
              <a:gd name="connsiteY862" fmla="*/ 474995 h 5612466"/>
              <a:gd name="connsiteX863" fmla="*/ 2733831 w 8631073"/>
              <a:gd name="connsiteY863" fmla="*/ 486912 h 5612466"/>
              <a:gd name="connsiteX864" fmla="*/ 2743747 w 8631073"/>
              <a:gd name="connsiteY864" fmla="*/ 510747 h 5612466"/>
              <a:gd name="connsiteX865" fmla="*/ 2757631 w 8631073"/>
              <a:gd name="connsiteY865" fmla="*/ 540539 h 5612466"/>
              <a:gd name="connsiteX866" fmla="*/ 2777464 w 8631073"/>
              <a:gd name="connsiteY866" fmla="*/ 526636 h 5612466"/>
              <a:gd name="connsiteX867" fmla="*/ 2785397 w 8631073"/>
              <a:gd name="connsiteY867" fmla="*/ 518692 h 5612466"/>
              <a:gd name="connsiteX868" fmla="*/ 2797297 w 8631073"/>
              <a:gd name="connsiteY868" fmla="*/ 550470 h 5612466"/>
              <a:gd name="connsiteX869" fmla="*/ 2815147 w 8631073"/>
              <a:gd name="connsiteY869" fmla="*/ 564374 h 5612466"/>
              <a:gd name="connsiteX870" fmla="*/ 2827047 w 8631073"/>
              <a:gd name="connsiteY870" fmla="*/ 548484 h 5612466"/>
              <a:gd name="connsiteX871" fmla="*/ 2906380 w 8631073"/>
              <a:gd name="connsiteY871" fmla="*/ 514719 h 5612466"/>
              <a:gd name="connsiteX872" fmla="*/ 2928196 w 8631073"/>
              <a:gd name="connsiteY872" fmla="*/ 526636 h 5612466"/>
              <a:gd name="connsiteX873" fmla="*/ 3019428 w 8631073"/>
              <a:gd name="connsiteY873" fmla="*/ 516705 h 5612466"/>
              <a:gd name="connsiteX874" fmla="*/ 3021412 w 8631073"/>
              <a:gd name="connsiteY874" fmla="*/ 514719 h 5612466"/>
              <a:gd name="connsiteX875" fmla="*/ 3049178 w 8631073"/>
              <a:gd name="connsiteY875" fmla="*/ 514719 h 5612466"/>
              <a:gd name="connsiteX876" fmla="*/ 3055128 w 8631073"/>
              <a:gd name="connsiteY876" fmla="*/ 526636 h 5612466"/>
              <a:gd name="connsiteX877" fmla="*/ 3035295 w 8631073"/>
              <a:gd name="connsiteY877" fmla="*/ 540539 h 5612466"/>
              <a:gd name="connsiteX878" fmla="*/ 3021412 w 8631073"/>
              <a:gd name="connsiteY878" fmla="*/ 548484 h 5612466"/>
              <a:gd name="connsiteX879" fmla="*/ 3033311 w 8631073"/>
              <a:gd name="connsiteY879" fmla="*/ 558415 h 5612466"/>
              <a:gd name="connsiteX880" fmla="*/ 3063061 w 8631073"/>
              <a:gd name="connsiteY880" fmla="*/ 568346 h 5612466"/>
              <a:gd name="connsiteX881" fmla="*/ 3096778 w 8631073"/>
              <a:gd name="connsiteY881" fmla="*/ 590194 h 5612466"/>
              <a:gd name="connsiteX882" fmla="*/ 3118594 w 8631073"/>
              <a:gd name="connsiteY882" fmla="*/ 594167 h 5612466"/>
              <a:gd name="connsiteX883" fmla="*/ 3182061 w 8631073"/>
              <a:gd name="connsiteY883" fmla="*/ 614029 h 5612466"/>
              <a:gd name="connsiteX884" fmla="*/ 3205860 w 8631073"/>
              <a:gd name="connsiteY884" fmla="*/ 653753 h 5612466"/>
              <a:gd name="connsiteX885" fmla="*/ 3247510 w 8631073"/>
              <a:gd name="connsiteY885" fmla="*/ 685531 h 5612466"/>
              <a:gd name="connsiteX886" fmla="*/ 3287176 w 8631073"/>
              <a:gd name="connsiteY886" fmla="*/ 665670 h 5612466"/>
              <a:gd name="connsiteX887" fmla="*/ 3332792 w 8631073"/>
              <a:gd name="connsiteY887" fmla="*/ 653753 h 5612466"/>
              <a:gd name="connsiteX888" fmla="*/ 3354609 w 8631073"/>
              <a:gd name="connsiteY888" fmla="*/ 659711 h 5612466"/>
              <a:gd name="connsiteX889" fmla="*/ 3378409 w 8631073"/>
              <a:gd name="connsiteY889" fmla="*/ 677587 h 5612466"/>
              <a:gd name="connsiteX890" fmla="*/ 3378409 w 8631073"/>
              <a:gd name="connsiteY890" fmla="*/ 687518 h 5612466"/>
              <a:gd name="connsiteX891" fmla="*/ 3402209 w 8631073"/>
              <a:gd name="connsiteY891" fmla="*/ 703407 h 5612466"/>
              <a:gd name="connsiteX892" fmla="*/ 3437908 w 8631073"/>
              <a:gd name="connsiteY892" fmla="*/ 689504 h 5612466"/>
              <a:gd name="connsiteX893" fmla="*/ 3554924 w 8631073"/>
              <a:gd name="connsiteY893" fmla="*/ 751076 h 5612466"/>
              <a:gd name="connsiteX894" fmla="*/ 3550957 w 8631073"/>
              <a:gd name="connsiteY894" fmla="*/ 802717 h 5612466"/>
              <a:gd name="connsiteX895" fmla="*/ 3582690 w 8631073"/>
              <a:gd name="connsiteY895" fmla="*/ 848400 h 5612466"/>
              <a:gd name="connsiteX896" fmla="*/ 3618390 w 8631073"/>
              <a:gd name="connsiteY896" fmla="*/ 858331 h 5612466"/>
              <a:gd name="connsiteX897" fmla="*/ 3665989 w 8631073"/>
              <a:gd name="connsiteY897" fmla="*/ 838468 h 5612466"/>
              <a:gd name="connsiteX898" fmla="*/ 3689789 w 8631073"/>
              <a:gd name="connsiteY898" fmla="*/ 836482 h 5612466"/>
              <a:gd name="connsiteX899" fmla="*/ 3739372 w 8631073"/>
              <a:gd name="connsiteY899" fmla="*/ 824565 h 5612466"/>
              <a:gd name="connsiteX900" fmla="*/ 3733422 w 8631073"/>
              <a:gd name="connsiteY900" fmla="*/ 804703 h 5612466"/>
              <a:gd name="connsiteX901" fmla="*/ 3719539 w 8631073"/>
              <a:gd name="connsiteY901" fmla="*/ 816620 h 5612466"/>
              <a:gd name="connsiteX902" fmla="*/ 3707639 w 8631073"/>
              <a:gd name="connsiteY902" fmla="*/ 826551 h 5612466"/>
              <a:gd name="connsiteX903" fmla="*/ 3695739 w 8631073"/>
              <a:gd name="connsiteY903" fmla="*/ 812648 h 5612466"/>
              <a:gd name="connsiteX904" fmla="*/ 3697722 w 8631073"/>
              <a:gd name="connsiteY904" fmla="*/ 745117 h 5612466"/>
              <a:gd name="connsiteX905" fmla="*/ 3707639 w 8631073"/>
              <a:gd name="connsiteY905" fmla="*/ 757035 h 5612466"/>
              <a:gd name="connsiteX906" fmla="*/ 3749288 w 8631073"/>
              <a:gd name="connsiteY906" fmla="*/ 772924 h 5612466"/>
              <a:gd name="connsiteX907" fmla="*/ 3765155 w 8631073"/>
              <a:gd name="connsiteY907" fmla="*/ 759021 h 5612466"/>
              <a:gd name="connsiteX908" fmla="*/ 3798871 w 8631073"/>
              <a:gd name="connsiteY908" fmla="*/ 753062 h 5612466"/>
              <a:gd name="connsiteX909" fmla="*/ 3838538 w 8631073"/>
              <a:gd name="connsiteY909" fmla="*/ 759021 h 5612466"/>
              <a:gd name="connsiteX910" fmla="*/ 3826638 w 8631073"/>
              <a:gd name="connsiteY910" fmla="*/ 725256 h 5612466"/>
              <a:gd name="connsiteX911" fmla="*/ 3862338 w 8631073"/>
              <a:gd name="connsiteY911" fmla="*/ 715324 h 5612466"/>
              <a:gd name="connsiteX912" fmla="*/ 3866304 w 8631073"/>
              <a:gd name="connsiteY912" fmla="*/ 711352 h 5612466"/>
              <a:gd name="connsiteX913" fmla="*/ 3858371 w 8631073"/>
              <a:gd name="connsiteY913" fmla="*/ 689504 h 5612466"/>
              <a:gd name="connsiteX914" fmla="*/ 3816720 w 8631073"/>
              <a:gd name="connsiteY914" fmla="*/ 671628 h 5612466"/>
              <a:gd name="connsiteX915" fmla="*/ 3779038 w 8631073"/>
              <a:gd name="connsiteY915" fmla="*/ 679573 h 5612466"/>
              <a:gd name="connsiteX916" fmla="*/ 3755239 w 8631073"/>
              <a:gd name="connsiteY916" fmla="*/ 681559 h 5612466"/>
              <a:gd name="connsiteX917" fmla="*/ 3709622 w 8631073"/>
              <a:gd name="connsiteY917" fmla="*/ 633891 h 5612466"/>
              <a:gd name="connsiteX918" fmla="*/ 3679873 w 8631073"/>
              <a:gd name="connsiteY918" fmla="*/ 629918 h 5612466"/>
              <a:gd name="connsiteX919" fmla="*/ 3650122 w 8631073"/>
              <a:gd name="connsiteY919" fmla="*/ 639849 h 5612466"/>
              <a:gd name="connsiteX920" fmla="*/ 3630289 w 8631073"/>
              <a:gd name="connsiteY920" fmla="*/ 618001 h 5612466"/>
              <a:gd name="connsiteX921" fmla="*/ 3588639 w 8631073"/>
              <a:gd name="connsiteY921" fmla="*/ 623960 h 5612466"/>
              <a:gd name="connsiteX922" fmla="*/ 3554924 w 8631073"/>
              <a:gd name="connsiteY922" fmla="*/ 618001 h 5612466"/>
              <a:gd name="connsiteX923" fmla="*/ 3503358 w 8631073"/>
              <a:gd name="connsiteY923" fmla="*/ 600125 h 5612466"/>
              <a:gd name="connsiteX924" fmla="*/ 3477574 w 8631073"/>
              <a:gd name="connsiteY924" fmla="*/ 564374 h 5612466"/>
              <a:gd name="connsiteX925" fmla="*/ 3422041 w 8631073"/>
              <a:gd name="connsiteY925" fmla="*/ 562388 h 5612466"/>
              <a:gd name="connsiteX926" fmla="*/ 3404191 w 8631073"/>
              <a:gd name="connsiteY926" fmla="*/ 584236 h 5612466"/>
              <a:gd name="connsiteX927" fmla="*/ 3392292 w 8631073"/>
              <a:gd name="connsiteY927" fmla="*/ 540539 h 5612466"/>
              <a:gd name="connsiteX928" fmla="*/ 3386342 w 8631073"/>
              <a:gd name="connsiteY928" fmla="*/ 548484 h 5612466"/>
              <a:gd name="connsiteX929" fmla="*/ 3326842 w 8631073"/>
              <a:gd name="connsiteY929" fmla="*/ 552457 h 5612466"/>
              <a:gd name="connsiteX930" fmla="*/ 3314942 w 8631073"/>
              <a:gd name="connsiteY930" fmla="*/ 532595 h 5612466"/>
              <a:gd name="connsiteX931" fmla="*/ 3314942 w 8631073"/>
              <a:gd name="connsiteY931" fmla="*/ 518692 h 5612466"/>
              <a:gd name="connsiteX932" fmla="*/ 3308993 w 8631073"/>
              <a:gd name="connsiteY932" fmla="*/ 484926 h 5612466"/>
              <a:gd name="connsiteX933" fmla="*/ 3207843 w 8631073"/>
              <a:gd name="connsiteY933" fmla="*/ 441230 h 5612466"/>
              <a:gd name="connsiteX934" fmla="*/ 3041245 w 8631073"/>
              <a:gd name="connsiteY934" fmla="*/ 379658 h 5612466"/>
              <a:gd name="connsiteX935" fmla="*/ 2987695 w 8631073"/>
              <a:gd name="connsiteY935" fmla="*/ 365754 h 5612466"/>
              <a:gd name="connsiteX936" fmla="*/ 2948029 w 8631073"/>
              <a:gd name="connsiteY936" fmla="*/ 351851 h 5612466"/>
              <a:gd name="connsiteX937" fmla="*/ 2880596 w 8631073"/>
              <a:gd name="connsiteY937" fmla="*/ 320072 h 5612466"/>
              <a:gd name="connsiteX938" fmla="*/ 2809197 w 8631073"/>
              <a:gd name="connsiteY938" fmla="*/ 298224 h 5612466"/>
              <a:gd name="connsiteX939" fmla="*/ 2747714 w 8631073"/>
              <a:gd name="connsiteY939" fmla="*/ 300210 h 5612466"/>
              <a:gd name="connsiteX940" fmla="*/ 2700115 w 8631073"/>
              <a:gd name="connsiteY940" fmla="*/ 262472 h 5612466"/>
              <a:gd name="connsiteX941" fmla="*/ 2650532 w 8631073"/>
              <a:gd name="connsiteY941" fmla="*/ 246583 h 5612466"/>
              <a:gd name="connsiteX942" fmla="*/ 2581116 w 8631073"/>
              <a:gd name="connsiteY942" fmla="*/ 204873 h 5612466"/>
              <a:gd name="connsiteX943" fmla="*/ 2446250 w 8631073"/>
              <a:gd name="connsiteY943" fmla="*/ 151246 h 5612466"/>
              <a:gd name="connsiteX944" fmla="*/ 2337168 w 8631073"/>
              <a:gd name="connsiteY944" fmla="*/ 113508 h 5612466"/>
              <a:gd name="connsiteX945" fmla="*/ 2313368 w 8631073"/>
              <a:gd name="connsiteY945" fmla="*/ 95632 h 5612466"/>
              <a:gd name="connsiteX946" fmla="*/ 2253869 w 8631073"/>
              <a:gd name="connsiteY946" fmla="*/ 59881 h 5612466"/>
              <a:gd name="connsiteX947" fmla="*/ 2239986 w 8631073"/>
              <a:gd name="connsiteY947" fmla="*/ 59881 h 5612466"/>
              <a:gd name="connsiteX948" fmla="*/ 2257835 w 8631073"/>
              <a:gd name="connsiteY948" fmla="*/ 26115 h 5612466"/>
              <a:gd name="connsiteX949" fmla="*/ 2301468 w 8631073"/>
              <a:gd name="connsiteY949" fmla="*/ 295 h 5612466"/>
              <a:gd name="connsiteX950" fmla="*/ 2335184 w 8631073"/>
              <a:gd name="connsiteY950" fmla="*/ 2281 h 5612466"/>
              <a:gd name="connsiteX951" fmla="*/ 2364934 w 8631073"/>
              <a:gd name="connsiteY951" fmla="*/ 22143 h 5612466"/>
              <a:gd name="connsiteX952" fmla="*/ 2364934 w 8631073"/>
              <a:gd name="connsiteY952" fmla="*/ 45977 h 5612466"/>
              <a:gd name="connsiteX953" fmla="*/ 2378818 w 8631073"/>
              <a:gd name="connsiteY953" fmla="*/ 59881 h 5612466"/>
              <a:gd name="connsiteX954" fmla="*/ 2430384 w 8631073"/>
              <a:gd name="connsiteY954" fmla="*/ 38032 h 5612466"/>
              <a:gd name="connsiteX955" fmla="*/ 2442284 w 8631073"/>
              <a:gd name="connsiteY955" fmla="*/ 32074 h 5612466"/>
              <a:gd name="connsiteX956" fmla="*/ 2448234 w 8631073"/>
              <a:gd name="connsiteY956" fmla="*/ 43991 h 5612466"/>
              <a:gd name="connsiteX957" fmla="*/ 2448233 w 8631073"/>
              <a:gd name="connsiteY957" fmla="*/ 53922 h 5612466"/>
              <a:gd name="connsiteX958" fmla="*/ 2466083 w 8631073"/>
              <a:gd name="connsiteY958" fmla="*/ 67825 h 5612466"/>
              <a:gd name="connsiteX959" fmla="*/ 2489883 w 8631073"/>
              <a:gd name="connsiteY959" fmla="*/ 77756 h 5612466"/>
              <a:gd name="connsiteX960" fmla="*/ 2487900 w 8631073"/>
              <a:gd name="connsiteY960" fmla="*/ 99605 h 5612466"/>
              <a:gd name="connsiteX961" fmla="*/ 2464100 w 8631073"/>
              <a:gd name="connsiteY961" fmla="*/ 97618 h 5612466"/>
              <a:gd name="connsiteX962" fmla="*/ 2448234 w 8631073"/>
              <a:gd name="connsiteY962" fmla="*/ 99605 h 5612466"/>
              <a:gd name="connsiteX963" fmla="*/ 2450217 w 8631073"/>
              <a:gd name="connsiteY963" fmla="*/ 117480 h 5612466"/>
              <a:gd name="connsiteX964" fmla="*/ 2499800 w 8631073"/>
              <a:gd name="connsiteY964" fmla="*/ 103577 h 5612466"/>
              <a:gd name="connsiteX965" fmla="*/ 2543433 w 8631073"/>
              <a:gd name="connsiteY965" fmla="*/ 85701 h 5612466"/>
              <a:gd name="connsiteX966" fmla="*/ 2652515 w 8631073"/>
              <a:gd name="connsiteY966" fmla="*/ 119466 h 5612466"/>
              <a:gd name="connsiteX967" fmla="*/ 2658465 w 8631073"/>
              <a:gd name="connsiteY967" fmla="*/ 139328 h 5612466"/>
              <a:gd name="connsiteX968" fmla="*/ 2648548 w 8631073"/>
              <a:gd name="connsiteY968" fmla="*/ 171107 h 5612466"/>
              <a:gd name="connsiteX969" fmla="*/ 2664415 w 8631073"/>
              <a:gd name="connsiteY969" fmla="*/ 190969 h 5612466"/>
              <a:gd name="connsiteX970" fmla="*/ 2676315 w 8631073"/>
              <a:gd name="connsiteY970" fmla="*/ 183025 h 5612466"/>
              <a:gd name="connsiteX971" fmla="*/ 2708048 w 8631073"/>
              <a:gd name="connsiteY971" fmla="*/ 141314 h 5612466"/>
              <a:gd name="connsiteX972" fmla="*/ 2710031 w 8631073"/>
              <a:gd name="connsiteY972" fmla="*/ 149259 h 5612466"/>
              <a:gd name="connsiteX973" fmla="*/ 2733831 w 8631073"/>
              <a:gd name="connsiteY973" fmla="*/ 161176 h 5612466"/>
              <a:gd name="connsiteX974" fmla="*/ 2745731 w 8631073"/>
              <a:gd name="connsiteY974" fmla="*/ 165149 h 5612466"/>
              <a:gd name="connsiteX975" fmla="*/ 2777464 w 8631073"/>
              <a:gd name="connsiteY975" fmla="*/ 183024 h 5612466"/>
              <a:gd name="connsiteX976" fmla="*/ 2842913 w 8631073"/>
              <a:gd name="connsiteY976" fmla="*/ 175080 h 5612466"/>
              <a:gd name="connsiteX977" fmla="*/ 2852830 w 8631073"/>
              <a:gd name="connsiteY977" fmla="*/ 161176 h 5612466"/>
              <a:gd name="connsiteX978" fmla="*/ 2862747 w 8631073"/>
              <a:gd name="connsiteY978" fmla="*/ 133370 h 5612466"/>
              <a:gd name="connsiteX979" fmla="*/ 2811180 w 8631073"/>
              <a:gd name="connsiteY979" fmla="*/ 115494 h 5612466"/>
              <a:gd name="connsiteX980" fmla="*/ 2767548 w 8631073"/>
              <a:gd name="connsiteY980" fmla="*/ 87687 h 5612466"/>
              <a:gd name="connsiteX981" fmla="*/ 2831013 w 8631073"/>
              <a:gd name="connsiteY981" fmla="*/ 99604 h 5612466"/>
              <a:gd name="connsiteX982" fmla="*/ 2880597 w 8631073"/>
              <a:gd name="connsiteY982" fmla="*/ 91660 h 5612466"/>
              <a:gd name="connsiteX983" fmla="*/ 2906379 w 8631073"/>
              <a:gd name="connsiteY983" fmla="*/ 93646 h 5612466"/>
              <a:gd name="connsiteX984" fmla="*/ 2908363 w 8631073"/>
              <a:gd name="connsiteY984" fmla="*/ 99605 h 5612466"/>
              <a:gd name="connsiteX985" fmla="*/ 3001579 w 8631073"/>
              <a:gd name="connsiteY985" fmla="*/ 109536 h 5612466"/>
              <a:gd name="connsiteX986" fmla="*/ 3057111 w 8631073"/>
              <a:gd name="connsiteY986" fmla="*/ 75770 h 5612466"/>
              <a:gd name="connsiteX987" fmla="*/ 3122561 w 8631073"/>
              <a:gd name="connsiteY987" fmla="*/ 89674 h 5612466"/>
              <a:gd name="connsiteX988" fmla="*/ 3203877 w 8631073"/>
              <a:gd name="connsiteY988" fmla="*/ 117480 h 5612466"/>
              <a:gd name="connsiteX989" fmla="*/ 3265359 w 8631073"/>
              <a:gd name="connsiteY989" fmla="*/ 135356 h 5612466"/>
              <a:gd name="connsiteX990" fmla="*/ 3312959 w 8631073"/>
              <a:gd name="connsiteY990" fmla="*/ 145287 h 5612466"/>
              <a:gd name="connsiteX991" fmla="*/ 3352626 w 8631073"/>
              <a:gd name="connsiteY991" fmla="*/ 161177 h 5612466"/>
              <a:gd name="connsiteX992" fmla="*/ 3380391 w 8631073"/>
              <a:gd name="connsiteY992" fmla="*/ 250555 h 5612466"/>
              <a:gd name="connsiteX993" fmla="*/ 3392292 w 8631073"/>
              <a:gd name="connsiteY993" fmla="*/ 270417 h 5612466"/>
              <a:gd name="connsiteX994" fmla="*/ 3414108 w 8631073"/>
              <a:gd name="connsiteY994" fmla="*/ 260486 h 5612466"/>
              <a:gd name="connsiteX995" fmla="*/ 3426008 w 8631073"/>
              <a:gd name="connsiteY995" fmla="*/ 244597 h 5612466"/>
              <a:gd name="connsiteX996" fmla="*/ 3485508 w 8631073"/>
              <a:gd name="connsiteY996" fmla="*/ 220762 h 5612466"/>
              <a:gd name="connsiteX997" fmla="*/ 3511289 w 8631073"/>
              <a:gd name="connsiteY997" fmla="*/ 246583 h 5612466"/>
              <a:gd name="connsiteX998" fmla="*/ 3554924 w 8631073"/>
              <a:gd name="connsiteY998" fmla="*/ 224735 h 5612466"/>
              <a:gd name="connsiteX999" fmla="*/ 3620373 w 8631073"/>
              <a:gd name="connsiteY999" fmla="*/ 226721 h 5612466"/>
              <a:gd name="connsiteX1000" fmla="*/ 3743339 w 8631073"/>
              <a:gd name="connsiteY1000" fmla="*/ 270417 h 5612466"/>
              <a:gd name="connsiteX1001" fmla="*/ 3763172 w 8631073"/>
              <a:gd name="connsiteY1001" fmla="*/ 278362 h 5612466"/>
              <a:gd name="connsiteX1002" fmla="*/ 3810771 w 8631073"/>
              <a:gd name="connsiteY1002" fmla="*/ 272403 h 5612466"/>
              <a:gd name="connsiteX1003" fmla="*/ 3824654 w 8631073"/>
              <a:gd name="connsiteY1003" fmla="*/ 264459 h 5612466"/>
              <a:gd name="connsiteX1004" fmla="*/ 3844487 w 8631073"/>
              <a:gd name="connsiteY1004" fmla="*/ 260486 h 5612466"/>
              <a:gd name="connsiteX1005" fmla="*/ 3870271 w 8631073"/>
              <a:gd name="connsiteY1005" fmla="*/ 278362 h 5612466"/>
              <a:gd name="connsiteX1006" fmla="*/ 3892086 w 8631073"/>
              <a:gd name="connsiteY1006" fmla="*/ 304182 h 5612466"/>
              <a:gd name="connsiteX1007" fmla="*/ 3917871 w 8631073"/>
              <a:gd name="connsiteY1007" fmla="*/ 316099 h 5612466"/>
              <a:gd name="connsiteX1008" fmla="*/ 3955552 w 8631073"/>
              <a:gd name="connsiteY1008" fmla="*/ 330003 h 5612466"/>
              <a:gd name="connsiteX1009" fmla="*/ 3973403 w 8631073"/>
              <a:gd name="connsiteY1009" fmla="*/ 330003 h 5612466"/>
              <a:gd name="connsiteX1010" fmla="*/ 4056703 w 8631073"/>
              <a:gd name="connsiteY1010" fmla="*/ 335961 h 5612466"/>
              <a:gd name="connsiteX1011" fmla="*/ 4088436 w 8631073"/>
              <a:gd name="connsiteY1011" fmla="*/ 326031 h 5612466"/>
              <a:gd name="connsiteX1012" fmla="*/ 4066619 w 8631073"/>
              <a:gd name="connsiteY1012" fmla="*/ 302196 h 5612466"/>
              <a:gd name="connsiteX1013" fmla="*/ 4060669 w 8631073"/>
              <a:gd name="connsiteY1013" fmla="*/ 298224 h 5612466"/>
              <a:gd name="connsiteX1014" fmla="*/ 4050753 w 8631073"/>
              <a:gd name="connsiteY1014" fmla="*/ 224735 h 5612466"/>
              <a:gd name="connsiteX1015" fmla="*/ 4080503 w 8631073"/>
              <a:gd name="connsiteY1015" fmla="*/ 262472 h 5612466"/>
              <a:gd name="connsiteX1016" fmla="*/ 4128101 w 8631073"/>
              <a:gd name="connsiteY1016" fmla="*/ 252541 h 5612466"/>
              <a:gd name="connsiteX1017" fmla="*/ 4138018 w 8631073"/>
              <a:gd name="connsiteY1017" fmla="*/ 260486 h 5612466"/>
              <a:gd name="connsiteX1018" fmla="*/ 4134052 w 8631073"/>
              <a:gd name="connsiteY1018" fmla="*/ 272403 h 5612466"/>
              <a:gd name="connsiteX1019" fmla="*/ 4134052 w 8631073"/>
              <a:gd name="connsiteY1019" fmla="*/ 290279 h 5612466"/>
              <a:gd name="connsiteX1020" fmla="*/ 4145951 w 8631073"/>
              <a:gd name="connsiteY1020" fmla="*/ 288293 h 5612466"/>
              <a:gd name="connsiteX1021" fmla="*/ 4161818 w 8631073"/>
              <a:gd name="connsiteY1021" fmla="*/ 300210 h 5612466"/>
              <a:gd name="connsiteX1022" fmla="*/ 4163802 w 8631073"/>
              <a:gd name="connsiteY1022" fmla="*/ 312127 h 5612466"/>
              <a:gd name="connsiteX1023" fmla="*/ 4266933 w 8631073"/>
              <a:gd name="connsiteY1023" fmla="*/ 288293 h 5612466"/>
              <a:gd name="connsiteX1024" fmla="*/ 4270900 w 8631073"/>
              <a:gd name="connsiteY1024" fmla="*/ 290279 h 5612466"/>
              <a:gd name="connsiteX1025" fmla="*/ 4401800 w 8631073"/>
              <a:gd name="connsiteY1025" fmla="*/ 316099 h 5612466"/>
              <a:gd name="connsiteX1026" fmla="*/ 4433533 w 8631073"/>
              <a:gd name="connsiteY1026" fmla="*/ 331989 h 5612466"/>
              <a:gd name="connsiteX1027" fmla="*/ 4469232 w 8631073"/>
              <a:gd name="connsiteY1027" fmla="*/ 355823 h 5612466"/>
              <a:gd name="connsiteX1028" fmla="*/ 4544598 w 8631073"/>
              <a:gd name="connsiteY1028" fmla="*/ 365754 h 5612466"/>
              <a:gd name="connsiteX1029" fmla="*/ 4562448 w 8631073"/>
              <a:gd name="connsiteY1029" fmla="*/ 337948 h 5612466"/>
              <a:gd name="connsiteX1030" fmla="*/ 4560465 w 8631073"/>
              <a:gd name="connsiteY1030" fmla="*/ 322058 h 5612466"/>
              <a:gd name="connsiteX1031" fmla="*/ 4568398 w 8631073"/>
              <a:gd name="connsiteY1031" fmla="*/ 290279 h 5612466"/>
              <a:gd name="connsiteX1032" fmla="*/ 4574348 w 8631073"/>
              <a:gd name="connsiteY1032" fmla="*/ 274390 h 5612466"/>
              <a:gd name="connsiteX1033" fmla="*/ 4588231 w 8631073"/>
              <a:gd name="connsiteY1033" fmla="*/ 286307 h 5612466"/>
              <a:gd name="connsiteX1034" fmla="*/ 4606081 w 8631073"/>
              <a:gd name="connsiteY1034" fmla="*/ 330003 h 5612466"/>
              <a:gd name="connsiteX1035" fmla="*/ 4681447 w 8631073"/>
              <a:gd name="connsiteY1035" fmla="*/ 375686 h 5612466"/>
              <a:gd name="connsiteX1036" fmla="*/ 4734997 w 8631073"/>
              <a:gd name="connsiteY1036" fmla="*/ 373699 h 5612466"/>
              <a:gd name="connsiteX1037" fmla="*/ 4774663 w 8631073"/>
              <a:gd name="connsiteY1037" fmla="*/ 401506 h 5612466"/>
              <a:gd name="connsiteX1038" fmla="*/ 4780613 w 8631073"/>
              <a:gd name="connsiteY1038" fmla="*/ 413423 h 5612466"/>
              <a:gd name="connsiteX1039" fmla="*/ 4806396 w 8631073"/>
              <a:gd name="connsiteY1039" fmla="*/ 367741 h 5612466"/>
              <a:gd name="connsiteX1040" fmla="*/ 4828213 w 8631073"/>
              <a:gd name="connsiteY1040" fmla="*/ 367740 h 5612466"/>
              <a:gd name="connsiteX1041" fmla="*/ 4861929 w 8631073"/>
              <a:gd name="connsiteY1041" fmla="*/ 375685 h 5612466"/>
              <a:gd name="connsiteX1042" fmla="*/ 4909528 w 8631073"/>
              <a:gd name="connsiteY1042" fmla="*/ 367741 h 5612466"/>
              <a:gd name="connsiteX1043" fmla="*/ 4982911 w 8631073"/>
              <a:gd name="connsiteY1043" fmla="*/ 395547 h 5612466"/>
              <a:gd name="connsiteX1044" fmla="*/ 5034477 w 8631073"/>
              <a:gd name="connsiteY1044" fmla="*/ 387602 h 5612466"/>
              <a:gd name="connsiteX1045" fmla="*/ 5090010 w 8631073"/>
              <a:gd name="connsiteY1045" fmla="*/ 393561 h 5612466"/>
              <a:gd name="connsiteX1046" fmla="*/ 5121743 w 8631073"/>
              <a:gd name="connsiteY1046" fmla="*/ 395547 h 5612466"/>
              <a:gd name="connsiteX1047" fmla="*/ 5125710 w 8631073"/>
              <a:gd name="connsiteY1047" fmla="*/ 393561 h 5612466"/>
              <a:gd name="connsiteX1048" fmla="*/ 5147526 w 8631073"/>
              <a:gd name="connsiteY1048" fmla="*/ 397533 h 5612466"/>
              <a:gd name="connsiteX1049" fmla="*/ 5153476 w 8631073"/>
              <a:gd name="connsiteY1049" fmla="*/ 415409 h 5612466"/>
              <a:gd name="connsiteX1050" fmla="*/ 5195126 w 8631073"/>
              <a:gd name="connsiteY1050" fmla="*/ 439244 h 5612466"/>
              <a:gd name="connsiteX1051" fmla="*/ 5294291 w 8631073"/>
              <a:gd name="connsiteY1051" fmla="*/ 409451 h 5612466"/>
              <a:gd name="connsiteX1052" fmla="*/ 5318092 w 8631073"/>
              <a:gd name="connsiteY1052" fmla="*/ 417396 h 5612466"/>
              <a:gd name="connsiteX1053" fmla="*/ 5337925 w 8631073"/>
              <a:gd name="connsiteY1053" fmla="*/ 425340 h 5612466"/>
              <a:gd name="connsiteX1054" fmla="*/ 5387508 w 8631073"/>
              <a:gd name="connsiteY1054" fmla="*/ 419382 h 5612466"/>
              <a:gd name="connsiteX1055" fmla="*/ 5429157 w 8631073"/>
              <a:gd name="connsiteY1055" fmla="*/ 387603 h 5612466"/>
              <a:gd name="connsiteX1056" fmla="*/ 5448990 w 8631073"/>
              <a:gd name="connsiteY1056" fmla="*/ 373699 h 5612466"/>
              <a:gd name="connsiteX1057" fmla="*/ 5490640 w 8631073"/>
              <a:gd name="connsiteY1057" fmla="*/ 373699 h 5612466"/>
              <a:gd name="connsiteX1058" fmla="*/ 5502540 w 8631073"/>
              <a:gd name="connsiteY1058" fmla="*/ 330003 h 5612466"/>
              <a:gd name="connsiteX1059" fmla="*/ 5514439 w 8631073"/>
              <a:gd name="connsiteY1059" fmla="*/ 369727 h 5612466"/>
              <a:gd name="connsiteX1060" fmla="*/ 5464857 w 8631073"/>
              <a:gd name="connsiteY1060" fmla="*/ 415409 h 5612466"/>
              <a:gd name="connsiteX1061" fmla="*/ 5538239 w 8631073"/>
              <a:gd name="connsiteY1061" fmla="*/ 405478 h 5612466"/>
              <a:gd name="connsiteX1062" fmla="*/ 5552123 w 8631073"/>
              <a:gd name="connsiteY1062" fmla="*/ 385616 h 5612466"/>
              <a:gd name="connsiteX1063" fmla="*/ 5591789 w 8631073"/>
              <a:gd name="connsiteY1063" fmla="*/ 351851 h 5612466"/>
              <a:gd name="connsiteX1064" fmla="*/ 5601705 w 8631073"/>
              <a:gd name="connsiteY1064" fmla="*/ 335961 h 5612466"/>
              <a:gd name="connsiteX1065" fmla="*/ 5615589 w 8631073"/>
              <a:gd name="connsiteY1065" fmla="*/ 296238 h 5612466"/>
              <a:gd name="connsiteX1066" fmla="*/ 5621538 w 8631073"/>
              <a:gd name="connsiteY1066" fmla="*/ 312127 h 5612466"/>
              <a:gd name="connsiteX1067" fmla="*/ 5665172 w 8631073"/>
              <a:gd name="connsiteY1067" fmla="*/ 324044 h 5612466"/>
              <a:gd name="connsiteX1068" fmla="*/ 5722688 w 8631073"/>
              <a:gd name="connsiteY1068" fmla="*/ 314114 h 5612466"/>
              <a:gd name="connsiteX1069" fmla="*/ 5766321 w 8631073"/>
              <a:gd name="connsiteY1069" fmla="*/ 324045 h 5612466"/>
              <a:gd name="connsiteX1070" fmla="*/ 5893253 w 8631073"/>
              <a:gd name="connsiteY1070" fmla="*/ 367741 h 5612466"/>
              <a:gd name="connsiteX1071" fmla="*/ 5903170 w 8631073"/>
              <a:gd name="connsiteY1071" fmla="*/ 399520 h 5612466"/>
              <a:gd name="connsiteX1072" fmla="*/ 5873420 w 8631073"/>
              <a:gd name="connsiteY1072" fmla="*/ 427326 h 5612466"/>
              <a:gd name="connsiteX1073" fmla="*/ 5833753 w 8631073"/>
              <a:gd name="connsiteY1073" fmla="*/ 457119 h 5612466"/>
              <a:gd name="connsiteX1074" fmla="*/ 6014235 w 8631073"/>
              <a:gd name="connsiteY1074" fmla="*/ 403492 h 5612466"/>
              <a:gd name="connsiteX1075" fmla="*/ 6036051 w 8631073"/>
              <a:gd name="connsiteY1075" fmla="*/ 399520 h 5612466"/>
              <a:gd name="connsiteX1076" fmla="*/ 6049935 w 8631073"/>
              <a:gd name="connsiteY1076" fmla="*/ 423354 h 5612466"/>
              <a:gd name="connsiteX1077" fmla="*/ 6042002 w 8631073"/>
              <a:gd name="connsiteY1077" fmla="*/ 441230 h 5612466"/>
              <a:gd name="connsiteX1078" fmla="*/ 6008285 w 8631073"/>
              <a:gd name="connsiteY1078" fmla="*/ 486912 h 5612466"/>
              <a:gd name="connsiteX1079" fmla="*/ 6020185 w 8631073"/>
              <a:gd name="connsiteY1079" fmla="*/ 538553 h 5612466"/>
              <a:gd name="connsiteX1080" fmla="*/ 6059851 w 8631073"/>
              <a:gd name="connsiteY1080" fmla="*/ 524650 h 5612466"/>
              <a:gd name="connsiteX1081" fmla="*/ 6069768 w 8631073"/>
              <a:gd name="connsiteY1081" fmla="*/ 502802 h 5612466"/>
              <a:gd name="connsiteX1082" fmla="*/ 6135217 w 8631073"/>
              <a:gd name="connsiteY1082" fmla="*/ 449175 h 5612466"/>
              <a:gd name="connsiteX1083" fmla="*/ 6190751 w 8631073"/>
              <a:gd name="connsiteY1083" fmla="*/ 443216 h 5612466"/>
              <a:gd name="connsiteX1084" fmla="*/ 6327599 w 8631073"/>
              <a:gd name="connsiteY1084" fmla="*/ 471023 h 5612466"/>
              <a:gd name="connsiteX1085" fmla="*/ 6363299 w 8631073"/>
              <a:gd name="connsiteY1085" fmla="*/ 465064 h 5612466"/>
              <a:gd name="connsiteX1086" fmla="*/ 6420815 w 8631073"/>
              <a:gd name="connsiteY1086" fmla="*/ 449175 h 5612466"/>
              <a:gd name="connsiteX1087" fmla="*/ 6484281 w 8631073"/>
              <a:gd name="connsiteY1087" fmla="*/ 476981 h 5612466"/>
              <a:gd name="connsiteX1088" fmla="*/ 6527914 w 8631073"/>
              <a:gd name="connsiteY1088" fmla="*/ 480954 h 5612466"/>
              <a:gd name="connsiteX1089" fmla="*/ 6559647 w 8631073"/>
              <a:gd name="connsiteY1089" fmla="*/ 471023 h 5612466"/>
              <a:gd name="connsiteX1090" fmla="*/ 6577497 w 8631073"/>
              <a:gd name="connsiteY1090" fmla="*/ 461092 h 5612466"/>
              <a:gd name="connsiteX1091" fmla="*/ 6585430 w 8631073"/>
              <a:gd name="connsiteY1091" fmla="*/ 484926 h 5612466"/>
              <a:gd name="connsiteX1092" fmla="*/ 6571547 w 8631073"/>
              <a:gd name="connsiteY1092" fmla="*/ 510746 h 5612466"/>
              <a:gd name="connsiteX1093" fmla="*/ 6611213 w 8631073"/>
              <a:gd name="connsiteY1093" fmla="*/ 564374 h 5612466"/>
              <a:gd name="connsiteX1094" fmla="*/ 6635013 w 8631073"/>
              <a:gd name="connsiteY1094" fmla="*/ 558415 h 5612466"/>
              <a:gd name="connsiteX1095" fmla="*/ 6656829 w 8631073"/>
              <a:gd name="connsiteY1095" fmla="*/ 560402 h 5612466"/>
              <a:gd name="connsiteX1096" fmla="*/ 6757978 w 8631073"/>
              <a:gd name="connsiteY1096" fmla="*/ 572319 h 5612466"/>
              <a:gd name="connsiteX1097" fmla="*/ 6763928 w 8631073"/>
              <a:gd name="connsiteY1097" fmla="*/ 564374 h 5612466"/>
              <a:gd name="connsiteX1098" fmla="*/ 6755995 w 8631073"/>
              <a:gd name="connsiteY1098" fmla="*/ 544512 h 5612466"/>
              <a:gd name="connsiteX1099" fmla="*/ 6748062 w 8631073"/>
              <a:gd name="connsiteY1099" fmla="*/ 548484 h 5612466"/>
              <a:gd name="connsiteX1100" fmla="*/ 6698479 w 8631073"/>
              <a:gd name="connsiteY1100" fmla="*/ 552456 h 5612466"/>
              <a:gd name="connsiteX1101" fmla="*/ 6678646 w 8631073"/>
              <a:gd name="connsiteY1101" fmla="*/ 500815 h 5612466"/>
              <a:gd name="connsiteX1102" fmla="*/ 6694512 w 8631073"/>
              <a:gd name="connsiteY1102" fmla="*/ 496843 h 5612466"/>
              <a:gd name="connsiteX1103" fmla="*/ 6730211 w 8631073"/>
              <a:gd name="connsiteY1103" fmla="*/ 490885 h 5612466"/>
              <a:gd name="connsiteX1104" fmla="*/ 6805577 w 8631073"/>
              <a:gd name="connsiteY1104" fmla="*/ 476981 h 5612466"/>
              <a:gd name="connsiteX1105" fmla="*/ 6839294 w 8631073"/>
              <a:gd name="connsiteY1105" fmla="*/ 484926 h 5612466"/>
              <a:gd name="connsiteX1106" fmla="*/ 6880944 w 8631073"/>
              <a:gd name="connsiteY1106" fmla="*/ 498829 h 5612466"/>
              <a:gd name="connsiteX1107" fmla="*/ 6908710 w 8631073"/>
              <a:gd name="connsiteY1107" fmla="*/ 502802 h 5612466"/>
              <a:gd name="connsiteX1108" fmla="*/ 6938460 w 8631073"/>
              <a:gd name="connsiteY1108" fmla="*/ 496843 h 5612466"/>
              <a:gd name="connsiteX1109" fmla="*/ 6954327 w 8631073"/>
              <a:gd name="connsiteY1109" fmla="*/ 528622 h 5612466"/>
              <a:gd name="connsiteX1110" fmla="*/ 7027708 w 8631073"/>
              <a:gd name="connsiteY1110" fmla="*/ 480954 h 5612466"/>
              <a:gd name="connsiteX1111" fmla="*/ 7019776 w 8631073"/>
              <a:gd name="connsiteY1111" fmla="*/ 496843 h 5612466"/>
              <a:gd name="connsiteX1112" fmla="*/ 7047542 w 8631073"/>
              <a:gd name="connsiteY1112" fmla="*/ 538553 h 5612466"/>
              <a:gd name="connsiteX1113" fmla="*/ 7111009 w 8631073"/>
              <a:gd name="connsiteY1113" fmla="*/ 538553 h 5612466"/>
              <a:gd name="connsiteX1114" fmla="*/ 7204224 w 8631073"/>
              <a:gd name="connsiteY1114" fmla="*/ 576291 h 5612466"/>
              <a:gd name="connsiteX1115" fmla="*/ 7243891 w 8631073"/>
              <a:gd name="connsiteY1115" fmla="*/ 564374 h 5612466"/>
              <a:gd name="connsiteX1116" fmla="*/ 7289507 w 8631073"/>
              <a:gd name="connsiteY1116" fmla="*/ 536567 h 5612466"/>
              <a:gd name="connsiteX1117" fmla="*/ 7339090 w 8631073"/>
              <a:gd name="connsiteY1117" fmla="*/ 540539 h 5612466"/>
              <a:gd name="connsiteX1118" fmla="*/ 7364873 w 8631073"/>
              <a:gd name="connsiteY1118" fmla="*/ 554443 h 5612466"/>
              <a:gd name="connsiteX1119" fmla="*/ 7372806 w 8631073"/>
              <a:gd name="connsiteY1119" fmla="*/ 558415 h 5612466"/>
              <a:gd name="connsiteX1120" fmla="*/ 7450156 w 8631073"/>
              <a:gd name="connsiteY1120" fmla="*/ 546498 h 5612466"/>
              <a:gd name="connsiteX1121" fmla="*/ 7487095 w 8631073"/>
              <a:gd name="connsiteY1121" fmla="*/ 544760 h 5612466"/>
              <a:gd name="connsiteX1122" fmla="*/ 7494279 w 8631073"/>
              <a:gd name="connsiteY1122" fmla="*/ 540751 h 5612466"/>
              <a:gd name="connsiteX1123" fmla="*/ 8631073 w 8631073"/>
              <a:gd name="connsiteY1123" fmla="*/ 1197079 h 5612466"/>
              <a:gd name="connsiteX1124" fmla="*/ 6148907 w 8631073"/>
              <a:gd name="connsiteY1124" fmla="*/ 5496316 h 5612466"/>
              <a:gd name="connsiteX1125" fmla="*/ 6062713 w 8631073"/>
              <a:gd name="connsiteY1125" fmla="*/ 5507290 h 5612466"/>
              <a:gd name="connsiteX1126" fmla="*/ 5710498 w 8631073"/>
              <a:gd name="connsiteY1126" fmla="*/ 5554215 h 5612466"/>
              <a:gd name="connsiteX1127" fmla="*/ 5374292 w 8631073"/>
              <a:gd name="connsiteY1127" fmla="*/ 5575250 h 5612466"/>
              <a:gd name="connsiteX1128" fmla="*/ 5116680 w 8631073"/>
              <a:gd name="connsiteY1128" fmla="*/ 5588194 h 5612466"/>
              <a:gd name="connsiteX1129" fmla="*/ 4920196 w 8631073"/>
              <a:gd name="connsiteY1129" fmla="*/ 5604375 h 5612466"/>
              <a:gd name="connsiteX1130" fmla="*/ 4779019 w 8631073"/>
              <a:gd name="connsiteY1130" fmla="*/ 5610847 h 5612466"/>
              <a:gd name="connsiteX1131" fmla="*/ 4690237 w 8631073"/>
              <a:gd name="connsiteY1131" fmla="*/ 5612466 h 5612466"/>
              <a:gd name="connsiteX1132" fmla="*/ 4662584 w 8631073"/>
              <a:gd name="connsiteY1132" fmla="*/ 5612466 h 5612466"/>
              <a:gd name="connsiteX1133" fmla="*/ 4656762 w 8631073"/>
              <a:gd name="connsiteY1133" fmla="*/ 5610847 h 5612466"/>
              <a:gd name="connsiteX1134" fmla="*/ 4241963 w 8631073"/>
              <a:gd name="connsiteY1134" fmla="*/ 5597903 h 5612466"/>
              <a:gd name="connsiteX1135" fmla="*/ 4132805 w 8631073"/>
              <a:gd name="connsiteY1135" fmla="*/ 5589813 h 5612466"/>
              <a:gd name="connsiteX1136" fmla="*/ 3894114 w 8631073"/>
              <a:gd name="connsiteY1136" fmla="*/ 5568777 h 5612466"/>
              <a:gd name="connsiteX1137" fmla="*/ 3706362 w 8631073"/>
              <a:gd name="connsiteY1137" fmla="*/ 5549360 h 5612466"/>
              <a:gd name="connsiteX1138" fmla="*/ 3531710 w 8631073"/>
              <a:gd name="connsiteY1138" fmla="*/ 5529943 h 5612466"/>
              <a:gd name="connsiteX1139" fmla="*/ 3517155 w 8631073"/>
              <a:gd name="connsiteY1139" fmla="*/ 5525089 h 5612466"/>
              <a:gd name="connsiteX1140" fmla="*/ 3426918 w 8631073"/>
              <a:gd name="connsiteY1140" fmla="*/ 5497582 h 5612466"/>
              <a:gd name="connsiteX1141" fmla="*/ 3330860 w 8631073"/>
              <a:gd name="connsiteY1141" fmla="*/ 5492727 h 5612466"/>
              <a:gd name="connsiteX1142" fmla="*/ 3169306 w 8631073"/>
              <a:gd name="connsiteY1142" fmla="*/ 5465220 h 5612466"/>
              <a:gd name="connsiteX1143" fmla="*/ 3105267 w 8631073"/>
              <a:gd name="connsiteY1143" fmla="*/ 5436094 h 5612466"/>
              <a:gd name="connsiteX1144" fmla="*/ 3089257 w 8631073"/>
              <a:gd name="connsiteY1144" fmla="*/ 5434476 h 5612466"/>
              <a:gd name="connsiteX1145" fmla="*/ 3051416 w 8631073"/>
              <a:gd name="connsiteY1145" fmla="*/ 5434476 h 5612466"/>
              <a:gd name="connsiteX1146" fmla="*/ 2997565 w 8631073"/>
              <a:gd name="connsiteY1146" fmla="*/ 5418295 h 5612466"/>
              <a:gd name="connsiteX1147" fmla="*/ 2914605 w 8631073"/>
              <a:gd name="connsiteY1147" fmla="*/ 5390788 h 5612466"/>
              <a:gd name="connsiteX1148" fmla="*/ 2865120 w 8631073"/>
              <a:gd name="connsiteY1148" fmla="*/ 5381079 h 5612466"/>
              <a:gd name="connsiteX1149" fmla="*/ 2793804 w 8631073"/>
              <a:gd name="connsiteY1149" fmla="*/ 5377843 h 5612466"/>
              <a:gd name="connsiteX1150" fmla="*/ 2754507 w 8631073"/>
              <a:gd name="connsiteY1150" fmla="*/ 5368134 h 5612466"/>
              <a:gd name="connsiteX1151" fmla="*/ 2744319 w 8631073"/>
              <a:gd name="connsiteY1151" fmla="*/ 5360044 h 5612466"/>
              <a:gd name="connsiteX1152" fmla="*/ 2744319 w 8631073"/>
              <a:gd name="connsiteY1152" fmla="*/ 5348717 h 5612466"/>
              <a:gd name="connsiteX1153" fmla="*/ 2731220 w 8631073"/>
              <a:gd name="connsiteY1153" fmla="*/ 5339009 h 5612466"/>
              <a:gd name="connsiteX1154" fmla="*/ 2686102 w 8631073"/>
              <a:gd name="connsiteY1154" fmla="*/ 5358426 h 5612466"/>
              <a:gd name="connsiteX1155" fmla="*/ 2670092 w 8631073"/>
              <a:gd name="connsiteY1155" fmla="*/ 5356808 h 5612466"/>
              <a:gd name="connsiteX1156" fmla="*/ 2671547 w 8631073"/>
              <a:gd name="connsiteY1156" fmla="*/ 5340627 h 5612466"/>
              <a:gd name="connsiteX1157" fmla="*/ 2662815 w 8631073"/>
              <a:gd name="connsiteY1157" fmla="*/ 5319592 h 5612466"/>
              <a:gd name="connsiteX1158" fmla="*/ 2649716 w 8631073"/>
              <a:gd name="connsiteY1158" fmla="*/ 5314737 h 5612466"/>
              <a:gd name="connsiteX1159" fmla="*/ 2643894 w 8631073"/>
              <a:gd name="connsiteY1159" fmla="*/ 5300175 h 5612466"/>
              <a:gd name="connsiteX1160" fmla="*/ 2645349 w 8631073"/>
              <a:gd name="connsiteY1160" fmla="*/ 5288848 h 5612466"/>
              <a:gd name="connsiteX1161" fmla="*/ 2633706 w 8631073"/>
              <a:gd name="connsiteY1161" fmla="*/ 5287230 h 5612466"/>
              <a:gd name="connsiteX1162" fmla="*/ 2597320 w 8631073"/>
              <a:gd name="connsiteY1162" fmla="*/ 5287230 h 5612466"/>
              <a:gd name="connsiteX1163" fmla="*/ 2489618 w 8631073"/>
              <a:gd name="connsiteY1163" fmla="*/ 5308265 h 5612466"/>
              <a:gd name="connsiteX1164" fmla="*/ 2473608 w 8631073"/>
              <a:gd name="connsiteY1164" fmla="*/ 5321210 h 5612466"/>
              <a:gd name="connsiteX1165" fmla="*/ 2477974 w 8631073"/>
              <a:gd name="connsiteY1165" fmla="*/ 5298557 h 5612466"/>
              <a:gd name="connsiteX1166" fmla="*/ 2461964 w 8631073"/>
              <a:gd name="connsiteY1166" fmla="*/ 5269431 h 5612466"/>
              <a:gd name="connsiteX1167" fmla="*/ 2330975 w 8631073"/>
              <a:gd name="connsiteY1167" fmla="*/ 5235451 h 5612466"/>
              <a:gd name="connsiteX1168" fmla="*/ 2282946 w 8631073"/>
              <a:gd name="connsiteY1168" fmla="*/ 5227361 h 5612466"/>
              <a:gd name="connsiteX1169" fmla="*/ 2269847 w 8631073"/>
              <a:gd name="connsiteY1169" fmla="*/ 5203089 h 5612466"/>
              <a:gd name="connsiteX1170" fmla="*/ 2245104 w 8631073"/>
              <a:gd name="connsiteY1170" fmla="*/ 5183672 h 5612466"/>
              <a:gd name="connsiteX1171" fmla="*/ 2214540 w 8631073"/>
              <a:gd name="connsiteY1171" fmla="*/ 5182054 h 5612466"/>
              <a:gd name="connsiteX1172" fmla="*/ 2195620 w 8631073"/>
              <a:gd name="connsiteY1172" fmla="*/ 5182054 h 5612466"/>
              <a:gd name="connsiteX1173" fmla="*/ 2170877 w 8631073"/>
              <a:gd name="connsiteY1173" fmla="*/ 5186908 h 5612466"/>
              <a:gd name="connsiteX1174" fmla="*/ 2151957 w 8631073"/>
              <a:gd name="connsiteY1174" fmla="*/ 5180436 h 5612466"/>
              <a:gd name="connsiteX1175" fmla="*/ 2138858 w 8631073"/>
              <a:gd name="connsiteY1175" fmla="*/ 5167491 h 5612466"/>
              <a:gd name="connsiteX1176" fmla="*/ 2117026 w 8631073"/>
              <a:gd name="connsiteY1176" fmla="*/ 5159401 h 5612466"/>
              <a:gd name="connsiteX1177" fmla="*/ 2089373 w 8631073"/>
              <a:gd name="connsiteY1177" fmla="*/ 5177200 h 5612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Lst>
            <a:rect l="l" t="t" r="r" b="b"/>
            <a:pathLst>
              <a:path w="8631073" h="5612466">
                <a:moveTo>
                  <a:pt x="1643332" y="808823"/>
                </a:moveTo>
                <a:cubicBezTo>
                  <a:pt x="1650428" y="816335"/>
                  <a:pt x="1657680" y="820469"/>
                  <a:pt x="1665241" y="821296"/>
                </a:cubicBezTo>
                <a:lnTo>
                  <a:pt x="1676983" y="817654"/>
                </a:lnTo>
                <a:lnTo>
                  <a:pt x="1678707" y="804703"/>
                </a:lnTo>
                <a:cubicBezTo>
                  <a:pt x="1680690" y="792786"/>
                  <a:pt x="1672757" y="786827"/>
                  <a:pt x="1660857" y="790800"/>
                </a:cubicBezTo>
                <a:lnTo>
                  <a:pt x="1640775" y="804836"/>
                </a:lnTo>
                <a:close/>
                <a:moveTo>
                  <a:pt x="3409453" y="4246798"/>
                </a:moveTo>
                <a:cubicBezTo>
                  <a:pt x="3425463" y="4250035"/>
                  <a:pt x="3429830" y="4246798"/>
                  <a:pt x="3431285" y="4228999"/>
                </a:cubicBezTo>
                <a:cubicBezTo>
                  <a:pt x="3431285" y="4224145"/>
                  <a:pt x="3428374" y="4214437"/>
                  <a:pt x="3437107" y="4214437"/>
                </a:cubicBezTo>
                <a:cubicBezTo>
                  <a:pt x="3450206" y="4212818"/>
                  <a:pt x="3458938" y="4225763"/>
                  <a:pt x="3453117" y="4238708"/>
                </a:cubicBezTo>
                <a:cubicBezTo>
                  <a:pt x="3448750" y="4246798"/>
                  <a:pt x="3450206" y="4251653"/>
                  <a:pt x="3458938" y="4254889"/>
                </a:cubicBezTo>
                <a:cubicBezTo>
                  <a:pt x="3477859" y="4262979"/>
                  <a:pt x="3496779" y="4272688"/>
                  <a:pt x="3514245" y="4285633"/>
                </a:cubicBezTo>
                <a:cubicBezTo>
                  <a:pt x="3528799" y="4295341"/>
                  <a:pt x="3544809" y="4296959"/>
                  <a:pt x="3560819" y="4285633"/>
                </a:cubicBezTo>
                <a:cubicBezTo>
                  <a:pt x="3565185" y="4280778"/>
                  <a:pt x="3571007" y="4279160"/>
                  <a:pt x="3578284" y="4279160"/>
                </a:cubicBezTo>
                <a:cubicBezTo>
                  <a:pt x="3589928" y="4280778"/>
                  <a:pt x="3601571" y="4282396"/>
                  <a:pt x="3613214" y="4284014"/>
                </a:cubicBezTo>
                <a:cubicBezTo>
                  <a:pt x="3621947" y="4284014"/>
                  <a:pt x="3629224" y="4288869"/>
                  <a:pt x="3632135" y="4300195"/>
                </a:cubicBezTo>
                <a:cubicBezTo>
                  <a:pt x="3633591" y="4311521"/>
                  <a:pt x="3639412" y="4313140"/>
                  <a:pt x="3648145" y="4309903"/>
                </a:cubicBezTo>
                <a:cubicBezTo>
                  <a:pt x="3655422" y="4308285"/>
                  <a:pt x="3664155" y="4306668"/>
                  <a:pt x="3671432" y="4305050"/>
                </a:cubicBezTo>
                <a:cubicBezTo>
                  <a:pt x="3688897" y="4300194"/>
                  <a:pt x="3699085" y="4288869"/>
                  <a:pt x="3701996" y="4269452"/>
                </a:cubicBezTo>
                <a:cubicBezTo>
                  <a:pt x="3703452" y="4262979"/>
                  <a:pt x="3703452" y="4256507"/>
                  <a:pt x="3704907" y="4250034"/>
                </a:cubicBezTo>
                <a:cubicBezTo>
                  <a:pt x="3709273" y="4298577"/>
                  <a:pt x="3741293" y="4306667"/>
                  <a:pt x="3774768" y="4313140"/>
                </a:cubicBezTo>
                <a:cubicBezTo>
                  <a:pt x="3784956" y="4316376"/>
                  <a:pt x="3792233" y="4311522"/>
                  <a:pt x="3799510" y="4305050"/>
                </a:cubicBezTo>
                <a:cubicBezTo>
                  <a:pt x="3806787" y="4298577"/>
                  <a:pt x="3809698" y="4290486"/>
                  <a:pt x="3806787" y="4280778"/>
                </a:cubicBezTo>
                <a:cubicBezTo>
                  <a:pt x="3803877" y="4272688"/>
                  <a:pt x="3796600" y="4277542"/>
                  <a:pt x="3790778" y="4277542"/>
                </a:cubicBezTo>
                <a:cubicBezTo>
                  <a:pt x="3786411" y="4277542"/>
                  <a:pt x="3779134" y="4279160"/>
                  <a:pt x="3777679" y="4271070"/>
                </a:cubicBezTo>
                <a:cubicBezTo>
                  <a:pt x="3776223" y="4264597"/>
                  <a:pt x="3779134" y="4256506"/>
                  <a:pt x="3784956" y="4253271"/>
                </a:cubicBezTo>
                <a:cubicBezTo>
                  <a:pt x="3790778" y="4248417"/>
                  <a:pt x="3798055" y="4248416"/>
                  <a:pt x="3803876" y="4248417"/>
                </a:cubicBezTo>
                <a:cubicBezTo>
                  <a:pt x="3811154" y="4248417"/>
                  <a:pt x="3818431" y="4248417"/>
                  <a:pt x="3822797" y="4241944"/>
                </a:cubicBezTo>
                <a:cubicBezTo>
                  <a:pt x="3819159" y="4236281"/>
                  <a:pt x="3814428" y="4232236"/>
                  <a:pt x="3809334" y="4229606"/>
                </a:cubicBezTo>
                <a:lnTo>
                  <a:pt x="3808979" y="4229519"/>
                </a:lnTo>
                <a:lnTo>
                  <a:pt x="3801024" y="4229341"/>
                </a:lnTo>
                <a:cubicBezTo>
                  <a:pt x="3706817" y="4228514"/>
                  <a:pt x="3612609" y="4226860"/>
                  <a:pt x="3518402" y="4218040"/>
                </a:cubicBezTo>
                <a:cubicBezTo>
                  <a:pt x="3493611" y="4215835"/>
                  <a:pt x="3468819" y="4214733"/>
                  <a:pt x="3444028" y="4213354"/>
                </a:cubicBezTo>
                <a:lnTo>
                  <a:pt x="3400975" y="4209685"/>
                </a:lnTo>
                <a:lnTo>
                  <a:pt x="3396355" y="4222527"/>
                </a:lnTo>
                <a:cubicBezTo>
                  <a:pt x="3393444" y="4237090"/>
                  <a:pt x="3396355" y="4243562"/>
                  <a:pt x="3409453" y="4246798"/>
                </a:cubicBezTo>
                <a:close/>
                <a:moveTo>
                  <a:pt x="3106359" y="4240731"/>
                </a:moveTo>
                <a:cubicBezTo>
                  <a:pt x="3122733" y="4247203"/>
                  <a:pt x="3141653" y="4245180"/>
                  <a:pt x="3162029" y="4233854"/>
                </a:cubicBezTo>
                <a:cubicBezTo>
                  <a:pt x="3172217" y="4228999"/>
                  <a:pt x="3182405" y="4225763"/>
                  <a:pt x="3192593" y="4227381"/>
                </a:cubicBezTo>
                <a:cubicBezTo>
                  <a:pt x="3199871" y="4227381"/>
                  <a:pt x="3202781" y="4228999"/>
                  <a:pt x="3202781" y="4237090"/>
                </a:cubicBezTo>
                <a:cubicBezTo>
                  <a:pt x="3204237" y="4251653"/>
                  <a:pt x="3208603" y="4256507"/>
                  <a:pt x="3221702" y="4251653"/>
                </a:cubicBezTo>
                <a:cubicBezTo>
                  <a:pt x="3246445" y="4243562"/>
                  <a:pt x="3269732" y="4243562"/>
                  <a:pt x="3294474" y="4243562"/>
                </a:cubicBezTo>
                <a:cubicBezTo>
                  <a:pt x="3314122" y="4244371"/>
                  <a:pt x="3333043" y="4242349"/>
                  <a:pt x="3350872" y="4236079"/>
                </a:cubicBezTo>
                <a:lnTo>
                  <a:pt x="3391944" y="4208915"/>
                </a:lnTo>
                <a:lnTo>
                  <a:pt x="3369654" y="4207015"/>
                </a:lnTo>
                <a:lnTo>
                  <a:pt x="3058806" y="4179621"/>
                </a:lnTo>
                <a:lnTo>
                  <a:pt x="3065971" y="4196638"/>
                </a:lnTo>
                <a:cubicBezTo>
                  <a:pt x="3076159" y="4219291"/>
                  <a:pt x="3089985" y="4234257"/>
                  <a:pt x="3106359" y="4240731"/>
                </a:cubicBezTo>
                <a:close/>
                <a:moveTo>
                  <a:pt x="2089373" y="5177200"/>
                </a:moveTo>
                <a:cubicBezTo>
                  <a:pt x="2089373" y="5175582"/>
                  <a:pt x="2087917" y="5175582"/>
                  <a:pt x="2087917" y="5173964"/>
                </a:cubicBezTo>
                <a:cubicBezTo>
                  <a:pt x="2101016" y="5152928"/>
                  <a:pt x="2101016" y="5152928"/>
                  <a:pt x="2089373" y="5130275"/>
                </a:cubicBezTo>
                <a:cubicBezTo>
                  <a:pt x="2087917" y="5127039"/>
                  <a:pt x="2086462" y="5123803"/>
                  <a:pt x="2085006" y="5122185"/>
                </a:cubicBezTo>
                <a:cubicBezTo>
                  <a:pt x="2073363" y="5094677"/>
                  <a:pt x="2055898" y="5089823"/>
                  <a:pt x="2031155" y="5102768"/>
                </a:cubicBezTo>
                <a:cubicBezTo>
                  <a:pt x="2018056" y="5110858"/>
                  <a:pt x="2009324" y="5106004"/>
                  <a:pt x="2007868" y="5089823"/>
                </a:cubicBezTo>
                <a:cubicBezTo>
                  <a:pt x="2006413" y="5081732"/>
                  <a:pt x="2006413" y="5073642"/>
                  <a:pt x="2007868" y="5065552"/>
                </a:cubicBezTo>
                <a:cubicBezTo>
                  <a:pt x="2012235" y="5042898"/>
                  <a:pt x="2031155" y="5036426"/>
                  <a:pt x="2045710" y="5050989"/>
                </a:cubicBezTo>
                <a:cubicBezTo>
                  <a:pt x="2057353" y="5062316"/>
                  <a:pt x="2068997" y="5067170"/>
                  <a:pt x="2082096" y="5070406"/>
                </a:cubicBezTo>
                <a:cubicBezTo>
                  <a:pt x="2095195" y="5072024"/>
                  <a:pt x="2106838" y="5076878"/>
                  <a:pt x="2115570" y="5088205"/>
                </a:cubicBezTo>
                <a:cubicBezTo>
                  <a:pt x="2128670" y="5107622"/>
                  <a:pt x="2135947" y="5109240"/>
                  <a:pt x="2151956" y="5093059"/>
                </a:cubicBezTo>
                <a:cubicBezTo>
                  <a:pt x="2163600" y="5083351"/>
                  <a:pt x="2173788" y="5080115"/>
                  <a:pt x="2188342" y="5083351"/>
                </a:cubicBezTo>
                <a:cubicBezTo>
                  <a:pt x="2214540" y="5088205"/>
                  <a:pt x="2239283" y="5101150"/>
                  <a:pt x="2264025" y="5107622"/>
                </a:cubicBezTo>
                <a:cubicBezTo>
                  <a:pt x="2285857" y="5114094"/>
                  <a:pt x="2307688" y="5114094"/>
                  <a:pt x="2326609" y="5099532"/>
                </a:cubicBezTo>
                <a:cubicBezTo>
                  <a:pt x="2336797" y="5089823"/>
                  <a:pt x="2342619" y="5093059"/>
                  <a:pt x="2351351" y="5102768"/>
                </a:cubicBezTo>
                <a:cubicBezTo>
                  <a:pt x="2392103" y="5148074"/>
                  <a:pt x="2438677" y="5170727"/>
                  <a:pt x="2495439" y="5143220"/>
                </a:cubicBezTo>
                <a:cubicBezTo>
                  <a:pt x="2504172" y="5138366"/>
                  <a:pt x="2511449" y="5141602"/>
                  <a:pt x="2518726" y="5144838"/>
                </a:cubicBezTo>
                <a:cubicBezTo>
                  <a:pt x="2523093" y="5148074"/>
                  <a:pt x="2528914" y="5154547"/>
                  <a:pt x="2534736" y="5149692"/>
                </a:cubicBezTo>
                <a:cubicBezTo>
                  <a:pt x="2540558" y="5143220"/>
                  <a:pt x="2536192" y="5136748"/>
                  <a:pt x="2534736" y="5130275"/>
                </a:cubicBezTo>
                <a:cubicBezTo>
                  <a:pt x="2530370" y="5120567"/>
                  <a:pt x="2534736" y="5117331"/>
                  <a:pt x="2543469" y="5117331"/>
                </a:cubicBezTo>
                <a:cubicBezTo>
                  <a:pt x="2552202" y="5117331"/>
                  <a:pt x="2560934" y="5120567"/>
                  <a:pt x="2569667" y="5122185"/>
                </a:cubicBezTo>
                <a:cubicBezTo>
                  <a:pt x="2588587" y="5128657"/>
                  <a:pt x="2604597" y="5136748"/>
                  <a:pt x="2624973" y="5131893"/>
                </a:cubicBezTo>
                <a:cubicBezTo>
                  <a:pt x="2629340" y="5131893"/>
                  <a:pt x="2629340" y="5135129"/>
                  <a:pt x="2630795" y="5138366"/>
                </a:cubicBezTo>
                <a:cubicBezTo>
                  <a:pt x="2635161" y="5152928"/>
                  <a:pt x="2645349" y="5156165"/>
                  <a:pt x="2656993" y="5156165"/>
                </a:cubicBezTo>
                <a:cubicBezTo>
                  <a:pt x="2700656" y="5157783"/>
                  <a:pt x="2744319" y="5162637"/>
                  <a:pt x="2786527" y="5178818"/>
                </a:cubicBezTo>
                <a:cubicBezTo>
                  <a:pt x="2789438" y="5180436"/>
                  <a:pt x="2793804" y="5180435"/>
                  <a:pt x="2798170" y="5178818"/>
                </a:cubicBezTo>
                <a:cubicBezTo>
                  <a:pt x="2811269" y="5170727"/>
                  <a:pt x="2820002" y="5175582"/>
                  <a:pt x="2827279" y="5191763"/>
                </a:cubicBezTo>
                <a:cubicBezTo>
                  <a:pt x="2834556" y="5207944"/>
                  <a:pt x="2843289" y="5209562"/>
                  <a:pt x="2856388" y="5196617"/>
                </a:cubicBezTo>
                <a:cubicBezTo>
                  <a:pt x="2862209" y="5191763"/>
                  <a:pt x="2866576" y="5186908"/>
                  <a:pt x="2872398" y="5180436"/>
                </a:cubicBezTo>
                <a:cubicBezTo>
                  <a:pt x="2878219" y="5190145"/>
                  <a:pt x="2884041" y="5199853"/>
                  <a:pt x="2894229" y="5199853"/>
                </a:cubicBezTo>
                <a:cubicBezTo>
                  <a:pt x="2905872" y="5199853"/>
                  <a:pt x="2917516" y="5201471"/>
                  <a:pt x="2927704" y="5201471"/>
                </a:cubicBezTo>
                <a:cubicBezTo>
                  <a:pt x="2965545" y="5203089"/>
                  <a:pt x="2969912" y="5206325"/>
                  <a:pt x="2977189" y="5161019"/>
                </a:cubicBezTo>
                <a:cubicBezTo>
                  <a:pt x="2977189" y="5161019"/>
                  <a:pt x="2978644" y="5161019"/>
                  <a:pt x="2978644" y="5159401"/>
                </a:cubicBezTo>
                <a:cubicBezTo>
                  <a:pt x="2983011" y="5143220"/>
                  <a:pt x="2988832" y="5138366"/>
                  <a:pt x="3003387" y="5143220"/>
                </a:cubicBezTo>
                <a:cubicBezTo>
                  <a:pt x="3067426" y="5157783"/>
                  <a:pt x="3132921" y="5167491"/>
                  <a:pt x="3196960" y="5178818"/>
                </a:cubicBezTo>
                <a:cubicBezTo>
                  <a:pt x="3237712" y="5185290"/>
                  <a:pt x="3279919" y="5190145"/>
                  <a:pt x="3320672" y="5194999"/>
                </a:cubicBezTo>
                <a:cubicBezTo>
                  <a:pt x="3370157" y="5201471"/>
                  <a:pt x="3416730" y="5217652"/>
                  <a:pt x="3464760" y="5232215"/>
                </a:cubicBezTo>
                <a:cubicBezTo>
                  <a:pt x="3501146" y="5241923"/>
                  <a:pt x="3536076" y="5248396"/>
                  <a:pt x="3572462" y="5233833"/>
                </a:cubicBezTo>
                <a:cubicBezTo>
                  <a:pt x="3587017" y="5227361"/>
                  <a:pt x="3600115" y="5230597"/>
                  <a:pt x="3614670" y="5238687"/>
                </a:cubicBezTo>
                <a:cubicBezTo>
                  <a:pt x="3642323" y="5253250"/>
                  <a:pt x="3672887" y="5259722"/>
                  <a:pt x="3704907" y="5258104"/>
                </a:cubicBezTo>
                <a:cubicBezTo>
                  <a:pt x="3732560" y="5254868"/>
                  <a:pt x="3761669" y="5256486"/>
                  <a:pt x="3789322" y="5264576"/>
                </a:cubicBezTo>
                <a:cubicBezTo>
                  <a:pt x="3831530" y="5274285"/>
                  <a:pt x="3873738" y="5279139"/>
                  <a:pt x="3917400" y="5279139"/>
                </a:cubicBezTo>
                <a:cubicBezTo>
                  <a:pt x="3945054" y="5279139"/>
                  <a:pt x="3971252" y="5282376"/>
                  <a:pt x="3997449" y="5285612"/>
                </a:cubicBezTo>
                <a:cubicBezTo>
                  <a:pt x="4054212" y="5295320"/>
                  <a:pt x="4112429" y="5300174"/>
                  <a:pt x="4170646" y="5301793"/>
                </a:cubicBezTo>
                <a:cubicBezTo>
                  <a:pt x="4228864" y="5303411"/>
                  <a:pt x="4287081" y="5301792"/>
                  <a:pt x="4343843" y="5306647"/>
                </a:cubicBezTo>
                <a:cubicBezTo>
                  <a:pt x="4383140" y="5311500"/>
                  <a:pt x="4422437" y="5319592"/>
                  <a:pt x="4461734" y="5314737"/>
                </a:cubicBezTo>
                <a:cubicBezTo>
                  <a:pt x="4524317" y="5305029"/>
                  <a:pt x="4585446" y="5311501"/>
                  <a:pt x="4646574" y="5314737"/>
                </a:cubicBezTo>
                <a:cubicBezTo>
                  <a:pt x="4677138" y="5317973"/>
                  <a:pt x="4707702" y="5322827"/>
                  <a:pt x="4739722" y="5321210"/>
                </a:cubicBezTo>
                <a:cubicBezTo>
                  <a:pt x="4776108" y="5317974"/>
                  <a:pt x="4813949" y="5324445"/>
                  <a:pt x="4850335" y="5314737"/>
                </a:cubicBezTo>
                <a:cubicBezTo>
                  <a:pt x="4873622" y="5308265"/>
                  <a:pt x="4896909" y="5309882"/>
                  <a:pt x="4918741" y="5314737"/>
                </a:cubicBezTo>
                <a:cubicBezTo>
                  <a:pt x="4943483" y="5321209"/>
                  <a:pt x="4966770" y="5322828"/>
                  <a:pt x="4991512" y="5317973"/>
                </a:cubicBezTo>
                <a:cubicBezTo>
                  <a:pt x="5020621" y="5309883"/>
                  <a:pt x="5051185" y="5306646"/>
                  <a:pt x="5081749" y="5305029"/>
                </a:cubicBezTo>
                <a:cubicBezTo>
                  <a:pt x="5123957" y="5301793"/>
                  <a:pt x="5164709" y="5300174"/>
                  <a:pt x="5205462" y="5296937"/>
                </a:cubicBezTo>
                <a:cubicBezTo>
                  <a:pt x="5260768" y="5292084"/>
                  <a:pt x="5316075" y="5287229"/>
                  <a:pt x="5371381" y="5282375"/>
                </a:cubicBezTo>
                <a:cubicBezTo>
                  <a:pt x="5404856" y="5280758"/>
                  <a:pt x="5436876" y="5277521"/>
                  <a:pt x="5468896" y="5274285"/>
                </a:cubicBezTo>
                <a:cubicBezTo>
                  <a:pt x="5519836" y="5269430"/>
                  <a:pt x="5569321" y="5256486"/>
                  <a:pt x="5620261" y="5271048"/>
                </a:cubicBezTo>
                <a:cubicBezTo>
                  <a:pt x="5627538" y="5272666"/>
                  <a:pt x="5630449" y="5269431"/>
                  <a:pt x="5630449" y="5261340"/>
                </a:cubicBezTo>
                <a:cubicBezTo>
                  <a:pt x="5630449" y="5250013"/>
                  <a:pt x="5626083" y="5243540"/>
                  <a:pt x="5615895" y="5243541"/>
                </a:cubicBezTo>
                <a:cubicBezTo>
                  <a:pt x="5605707" y="5243540"/>
                  <a:pt x="5595518" y="5245160"/>
                  <a:pt x="5585330" y="5245160"/>
                </a:cubicBezTo>
                <a:cubicBezTo>
                  <a:pt x="5367015" y="5251632"/>
                  <a:pt x="5147244" y="5261339"/>
                  <a:pt x="4928929" y="5264577"/>
                </a:cubicBezTo>
                <a:cubicBezTo>
                  <a:pt x="4728078" y="5266194"/>
                  <a:pt x="4527229" y="5266195"/>
                  <a:pt x="4326378" y="5256486"/>
                </a:cubicBezTo>
                <a:cubicBezTo>
                  <a:pt x="4196844" y="5250014"/>
                  <a:pt x="4068766" y="5240305"/>
                  <a:pt x="3940687" y="5227361"/>
                </a:cubicBezTo>
                <a:cubicBezTo>
                  <a:pt x="3828619" y="5217652"/>
                  <a:pt x="3716550" y="5203089"/>
                  <a:pt x="3604482" y="5186908"/>
                </a:cubicBezTo>
                <a:cubicBezTo>
                  <a:pt x="3466215" y="5165873"/>
                  <a:pt x="3330860" y="5133511"/>
                  <a:pt x="3194049" y="5104386"/>
                </a:cubicBezTo>
                <a:cubicBezTo>
                  <a:pt x="3150386" y="5096295"/>
                  <a:pt x="3106723" y="5080114"/>
                  <a:pt x="3063060" y="5081732"/>
                </a:cubicBezTo>
                <a:cubicBezTo>
                  <a:pt x="3013575" y="5081733"/>
                  <a:pt x="2967001" y="5076878"/>
                  <a:pt x="2926249" y="5042898"/>
                </a:cubicBezTo>
                <a:cubicBezTo>
                  <a:pt x="2910239" y="5029954"/>
                  <a:pt x="2889863" y="5028336"/>
                  <a:pt x="2869487" y="5034808"/>
                </a:cubicBezTo>
                <a:cubicBezTo>
                  <a:pt x="2856388" y="5039662"/>
                  <a:pt x="2843289" y="5038044"/>
                  <a:pt x="2828734" y="5034808"/>
                </a:cubicBezTo>
                <a:cubicBezTo>
                  <a:pt x="2806903" y="5029954"/>
                  <a:pt x="2785071" y="5020245"/>
                  <a:pt x="2761784" y="5026718"/>
                </a:cubicBezTo>
                <a:cubicBezTo>
                  <a:pt x="2741408" y="5031572"/>
                  <a:pt x="2726854" y="5025099"/>
                  <a:pt x="2713755" y="5007300"/>
                </a:cubicBezTo>
                <a:cubicBezTo>
                  <a:pt x="2709389" y="5000828"/>
                  <a:pt x="2703567" y="4999210"/>
                  <a:pt x="2696290" y="5002446"/>
                </a:cubicBezTo>
                <a:cubicBezTo>
                  <a:pt x="2686102" y="5007300"/>
                  <a:pt x="2674458" y="5008919"/>
                  <a:pt x="2662815" y="5004064"/>
                </a:cubicBezTo>
                <a:cubicBezTo>
                  <a:pt x="2627884" y="4991120"/>
                  <a:pt x="2588587" y="4987883"/>
                  <a:pt x="2553657" y="4971703"/>
                </a:cubicBezTo>
                <a:cubicBezTo>
                  <a:pt x="2542013" y="4965230"/>
                  <a:pt x="2530370" y="4963612"/>
                  <a:pt x="2518726" y="4970084"/>
                </a:cubicBezTo>
                <a:cubicBezTo>
                  <a:pt x="2493984" y="4981411"/>
                  <a:pt x="2486707" y="4979793"/>
                  <a:pt x="2470697" y="4955522"/>
                </a:cubicBezTo>
                <a:cubicBezTo>
                  <a:pt x="2464875" y="4945813"/>
                  <a:pt x="2457598" y="4939341"/>
                  <a:pt x="2448865" y="4939341"/>
                </a:cubicBezTo>
                <a:cubicBezTo>
                  <a:pt x="2418301" y="4937723"/>
                  <a:pt x="2390648" y="4924778"/>
                  <a:pt x="2362995" y="4915069"/>
                </a:cubicBezTo>
                <a:cubicBezTo>
                  <a:pt x="2338253" y="4905361"/>
                  <a:pt x="2313510" y="4897270"/>
                  <a:pt x="2287312" y="4902125"/>
                </a:cubicBezTo>
                <a:cubicBezTo>
                  <a:pt x="2277124" y="4903743"/>
                  <a:pt x="2271302" y="4900506"/>
                  <a:pt x="2266936" y="4892416"/>
                </a:cubicBezTo>
                <a:cubicBezTo>
                  <a:pt x="2261114" y="4882708"/>
                  <a:pt x="2253837" y="4871381"/>
                  <a:pt x="2242194" y="4874617"/>
                </a:cubicBezTo>
                <a:cubicBezTo>
                  <a:pt x="2217451" y="4881089"/>
                  <a:pt x="2197075" y="4869763"/>
                  <a:pt x="2179610" y="4850346"/>
                </a:cubicBezTo>
                <a:cubicBezTo>
                  <a:pt x="2153412" y="4822838"/>
                  <a:pt x="2121392" y="4813130"/>
                  <a:pt x="2086462" y="4824456"/>
                </a:cubicBezTo>
                <a:cubicBezTo>
                  <a:pt x="2073363" y="4827692"/>
                  <a:pt x="2068997" y="4824456"/>
                  <a:pt x="2068997" y="4809894"/>
                </a:cubicBezTo>
                <a:cubicBezTo>
                  <a:pt x="2068997" y="4805039"/>
                  <a:pt x="2068997" y="4800185"/>
                  <a:pt x="2067541" y="4796949"/>
                </a:cubicBezTo>
                <a:cubicBezTo>
                  <a:pt x="2048621" y="4762969"/>
                  <a:pt x="2029700" y="4730607"/>
                  <a:pt x="1990403" y="4722517"/>
                </a:cubicBezTo>
                <a:cubicBezTo>
                  <a:pt x="1981670" y="4720899"/>
                  <a:pt x="1983126" y="4716044"/>
                  <a:pt x="1986037" y="4709572"/>
                </a:cubicBezTo>
                <a:cubicBezTo>
                  <a:pt x="1987492" y="4706336"/>
                  <a:pt x="1990403" y="4703100"/>
                  <a:pt x="1993314" y="4699863"/>
                </a:cubicBezTo>
                <a:cubicBezTo>
                  <a:pt x="1999136" y="4693391"/>
                  <a:pt x="2004957" y="4688537"/>
                  <a:pt x="1999136" y="4678828"/>
                </a:cubicBezTo>
                <a:cubicBezTo>
                  <a:pt x="1994769" y="4669120"/>
                  <a:pt x="1987492" y="4675592"/>
                  <a:pt x="1980215" y="4677210"/>
                </a:cubicBezTo>
                <a:cubicBezTo>
                  <a:pt x="1965661" y="4682065"/>
                  <a:pt x="1949651" y="4686919"/>
                  <a:pt x="1938007" y="4677210"/>
                </a:cubicBezTo>
                <a:cubicBezTo>
                  <a:pt x="1923453" y="4665884"/>
                  <a:pt x="1916176" y="4670738"/>
                  <a:pt x="1905988" y="4683683"/>
                </a:cubicBezTo>
                <a:cubicBezTo>
                  <a:pt x="1903077" y="4686919"/>
                  <a:pt x="1900166" y="4690155"/>
                  <a:pt x="1895800" y="4691773"/>
                </a:cubicBezTo>
                <a:cubicBezTo>
                  <a:pt x="1891433" y="4696626"/>
                  <a:pt x="1887067" y="4698245"/>
                  <a:pt x="1881245" y="4691773"/>
                </a:cubicBezTo>
                <a:cubicBezTo>
                  <a:pt x="1876879" y="4686919"/>
                  <a:pt x="1876879" y="4680446"/>
                  <a:pt x="1881245" y="4675592"/>
                </a:cubicBezTo>
                <a:cubicBezTo>
                  <a:pt x="1885612" y="4669120"/>
                  <a:pt x="1887067" y="4662647"/>
                  <a:pt x="1892889" y="4657793"/>
                </a:cubicBezTo>
                <a:cubicBezTo>
                  <a:pt x="1895800" y="4656175"/>
                  <a:pt x="1898711" y="4654557"/>
                  <a:pt x="1897255" y="4649703"/>
                </a:cubicBezTo>
                <a:cubicBezTo>
                  <a:pt x="1895800" y="4646467"/>
                  <a:pt x="1891433" y="4648085"/>
                  <a:pt x="1888523" y="4648084"/>
                </a:cubicBezTo>
                <a:cubicBezTo>
                  <a:pt x="1884156" y="4648085"/>
                  <a:pt x="1881245" y="4648085"/>
                  <a:pt x="1878334" y="4651321"/>
                </a:cubicBezTo>
                <a:cubicBezTo>
                  <a:pt x="1875424" y="4654557"/>
                  <a:pt x="1872513" y="4654557"/>
                  <a:pt x="1869602" y="4651321"/>
                </a:cubicBezTo>
                <a:cubicBezTo>
                  <a:pt x="1853592" y="4633522"/>
                  <a:pt x="1834671" y="4625431"/>
                  <a:pt x="1812840" y="4627049"/>
                </a:cubicBezTo>
                <a:cubicBezTo>
                  <a:pt x="1802652" y="4628668"/>
                  <a:pt x="1792464" y="4628668"/>
                  <a:pt x="1782276" y="4627049"/>
                </a:cubicBezTo>
                <a:cubicBezTo>
                  <a:pt x="1776454" y="4627048"/>
                  <a:pt x="1767721" y="4627048"/>
                  <a:pt x="1764811" y="4618959"/>
                </a:cubicBezTo>
                <a:cubicBezTo>
                  <a:pt x="1763355" y="4612486"/>
                  <a:pt x="1770632" y="4607632"/>
                  <a:pt x="1774999" y="4602777"/>
                </a:cubicBezTo>
                <a:cubicBezTo>
                  <a:pt x="1777909" y="4599542"/>
                  <a:pt x="1780820" y="4597924"/>
                  <a:pt x="1783731" y="4594687"/>
                </a:cubicBezTo>
                <a:cubicBezTo>
                  <a:pt x="1786642" y="4591450"/>
                  <a:pt x="1793919" y="4588215"/>
                  <a:pt x="1791008" y="4581743"/>
                </a:cubicBezTo>
                <a:cubicBezTo>
                  <a:pt x="1789552" y="4575270"/>
                  <a:pt x="1782276" y="4575271"/>
                  <a:pt x="1776454" y="4576888"/>
                </a:cubicBezTo>
                <a:cubicBezTo>
                  <a:pt x="1763355" y="4576889"/>
                  <a:pt x="1753167" y="4573652"/>
                  <a:pt x="1740068" y="4567179"/>
                </a:cubicBezTo>
                <a:cubicBezTo>
                  <a:pt x="1710959" y="4550999"/>
                  <a:pt x="1694949" y="4559090"/>
                  <a:pt x="1683306" y="4591451"/>
                </a:cubicBezTo>
                <a:cubicBezTo>
                  <a:pt x="1678940" y="4604396"/>
                  <a:pt x="1671663" y="4610867"/>
                  <a:pt x="1660019" y="4609250"/>
                </a:cubicBezTo>
                <a:cubicBezTo>
                  <a:pt x="1660019" y="4578507"/>
                  <a:pt x="1660019" y="4549381"/>
                  <a:pt x="1660019" y="4518637"/>
                </a:cubicBezTo>
                <a:cubicBezTo>
                  <a:pt x="1680395" y="4517018"/>
                  <a:pt x="1684761" y="4508929"/>
                  <a:pt x="1678940" y="4494366"/>
                </a:cubicBezTo>
                <a:cubicBezTo>
                  <a:pt x="1677484" y="4489511"/>
                  <a:pt x="1671662" y="4486276"/>
                  <a:pt x="1674574" y="4481421"/>
                </a:cubicBezTo>
                <a:cubicBezTo>
                  <a:pt x="1678940" y="4476567"/>
                  <a:pt x="1684762" y="4478185"/>
                  <a:pt x="1689128" y="4479802"/>
                </a:cubicBezTo>
                <a:cubicBezTo>
                  <a:pt x="1693494" y="4479803"/>
                  <a:pt x="1696405" y="4481421"/>
                  <a:pt x="1699316" y="4483038"/>
                </a:cubicBezTo>
                <a:cubicBezTo>
                  <a:pt x="1708048" y="4486276"/>
                  <a:pt x="1712415" y="4484658"/>
                  <a:pt x="1713870" y="4473331"/>
                </a:cubicBezTo>
                <a:cubicBezTo>
                  <a:pt x="1715326" y="4466859"/>
                  <a:pt x="1719692" y="4457150"/>
                  <a:pt x="1726969" y="4462004"/>
                </a:cubicBezTo>
                <a:cubicBezTo>
                  <a:pt x="1737157" y="4466859"/>
                  <a:pt x="1747345" y="4466858"/>
                  <a:pt x="1757533" y="4468476"/>
                </a:cubicBezTo>
                <a:cubicBezTo>
                  <a:pt x="1766266" y="4470095"/>
                  <a:pt x="1776454" y="4473331"/>
                  <a:pt x="1786642" y="4470095"/>
                </a:cubicBezTo>
                <a:cubicBezTo>
                  <a:pt x="1795375" y="4466858"/>
                  <a:pt x="1805563" y="4463622"/>
                  <a:pt x="1798285" y="4447441"/>
                </a:cubicBezTo>
                <a:cubicBezTo>
                  <a:pt x="1795374" y="4442587"/>
                  <a:pt x="1798286" y="4439351"/>
                  <a:pt x="1804107" y="4437733"/>
                </a:cubicBezTo>
                <a:cubicBezTo>
                  <a:pt x="1825939" y="4437733"/>
                  <a:pt x="1833216" y="4444205"/>
                  <a:pt x="1834671" y="4468477"/>
                </a:cubicBezTo>
                <a:cubicBezTo>
                  <a:pt x="1834671" y="4476567"/>
                  <a:pt x="1836127" y="4483040"/>
                  <a:pt x="1841948" y="4486276"/>
                </a:cubicBezTo>
                <a:cubicBezTo>
                  <a:pt x="1852137" y="4491130"/>
                  <a:pt x="1862325" y="4494366"/>
                  <a:pt x="1873968" y="4491130"/>
                </a:cubicBezTo>
                <a:cubicBezTo>
                  <a:pt x="1876878" y="4491129"/>
                  <a:pt x="1878334" y="4484657"/>
                  <a:pt x="1876879" y="4481420"/>
                </a:cubicBezTo>
                <a:cubicBezTo>
                  <a:pt x="1876879" y="4476567"/>
                  <a:pt x="1876879" y="4470095"/>
                  <a:pt x="1879789" y="4466857"/>
                </a:cubicBezTo>
                <a:cubicBezTo>
                  <a:pt x="1884156" y="4462004"/>
                  <a:pt x="1889978" y="4450678"/>
                  <a:pt x="1894344" y="4460385"/>
                </a:cubicBezTo>
                <a:cubicBezTo>
                  <a:pt x="1905988" y="4478185"/>
                  <a:pt x="1920542" y="4478185"/>
                  <a:pt x="1936552" y="4478185"/>
                </a:cubicBezTo>
                <a:cubicBezTo>
                  <a:pt x="1945285" y="4479803"/>
                  <a:pt x="1954017" y="4481421"/>
                  <a:pt x="1961294" y="4489512"/>
                </a:cubicBezTo>
                <a:cubicBezTo>
                  <a:pt x="1988948" y="4518637"/>
                  <a:pt x="2010779" y="4517019"/>
                  <a:pt x="2031155" y="4481421"/>
                </a:cubicBezTo>
                <a:cubicBezTo>
                  <a:pt x="2036977" y="4471713"/>
                  <a:pt x="2044254" y="4468477"/>
                  <a:pt x="2051531" y="4478185"/>
                </a:cubicBezTo>
                <a:cubicBezTo>
                  <a:pt x="2068997" y="4497602"/>
                  <a:pt x="2090828" y="4504075"/>
                  <a:pt x="2114115" y="4505693"/>
                </a:cubicBezTo>
                <a:cubicBezTo>
                  <a:pt x="2125759" y="4507311"/>
                  <a:pt x="2137402" y="4505693"/>
                  <a:pt x="2150501" y="4507311"/>
                </a:cubicBezTo>
                <a:cubicBezTo>
                  <a:pt x="2172333" y="4510547"/>
                  <a:pt x="2191253" y="4510547"/>
                  <a:pt x="2199986" y="4481421"/>
                </a:cubicBezTo>
                <a:cubicBezTo>
                  <a:pt x="2199986" y="4492748"/>
                  <a:pt x="2198530" y="4500838"/>
                  <a:pt x="2202897" y="4510547"/>
                </a:cubicBezTo>
                <a:cubicBezTo>
                  <a:pt x="2207263" y="4523492"/>
                  <a:pt x="2217451" y="4528346"/>
                  <a:pt x="2227639" y="4528346"/>
                </a:cubicBezTo>
                <a:cubicBezTo>
                  <a:pt x="2239283" y="4526728"/>
                  <a:pt x="2232006" y="4515401"/>
                  <a:pt x="2233461" y="4508929"/>
                </a:cubicBezTo>
                <a:cubicBezTo>
                  <a:pt x="2234916" y="4499220"/>
                  <a:pt x="2240738" y="4492748"/>
                  <a:pt x="2249471" y="4497602"/>
                </a:cubicBezTo>
                <a:cubicBezTo>
                  <a:pt x="2261114" y="4504075"/>
                  <a:pt x="2271302" y="4504075"/>
                  <a:pt x="2284401" y="4502457"/>
                </a:cubicBezTo>
                <a:cubicBezTo>
                  <a:pt x="2300411" y="4497602"/>
                  <a:pt x="2316421" y="4497602"/>
                  <a:pt x="2330975" y="4510547"/>
                </a:cubicBezTo>
                <a:cubicBezTo>
                  <a:pt x="2339708" y="4518637"/>
                  <a:pt x="2348440" y="4517019"/>
                  <a:pt x="2355718" y="4508929"/>
                </a:cubicBezTo>
                <a:cubicBezTo>
                  <a:pt x="2360084" y="4504075"/>
                  <a:pt x="2364450" y="4499220"/>
                  <a:pt x="2367361" y="4495984"/>
                </a:cubicBezTo>
                <a:cubicBezTo>
                  <a:pt x="2374638" y="4489512"/>
                  <a:pt x="2379005" y="4478185"/>
                  <a:pt x="2387737" y="4481421"/>
                </a:cubicBezTo>
                <a:cubicBezTo>
                  <a:pt x="2396470" y="4484657"/>
                  <a:pt x="2395014" y="4495984"/>
                  <a:pt x="2395014" y="4504075"/>
                </a:cubicBezTo>
                <a:cubicBezTo>
                  <a:pt x="2395014" y="4512165"/>
                  <a:pt x="2400836" y="4508929"/>
                  <a:pt x="2405202" y="4510547"/>
                </a:cubicBezTo>
                <a:cubicBezTo>
                  <a:pt x="2409569" y="4510547"/>
                  <a:pt x="2413935" y="4510547"/>
                  <a:pt x="2412480" y="4504075"/>
                </a:cubicBezTo>
                <a:cubicBezTo>
                  <a:pt x="2409569" y="4486276"/>
                  <a:pt x="2418301" y="4481421"/>
                  <a:pt x="2431400" y="4479803"/>
                </a:cubicBezTo>
                <a:cubicBezTo>
                  <a:pt x="2444499" y="4478185"/>
                  <a:pt x="2445955" y="4471713"/>
                  <a:pt x="2437222" y="4460386"/>
                </a:cubicBezTo>
                <a:cubicBezTo>
                  <a:pt x="2435767" y="4457150"/>
                  <a:pt x="2431400" y="4455532"/>
                  <a:pt x="2427034" y="4453914"/>
                </a:cubicBezTo>
                <a:cubicBezTo>
                  <a:pt x="2389193" y="4434497"/>
                  <a:pt x="2348440" y="4424788"/>
                  <a:pt x="2306233" y="4419934"/>
                </a:cubicBezTo>
                <a:cubicBezTo>
                  <a:pt x="2272758" y="4415080"/>
                  <a:pt x="2242194" y="4406989"/>
                  <a:pt x="2214540" y="4382718"/>
                </a:cubicBezTo>
                <a:cubicBezTo>
                  <a:pt x="2198531" y="4368155"/>
                  <a:pt x="2186887" y="4348738"/>
                  <a:pt x="2176699" y="4327703"/>
                </a:cubicBezTo>
                <a:cubicBezTo>
                  <a:pt x="2166511" y="4347120"/>
                  <a:pt x="2159234" y="4348737"/>
                  <a:pt x="2144679" y="4332557"/>
                </a:cubicBezTo>
                <a:cubicBezTo>
                  <a:pt x="2140313" y="4327703"/>
                  <a:pt x="2137402" y="4319612"/>
                  <a:pt x="2138858" y="4311522"/>
                </a:cubicBezTo>
                <a:cubicBezTo>
                  <a:pt x="2140313" y="4296959"/>
                  <a:pt x="2130125" y="4292105"/>
                  <a:pt x="2119937" y="4290487"/>
                </a:cubicBezTo>
                <a:cubicBezTo>
                  <a:pt x="2109749" y="4287251"/>
                  <a:pt x="2105382" y="4295341"/>
                  <a:pt x="2101016" y="4303432"/>
                </a:cubicBezTo>
                <a:cubicBezTo>
                  <a:pt x="2098105" y="4311522"/>
                  <a:pt x="2098105" y="4321230"/>
                  <a:pt x="2089373" y="4330939"/>
                </a:cubicBezTo>
                <a:cubicBezTo>
                  <a:pt x="2093739" y="4311522"/>
                  <a:pt x="2085006" y="4306668"/>
                  <a:pt x="2073363" y="4303431"/>
                </a:cubicBezTo>
                <a:cubicBezTo>
                  <a:pt x="2063175" y="4301814"/>
                  <a:pt x="2051531" y="4293723"/>
                  <a:pt x="2052987" y="4284014"/>
                </a:cubicBezTo>
                <a:cubicBezTo>
                  <a:pt x="2055898" y="4266216"/>
                  <a:pt x="2057353" y="4248417"/>
                  <a:pt x="2067541" y="4233854"/>
                </a:cubicBezTo>
                <a:cubicBezTo>
                  <a:pt x="2073363" y="4225763"/>
                  <a:pt x="2079185" y="4224144"/>
                  <a:pt x="2089373" y="4225763"/>
                </a:cubicBezTo>
                <a:cubicBezTo>
                  <a:pt x="2096650" y="4228999"/>
                  <a:pt x="2099561" y="4232236"/>
                  <a:pt x="2098105" y="4241944"/>
                </a:cubicBezTo>
                <a:cubicBezTo>
                  <a:pt x="2098105" y="4248416"/>
                  <a:pt x="2102472" y="4251653"/>
                  <a:pt x="2106838" y="4251653"/>
                </a:cubicBezTo>
                <a:cubicBezTo>
                  <a:pt x="2124303" y="4250034"/>
                  <a:pt x="2134491" y="4259743"/>
                  <a:pt x="2144679" y="4271070"/>
                </a:cubicBezTo>
                <a:cubicBezTo>
                  <a:pt x="2154867" y="4280778"/>
                  <a:pt x="2166511" y="4284014"/>
                  <a:pt x="2176699" y="4272688"/>
                </a:cubicBezTo>
                <a:cubicBezTo>
                  <a:pt x="2183976" y="4264597"/>
                  <a:pt x="2186887" y="4267834"/>
                  <a:pt x="2185431" y="4277542"/>
                </a:cubicBezTo>
                <a:cubicBezTo>
                  <a:pt x="2185432" y="4284014"/>
                  <a:pt x="2188342" y="4285633"/>
                  <a:pt x="2194164" y="4288868"/>
                </a:cubicBezTo>
                <a:cubicBezTo>
                  <a:pt x="2218907" y="4298577"/>
                  <a:pt x="2245105" y="4298577"/>
                  <a:pt x="2269847" y="4288869"/>
                </a:cubicBezTo>
                <a:cubicBezTo>
                  <a:pt x="2282946" y="4282396"/>
                  <a:pt x="2296045" y="4282396"/>
                  <a:pt x="2309144" y="4285632"/>
                </a:cubicBezTo>
                <a:cubicBezTo>
                  <a:pt x="2320787" y="4288869"/>
                  <a:pt x="2330975" y="4296959"/>
                  <a:pt x="2339708" y="4305050"/>
                </a:cubicBezTo>
                <a:cubicBezTo>
                  <a:pt x="2344074" y="4309904"/>
                  <a:pt x="2346985" y="4316376"/>
                  <a:pt x="2354262" y="4311522"/>
                </a:cubicBezTo>
                <a:cubicBezTo>
                  <a:pt x="2361539" y="4306668"/>
                  <a:pt x="2361539" y="4300195"/>
                  <a:pt x="2360084" y="4292105"/>
                </a:cubicBezTo>
                <a:cubicBezTo>
                  <a:pt x="2358628" y="4285633"/>
                  <a:pt x="2355718" y="4280778"/>
                  <a:pt x="2357173" y="4274306"/>
                </a:cubicBezTo>
                <a:cubicBezTo>
                  <a:pt x="2357173" y="4256507"/>
                  <a:pt x="2349896" y="4248417"/>
                  <a:pt x="2335342" y="4245179"/>
                </a:cubicBezTo>
                <a:cubicBezTo>
                  <a:pt x="2309144" y="4238708"/>
                  <a:pt x="2285857" y="4230618"/>
                  <a:pt x="2261114" y="4220909"/>
                </a:cubicBezTo>
                <a:cubicBezTo>
                  <a:pt x="2246560" y="4212819"/>
                  <a:pt x="2245104" y="4204728"/>
                  <a:pt x="2255292" y="4191783"/>
                </a:cubicBezTo>
                <a:cubicBezTo>
                  <a:pt x="2256748" y="4191783"/>
                  <a:pt x="2256748" y="4190165"/>
                  <a:pt x="2256748" y="4188547"/>
                </a:cubicBezTo>
                <a:cubicBezTo>
                  <a:pt x="2259659" y="4172366"/>
                  <a:pt x="2269847" y="4162658"/>
                  <a:pt x="2280035" y="4154567"/>
                </a:cubicBezTo>
                <a:cubicBezTo>
                  <a:pt x="2287312" y="4148095"/>
                  <a:pt x="2290223" y="4151331"/>
                  <a:pt x="2291678" y="4157804"/>
                </a:cubicBezTo>
                <a:cubicBezTo>
                  <a:pt x="2294589" y="4172366"/>
                  <a:pt x="2287312" y="4178839"/>
                  <a:pt x="2275669" y="4180457"/>
                </a:cubicBezTo>
                <a:cubicBezTo>
                  <a:pt x="2278579" y="4188547"/>
                  <a:pt x="2282946" y="4195019"/>
                  <a:pt x="2290223" y="4195020"/>
                </a:cubicBezTo>
                <a:cubicBezTo>
                  <a:pt x="2294589" y="4195020"/>
                  <a:pt x="2296045" y="4188547"/>
                  <a:pt x="2297500" y="4183693"/>
                </a:cubicBezTo>
                <a:cubicBezTo>
                  <a:pt x="2303322" y="4159422"/>
                  <a:pt x="2309144" y="4154567"/>
                  <a:pt x="2330975" y="4156185"/>
                </a:cubicBezTo>
                <a:cubicBezTo>
                  <a:pt x="2351351" y="4159420"/>
                  <a:pt x="2373183" y="4159422"/>
                  <a:pt x="2393559" y="4156185"/>
                </a:cubicBezTo>
                <a:cubicBezTo>
                  <a:pt x="2421212" y="4151331"/>
                  <a:pt x="2427034" y="4157803"/>
                  <a:pt x="2422668" y="4188547"/>
                </a:cubicBezTo>
                <a:cubicBezTo>
                  <a:pt x="2422668" y="4190165"/>
                  <a:pt x="2422668" y="4191782"/>
                  <a:pt x="2422668" y="4193401"/>
                </a:cubicBezTo>
                <a:cubicBezTo>
                  <a:pt x="2421212" y="4198256"/>
                  <a:pt x="2416846" y="4204728"/>
                  <a:pt x="2424123" y="4207964"/>
                </a:cubicBezTo>
                <a:cubicBezTo>
                  <a:pt x="2431400" y="4209582"/>
                  <a:pt x="2438677" y="4212819"/>
                  <a:pt x="2443044" y="4203110"/>
                </a:cubicBezTo>
                <a:cubicBezTo>
                  <a:pt x="2445955" y="4196638"/>
                  <a:pt x="2448866" y="4191783"/>
                  <a:pt x="2450321" y="4185311"/>
                </a:cubicBezTo>
                <a:cubicBezTo>
                  <a:pt x="2456143" y="4175603"/>
                  <a:pt x="2461964" y="4173984"/>
                  <a:pt x="2470697" y="4180457"/>
                </a:cubicBezTo>
                <a:cubicBezTo>
                  <a:pt x="2479430" y="4185311"/>
                  <a:pt x="2477974" y="4193401"/>
                  <a:pt x="2472152" y="4199874"/>
                </a:cubicBezTo>
                <a:cubicBezTo>
                  <a:pt x="2470697" y="4203110"/>
                  <a:pt x="2469242" y="4204728"/>
                  <a:pt x="2467786" y="4207964"/>
                </a:cubicBezTo>
                <a:cubicBezTo>
                  <a:pt x="2464875" y="4211200"/>
                  <a:pt x="2464875" y="4216055"/>
                  <a:pt x="2467786" y="4219291"/>
                </a:cubicBezTo>
                <a:cubicBezTo>
                  <a:pt x="2472153" y="4222527"/>
                  <a:pt x="2473608" y="4217673"/>
                  <a:pt x="2476519" y="4216055"/>
                </a:cubicBezTo>
                <a:cubicBezTo>
                  <a:pt x="2482341" y="4211200"/>
                  <a:pt x="2486707" y="4204728"/>
                  <a:pt x="2489618" y="4196638"/>
                </a:cubicBezTo>
                <a:cubicBezTo>
                  <a:pt x="2499806" y="4175603"/>
                  <a:pt x="2508538" y="4172366"/>
                  <a:pt x="2527459" y="4183693"/>
                </a:cubicBezTo>
                <a:cubicBezTo>
                  <a:pt x="2536192" y="4188547"/>
                  <a:pt x="2544924" y="4195020"/>
                  <a:pt x="2553657" y="4199874"/>
                </a:cubicBezTo>
                <a:cubicBezTo>
                  <a:pt x="2559479" y="4203110"/>
                  <a:pt x="2566756" y="4204728"/>
                  <a:pt x="2572578" y="4196638"/>
                </a:cubicBezTo>
                <a:cubicBezTo>
                  <a:pt x="2579855" y="4186928"/>
                  <a:pt x="2584221" y="4175603"/>
                  <a:pt x="2598775" y="4177220"/>
                </a:cubicBezTo>
                <a:cubicBezTo>
                  <a:pt x="2607508" y="4178839"/>
                  <a:pt x="2613330" y="4175602"/>
                  <a:pt x="2620607" y="4182075"/>
                </a:cubicBezTo>
                <a:cubicBezTo>
                  <a:pt x="2656993" y="4216055"/>
                  <a:pt x="2697745" y="4224145"/>
                  <a:pt x="2742864" y="4214437"/>
                </a:cubicBezTo>
                <a:cubicBezTo>
                  <a:pt x="2750141" y="4212818"/>
                  <a:pt x="2755963" y="4214437"/>
                  <a:pt x="2761784" y="4219291"/>
                </a:cubicBezTo>
                <a:cubicBezTo>
                  <a:pt x="2774883" y="4233854"/>
                  <a:pt x="2790893" y="4235471"/>
                  <a:pt x="2808358" y="4232236"/>
                </a:cubicBezTo>
                <a:cubicBezTo>
                  <a:pt x="2833101" y="4225763"/>
                  <a:pt x="2854932" y="4217673"/>
                  <a:pt x="2876764" y="4204728"/>
                </a:cubicBezTo>
                <a:cubicBezTo>
                  <a:pt x="2886952" y="4198256"/>
                  <a:pt x="2897140" y="4191784"/>
                  <a:pt x="2908783" y="4193401"/>
                </a:cubicBezTo>
                <a:cubicBezTo>
                  <a:pt x="2946625" y="4203110"/>
                  <a:pt x="2987377" y="4203110"/>
                  <a:pt x="3022308" y="4224145"/>
                </a:cubicBezTo>
                <a:cubicBezTo>
                  <a:pt x="3029585" y="4228999"/>
                  <a:pt x="3035406" y="4227381"/>
                  <a:pt x="3042684" y="4220909"/>
                </a:cubicBezTo>
                <a:cubicBezTo>
                  <a:pt x="3045594" y="4217673"/>
                  <a:pt x="3048505" y="4214437"/>
                  <a:pt x="3051416" y="4212819"/>
                </a:cubicBezTo>
                <a:cubicBezTo>
                  <a:pt x="3058693" y="4211200"/>
                  <a:pt x="3057238" y="4207964"/>
                  <a:pt x="3055782" y="4203110"/>
                </a:cubicBezTo>
                <a:cubicBezTo>
                  <a:pt x="3052871" y="4193401"/>
                  <a:pt x="3047050" y="4188547"/>
                  <a:pt x="3038317" y="4188546"/>
                </a:cubicBezTo>
                <a:cubicBezTo>
                  <a:pt x="3033223" y="4188547"/>
                  <a:pt x="3029585" y="4186120"/>
                  <a:pt x="3027401" y="4182479"/>
                </a:cubicBezTo>
                <a:lnTo>
                  <a:pt x="3026538" y="4177197"/>
                </a:lnTo>
                <a:lnTo>
                  <a:pt x="2916466" y="4170082"/>
                </a:lnTo>
                <a:cubicBezTo>
                  <a:pt x="2873824" y="4166223"/>
                  <a:pt x="2831183" y="4160711"/>
                  <a:pt x="2788542" y="4151891"/>
                </a:cubicBezTo>
                <a:cubicBezTo>
                  <a:pt x="2709209" y="4134251"/>
                  <a:pt x="2629877" y="4121022"/>
                  <a:pt x="2550544" y="4125431"/>
                </a:cubicBezTo>
                <a:cubicBezTo>
                  <a:pt x="2542611" y="4125432"/>
                  <a:pt x="2536661" y="4125432"/>
                  <a:pt x="2530711" y="4118817"/>
                </a:cubicBezTo>
                <a:cubicBezTo>
                  <a:pt x="2495011" y="4083536"/>
                  <a:pt x="2453362" y="4079128"/>
                  <a:pt x="2407745" y="4081332"/>
                </a:cubicBezTo>
                <a:cubicBezTo>
                  <a:pt x="2364112" y="4083537"/>
                  <a:pt x="2320480" y="4083537"/>
                  <a:pt x="2276847" y="4074718"/>
                </a:cubicBezTo>
                <a:cubicBezTo>
                  <a:pt x="2203464" y="4059283"/>
                  <a:pt x="2132064" y="4039438"/>
                  <a:pt x="2056698" y="4037232"/>
                </a:cubicBezTo>
                <a:cubicBezTo>
                  <a:pt x="2022982" y="4037232"/>
                  <a:pt x="1993232" y="4024002"/>
                  <a:pt x="1969433" y="3997544"/>
                </a:cubicBezTo>
                <a:cubicBezTo>
                  <a:pt x="1961499" y="3988724"/>
                  <a:pt x="1955549" y="3988723"/>
                  <a:pt x="1947616" y="3995339"/>
                </a:cubicBezTo>
                <a:cubicBezTo>
                  <a:pt x="1929766" y="4006363"/>
                  <a:pt x="1911916" y="4012979"/>
                  <a:pt x="1896050" y="3995339"/>
                </a:cubicBezTo>
                <a:cubicBezTo>
                  <a:pt x="1874233" y="3975494"/>
                  <a:pt x="1850433" y="3971084"/>
                  <a:pt x="1822667" y="3973289"/>
                </a:cubicBezTo>
                <a:cubicBezTo>
                  <a:pt x="1781017" y="3975494"/>
                  <a:pt x="1743334" y="3964468"/>
                  <a:pt x="1709618" y="3935804"/>
                </a:cubicBezTo>
                <a:cubicBezTo>
                  <a:pt x="1689785" y="3918165"/>
                  <a:pt x="1662019" y="3909344"/>
                  <a:pt x="1642185" y="3922575"/>
                </a:cubicBezTo>
                <a:cubicBezTo>
                  <a:pt x="1606486" y="3946830"/>
                  <a:pt x="1576736" y="3938010"/>
                  <a:pt x="1545003" y="3918165"/>
                </a:cubicBezTo>
                <a:cubicBezTo>
                  <a:pt x="1529136" y="3909345"/>
                  <a:pt x="1511287" y="3900525"/>
                  <a:pt x="1491454" y="3904936"/>
                </a:cubicBezTo>
                <a:cubicBezTo>
                  <a:pt x="1481537" y="3909345"/>
                  <a:pt x="1477570" y="3902730"/>
                  <a:pt x="1477570" y="3893910"/>
                </a:cubicBezTo>
                <a:cubicBezTo>
                  <a:pt x="1477570" y="3887296"/>
                  <a:pt x="1477570" y="3882885"/>
                  <a:pt x="1477570" y="3878476"/>
                </a:cubicBezTo>
                <a:cubicBezTo>
                  <a:pt x="1479553" y="3854221"/>
                  <a:pt x="1477570" y="3854220"/>
                  <a:pt x="1459720" y="3865246"/>
                </a:cubicBezTo>
                <a:cubicBezTo>
                  <a:pt x="1439887" y="3876270"/>
                  <a:pt x="1418071" y="3885091"/>
                  <a:pt x="1398237" y="3891706"/>
                </a:cubicBezTo>
                <a:cubicBezTo>
                  <a:pt x="1390304" y="3893910"/>
                  <a:pt x="1382371" y="3896115"/>
                  <a:pt x="1376421" y="3889501"/>
                </a:cubicBezTo>
                <a:cubicBezTo>
                  <a:pt x="1370471" y="3882886"/>
                  <a:pt x="1374438" y="3874066"/>
                  <a:pt x="1378405" y="3867450"/>
                </a:cubicBezTo>
                <a:cubicBezTo>
                  <a:pt x="1388321" y="3849810"/>
                  <a:pt x="1382371" y="3840992"/>
                  <a:pt x="1366505" y="3838787"/>
                </a:cubicBezTo>
                <a:cubicBezTo>
                  <a:pt x="1360555" y="3836580"/>
                  <a:pt x="1354605" y="3832171"/>
                  <a:pt x="1348655" y="3832172"/>
                </a:cubicBezTo>
                <a:cubicBezTo>
                  <a:pt x="1334772" y="3832172"/>
                  <a:pt x="1332788" y="3825556"/>
                  <a:pt x="1340722" y="3812327"/>
                </a:cubicBezTo>
                <a:cubicBezTo>
                  <a:pt x="1344688" y="3807917"/>
                  <a:pt x="1348655" y="3801302"/>
                  <a:pt x="1342705" y="3796892"/>
                </a:cubicBezTo>
                <a:cubicBezTo>
                  <a:pt x="1338738" y="3790277"/>
                  <a:pt x="1332788" y="3792482"/>
                  <a:pt x="1326838" y="3794687"/>
                </a:cubicBezTo>
                <a:cubicBezTo>
                  <a:pt x="1310972" y="3803507"/>
                  <a:pt x="1295105" y="3799097"/>
                  <a:pt x="1277255" y="3794687"/>
                </a:cubicBezTo>
                <a:cubicBezTo>
                  <a:pt x="1223706" y="3777047"/>
                  <a:pt x="1176106" y="3792482"/>
                  <a:pt x="1130490" y="3823352"/>
                </a:cubicBezTo>
                <a:cubicBezTo>
                  <a:pt x="1122557" y="3827761"/>
                  <a:pt x="1118590" y="3838785"/>
                  <a:pt x="1108673" y="3840991"/>
                </a:cubicBezTo>
                <a:cubicBezTo>
                  <a:pt x="1110657" y="3829967"/>
                  <a:pt x="1112640" y="3821147"/>
                  <a:pt x="1114624" y="3810122"/>
                </a:cubicBezTo>
                <a:cubicBezTo>
                  <a:pt x="1118590" y="3788072"/>
                  <a:pt x="1110657" y="3774843"/>
                  <a:pt x="1092807" y="3770433"/>
                </a:cubicBezTo>
                <a:cubicBezTo>
                  <a:pt x="1033307" y="3754998"/>
                  <a:pt x="973808" y="3739563"/>
                  <a:pt x="914308" y="3724128"/>
                </a:cubicBezTo>
                <a:cubicBezTo>
                  <a:pt x="892492" y="3719718"/>
                  <a:pt x="870676" y="3721924"/>
                  <a:pt x="848859" y="3713104"/>
                </a:cubicBezTo>
                <a:cubicBezTo>
                  <a:pt x="834976" y="3706489"/>
                  <a:pt x="827043" y="3699874"/>
                  <a:pt x="831009" y="3680029"/>
                </a:cubicBezTo>
                <a:cubicBezTo>
                  <a:pt x="832992" y="3655775"/>
                  <a:pt x="817126" y="3642545"/>
                  <a:pt x="797293" y="3653570"/>
                </a:cubicBezTo>
                <a:cubicBezTo>
                  <a:pt x="781426" y="3662390"/>
                  <a:pt x="769527" y="3660185"/>
                  <a:pt x="755643" y="3651365"/>
                </a:cubicBezTo>
                <a:cubicBezTo>
                  <a:pt x="747710" y="3642545"/>
                  <a:pt x="739777" y="3642545"/>
                  <a:pt x="729860" y="3651365"/>
                </a:cubicBezTo>
                <a:cubicBezTo>
                  <a:pt x="719943" y="3662389"/>
                  <a:pt x="708044" y="3664594"/>
                  <a:pt x="696144" y="3657980"/>
                </a:cubicBezTo>
                <a:cubicBezTo>
                  <a:pt x="688210" y="3655775"/>
                  <a:pt x="678294" y="3649160"/>
                  <a:pt x="670361" y="3649160"/>
                </a:cubicBezTo>
                <a:cubicBezTo>
                  <a:pt x="658461" y="3649160"/>
                  <a:pt x="654494" y="3642545"/>
                  <a:pt x="652511" y="3631520"/>
                </a:cubicBezTo>
                <a:cubicBezTo>
                  <a:pt x="646561" y="3609470"/>
                  <a:pt x="642594" y="3607266"/>
                  <a:pt x="622761" y="3620495"/>
                </a:cubicBezTo>
                <a:cubicBezTo>
                  <a:pt x="610861" y="3629315"/>
                  <a:pt x="598962" y="3640340"/>
                  <a:pt x="585078" y="3644750"/>
                </a:cubicBezTo>
                <a:cubicBezTo>
                  <a:pt x="585078" y="3642545"/>
                  <a:pt x="583095" y="3642545"/>
                  <a:pt x="583095" y="3640340"/>
                </a:cubicBezTo>
                <a:cubicBezTo>
                  <a:pt x="600945" y="3611675"/>
                  <a:pt x="600945" y="3611675"/>
                  <a:pt x="585078" y="3580806"/>
                </a:cubicBezTo>
                <a:cubicBezTo>
                  <a:pt x="583095" y="3576396"/>
                  <a:pt x="581112" y="3571986"/>
                  <a:pt x="579128" y="3569781"/>
                </a:cubicBezTo>
                <a:cubicBezTo>
                  <a:pt x="563262" y="3532297"/>
                  <a:pt x="539462" y="3525682"/>
                  <a:pt x="505745" y="3543321"/>
                </a:cubicBezTo>
                <a:cubicBezTo>
                  <a:pt x="487896" y="3554347"/>
                  <a:pt x="475996" y="3547731"/>
                  <a:pt x="474013" y="3525682"/>
                </a:cubicBezTo>
                <a:cubicBezTo>
                  <a:pt x="472029" y="3514657"/>
                  <a:pt x="472029" y="3503632"/>
                  <a:pt x="474012" y="3492607"/>
                </a:cubicBezTo>
                <a:cubicBezTo>
                  <a:pt x="479962" y="3461738"/>
                  <a:pt x="505745" y="3452918"/>
                  <a:pt x="525579" y="3472763"/>
                </a:cubicBezTo>
                <a:cubicBezTo>
                  <a:pt x="541445" y="3488197"/>
                  <a:pt x="557312" y="3494813"/>
                  <a:pt x="575161" y="3499222"/>
                </a:cubicBezTo>
                <a:cubicBezTo>
                  <a:pt x="593011" y="3501427"/>
                  <a:pt x="608878" y="3508042"/>
                  <a:pt x="620778" y="3523477"/>
                </a:cubicBezTo>
                <a:cubicBezTo>
                  <a:pt x="638628" y="3549936"/>
                  <a:pt x="648544" y="3552141"/>
                  <a:pt x="670361" y="3530092"/>
                </a:cubicBezTo>
                <a:cubicBezTo>
                  <a:pt x="686227" y="3516862"/>
                  <a:pt x="700110" y="3512452"/>
                  <a:pt x="719944" y="3516862"/>
                </a:cubicBezTo>
                <a:cubicBezTo>
                  <a:pt x="755643" y="3523477"/>
                  <a:pt x="789360" y="3541117"/>
                  <a:pt x="823076" y="3549936"/>
                </a:cubicBezTo>
                <a:cubicBezTo>
                  <a:pt x="852826" y="3558756"/>
                  <a:pt x="882576" y="3558756"/>
                  <a:pt x="908359" y="3538912"/>
                </a:cubicBezTo>
                <a:cubicBezTo>
                  <a:pt x="922242" y="3525682"/>
                  <a:pt x="930175" y="3530092"/>
                  <a:pt x="942075" y="3543321"/>
                </a:cubicBezTo>
                <a:cubicBezTo>
                  <a:pt x="997608" y="3605060"/>
                  <a:pt x="1061074" y="3635930"/>
                  <a:pt x="1138423" y="3598446"/>
                </a:cubicBezTo>
                <a:cubicBezTo>
                  <a:pt x="1150323" y="3591831"/>
                  <a:pt x="1160240" y="3596241"/>
                  <a:pt x="1170156" y="3600651"/>
                </a:cubicBezTo>
                <a:cubicBezTo>
                  <a:pt x="1176106" y="3605060"/>
                  <a:pt x="1184039" y="3613880"/>
                  <a:pt x="1191973" y="3607265"/>
                </a:cubicBezTo>
                <a:cubicBezTo>
                  <a:pt x="1199906" y="3598446"/>
                  <a:pt x="1193956" y="3589626"/>
                  <a:pt x="1191973" y="3580806"/>
                </a:cubicBezTo>
                <a:cubicBezTo>
                  <a:pt x="1186023" y="3567576"/>
                  <a:pt x="1191973" y="3563166"/>
                  <a:pt x="1203873" y="3563166"/>
                </a:cubicBezTo>
                <a:cubicBezTo>
                  <a:pt x="1215772" y="3563166"/>
                  <a:pt x="1227672" y="3567576"/>
                  <a:pt x="1239573" y="3569781"/>
                </a:cubicBezTo>
                <a:cubicBezTo>
                  <a:pt x="1265355" y="3578601"/>
                  <a:pt x="1287172" y="3589625"/>
                  <a:pt x="1314938" y="3583011"/>
                </a:cubicBezTo>
                <a:cubicBezTo>
                  <a:pt x="1320888" y="3583011"/>
                  <a:pt x="1320888" y="3587421"/>
                  <a:pt x="1322872" y="3591831"/>
                </a:cubicBezTo>
                <a:cubicBezTo>
                  <a:pt x="1328822" y="3611675"/>
                  <a:pt x="1342705" y="3616085"/>
                  <a:pt x="1358571" y="3616085"/>
                </a:cubicBezTo>
                <a:cubicBezTo>
                  <a:pt x="1418071" y="3618290"/>
                  <a:pt x="1477570" y="3624905"/>
                  <a:pt x="1535086" y="3646955"/>
                </a:cubicBezTo>
                <a:cubicBezTo>
                  <a:pt x="1539053" y="3649160"/>
                  <a:pt x="1545003" y="3649159"/>
                  <a:pt x="1550953" y="3646955"/>
                </a:cubicBezTo>
                <a:cubicBezTo>
                  <a:pt x="1568803" y="3635929"/>
                  <a:pt x="1580702" y="3642545"/>
                  <a:pt x="1590619" y="3664594"/>
                </a:cubicBezTo>
                <a:cubicBezTo>
                  <a:pt x="1600536" y="3686643"/>
                  <a:pt x="1612436" y="3688849"/>
                  <a:pt x="1630286" y="3671209"/>
                </a:cubicBezTo>
                <a:cubicBezTo>
                  <a:pt x="1638219" y="3664594"/>
                  <a:pt x="1644169" y="3657980"/>
                  <a:pt x="1652102" y="3649160"/>
                </a:cubicBezTo>
                <a:cubicBezTo>
                  <a:pt x="1660035" y="3662389"/>
                  <a:pt x="1667968" y="3675619"/>
                  <a:pt x="1681852" y="3675619"/>
                </a:cubicBezTo>
                <a:cubicBezTo>
                  <a:pt x="1697718" y="3675619"/>
                  <a:pt x="1713585" y="3677824"/>
                  <a:pt x="1727468" y="3677824"/>
                </a:cubicBezTo>
                <a:cubicBezTo>
                  <a:pt x="1779034" y="3680029"/>
                  <a:pt x="1784984" y="3684439"/>
                  <a:pt x="1794901" y="3622700"/>
                </a:cubicBezTo>
                <a:cubicBezTo>
                  <a:pt x="1794901" y="3622700"/>
                  <a:pt x="1796884" y="3622699"/>
                  <a:pt x="1796884" y="3620495"/>
                </a:cubicBezTo>
                <a:cubicBezTo>
                  <a:pt x="1802834" y="3598446"/>
                  <a:pt x="1810767" y="3591831"/>
                  <a:pt x="1830600" y="3598446"/>
                </a:cubicBezTo>
                <a:lnTo>
                  <a:pt x="1891452" y="3610399"/>
                </a:lnTo>
                <a:lnTo>
                  <a:pt x="1901622" y="3586618"/>
                </a:lnTo>
                <a:cubicBezTo>
                  <a:pt x="1914720" y="3575291"/>
                  <a:pt x="1927819" y="3583382"/>
                  <a:pt x="1938007" y="3589854"/>
                </a:cubicBezTo>
                <a:cubicBezTo>
                  <a:pt x="1952562" y="3599563"/>
                  <a:pt x="1968572" y="3606034"/>
                  <a:pt x="1986037" y="3606035"/>
                </a:cubicBezTo>
                <a:cubicBezTo>
                  <a:pt x="1996225" y="3606034"/>
                  <a:pt x="2007868" y="3606035"/>
                  <a:pt x="2019512" y="3606035"/>
                </a:cubicBezTo>
                <a:cubicBezTo>
                  <a:pt x="2067541" y="3606035"/>
                  <a:pt x="2114115" y="3614125"/>
                  <a:pt x="2151957" y="3652960"/>
                </a:cubicBezTo>
                <a:lnTo>
                  <a:pt x="2156924" y="3655135"/>
                </a:lnTo>
                <a:lnTo>
                  <a:pt x="2172582" y="3657183"/>
                </a:lnTo>
                <a:lnTo>
                  <a:pt x="2182521" y="3643250"/>
                </a:lnTo>
                <a:cubicBezTo>
                  <a:pt x="2183976" y="3640015"/>
                  <a:pt x="2181065" y="3635161"/>
                  <a:pt x="2185432" y="3633542"/>
                </a:cubicBezTo>
                <a:cubicBezTo>
                  <a:pt x="2189798" y="3633543"/>
                  <a:pt x="2192709" y="3636779"/>
                  <a:pt x="2194164" y="3640014"/>
                </a:cubicBezTo>
                <a:cubicBezTo>
                  <a:pt x="2195620" y="3643251"/>
                  <a:pt x="2197075" y="3646487"/>
                  <a:pt x="2198531" y="3648105"/>
                </a:cubicBezTo>
                <a:cubicBezTo>
                  <a:pt x="2202897" y="3656196"/>
                  <a:pt x="2208719" y="3662668"/>
                  <a:pt x="2215996" y="3654578"/>
                </a:cubicBezTo>
                <a:cubicBezTo>
                  <a:pt x="2224728" y="3646487"/>
                  <a:pt x="2213085" y="3644868"/>
                  <a:pt x="2210174" y="3640015"/>
                </a:cubicBezTo>
                <a:cubicBezTo>
                  <a:pt x="2210174" y="3638397"/>
                  <a:pt x="2208719" y="3638397"/>
                  <a:pt x="2208718" y="3636779"/>
                </a:cubicBezTo>
                <a:cubicBezTo>
                  <a:pt x="2205807" y="3633542"/>
                  <a:pt x="2204352" y="3628687"/>
                  <a:pt x="2207263" y="3625452"/>
                </a:cubicBezTo>
                <a:cubicBezTo>
                  <a:pt x="2210174" y="3620597"/>
                  <a:pt x="2213085" y="3620597"/>
                  <a:pt x="2217451" y="3623834"/>
                </a:cubicBezTo>
                <a:cubicBezTo>
                  <a:pt x="2234916" y="3633542"/>
                  <a:pt x="2250926" y="3627070"/>
                  <a:pt x="2262570" y="3609271"/>
                </a:cubicBezTo>
                <a:cubicBezTo>
                  <a:pt x="2265480" y="3606035"/>
                  <a:pt x="2271302" y="3602799"/>
                  <a:pt x="2271302" y="3597945"/>
                </a:cubicBezTo>
                <a:lnTo>
                  <a:pt x="2265361" y="3583389"/>
                </a:lnTo>
                <a:lnTo>
                  <a:pt x="2128540" y="3553778"/>
                </a:lnTo>
                <a:lnTo>
                  <a:pt x="2127214" y="3554256"/>
                </a:lnTo>
                <a:cubicBezTo>
                  <a:pt x="2123576" y="3556682"/>
                  <a:pt x="2121029" y="3557492"/>
                  <a:pt x="2119209" y="3556481"/>
                </a:cubicBezTo>
                <a:lnTo>
                  <a:pt x="2117037" y="3551287"/>
                </a:lnTo>
                <a:lnTo>
                  <a:pt x="2090415" y="3545525"/>
                </a:lnTo>
                <a:cubicBezTo>
                  <a:pt x="2030915" y="3534502"/>
                  <a:pt x="1971416" y="3512451"/>
                  <a:pt x="1911916" y="3514656"/>
                </a:cubicBezTo>
                <a:cubicBezTo>
                  <a:pt x="1844483" y="3514656"/>
                  <a:pt x="1781017" y="3508042"/>
                  <a:pt x="1725485" y="3461738"/>
                </a:cubicBezTo>
                <a:cubicBezTo>
                  <a:pt x="1703668" y="3444097"/>
                  <a:pt x="1675902" y="3441893"/>
                  <a:pt x="1648135" y="3450713"/>
                </a:cubicBezTo>
                <a:cubicBezTo>
                  <a:pt x="1630285" y="3457327"/>
                  <a:pt x="1612436" y="3455123"/>
                  <a:pt x="1592603" y="3450712"/>
                </a:cubicBezTo>
                <a:cubicBezTo>
                  <a:pt x="1562853" y="3444097"/>
                  <a:pt x="1533103" y="3430868"/>
                  <a:pt x="1501370" y="3439688"/>
                </a:cubicBezTo>
                <a:cubicBezTo>
                  <a:pt x="1473604" y="3446303"/>
                  <a:pt x="1453771" y="3437484"/>
                  <a:pt x="1435920" y="3413229"/>
                </a:cubicBezTo>
                <a:cubicBezTo>
                  <a:pt x="1429971" y="3404409"/>
                  <a:pt x="1422037" y="3402204"/>
                  <a:pt x="1412121" y="3406614"/>
                </a:cubicBezTo>
                <a:cubicBezTo>
                  <a:pt x="1398237" y="3413229"/>
                  <a:pt x="1382371" y="3415434"/>
                  <a:pt x="1366504" y="3408818"/>
                </a:cubicBezTo>
                <a:cubicBezTo>
                  <a:pt x="1318905" y="3391179"/>
                  <a:pt x="1265355" y="3386769"/>
                  <a:pt x="1217756" y="3364720"/>
                </a:cubicBezTo>
                <a:cubicBezTo>
                  <a:pt x="1201889" y="3355900"/>
                  <a:pt x="1186023" y="3353695"/>
                  <a:pt x="1170156" y="3362515"/>
                </a:cubicBezTo>
                <a:cubicBezTo>
                  <a:pt x="1136440" y="3377949"/>
                  <a:pt x="1126523" y="3375744"/>
                  <a:pt x="1104707" y="3342670"/>
                </a:cubicBezTo>
                <a:cubicBezTo>
                  <a:pt x="1096774" y="3329440"/>
                  <a:pt x="1086857" y="3320620"/>
                  <a:pt x="1074957" y="3320621"/>
                </a:cubicBezTo>
                <a:cubicBezTo>
                  <a:pt x="1033308" y="3318416"/>
                  <a:pt x="995624" y="3300776"/>
                  <a:pt x="957941" y="3287546"/>
                </a:cubicBezTo>
                <a:cubicBezTo>
                  <a:pt x="924225" y="3274316"/>
                  <a:pt x="890509" y="3263291"/>
                  <a:pt x="854809" y="3269906"/>
                </a:cubicBezTo>
                <a:cubicBezTo>
                  <a:pt x="840926" y="3272111"/>
                  <a:pt x="832993" y="3267701"/>
                  <a:pt x="827042" y="3256676"/>
                </a:cubicBezTo>
                <a:cubicBezTo>
                  <a:pt x="819109" y="3243447"/>
                  <a:pt x="809193" y="3228012"/>
                  <a:pt x="793326" y="3232422"/>
                </a:cubicBezTo>
                <a:cubicBezTo>
                  <a:pt x="759610" y="3241242"/>
                  <a:pt x="731843" y="3225807"/>
                  <a:pt x="708044" y="3199347"/>
                </a:cubicBezTo>
                <a:cubicBezTo>
                  <a:pt x="672344" y="3161863"/>
                  <a:pt x="628711" y="3148633"/>
                  <a:pt x="581112" y="3164068"/>
                </a:cubicBezTo>
                <a:cubicBezTo>
                  <a:pt x="563262" y="3168478"/>
                  <a:pt x="557312" y="3164068"/>
                  <a:pt x="557312" y="3144224"/>
                </a:cubicBezTo>
                <a:cubicBezTo>
                  <a:pt x="557312" y="3137609"/>
                  <a:pt x="557312" y="3130994"/>
                  <a:pt x="555329" y="3126584"/>
                </a:cubicBezTo>
                <a:cubicBezTo>
                  <a:pt x="529545" y="3080280"/>
                  <a:pt x="503762" y="3036180"/>
                  <a:pt x="450213" y="3025156"/>
                </a:cubicBezTo>
                <a:cubicBezTo>
                  <a:pt x="438313" y="3022951"/>
                  <a:pt x="440296" y="3016336"/>
                  <a:pt x="444263" y="3007516"/>
                </a:cubicBezTo>
                <a:cubicBezTo>
                  <a:pt x="446246" y="3003106"/>
                  <a:pt x="450213" y="2998696"/>
                  <a:pt x="454179" y="2994286"/>
                </a:cubicBezTo>
                <a:cubicBezTo>
                  <a:pt x="462112" y="2985466"/>
                  <a:pt x="470046" y="2978851"/>
                  <a:pt x="462113" y="2965621"/>
                </a:cubicBezTo>
                <a:cubicBezTo>
                  <a:pt x="456163" y="2952392"/>
                  <a:pt x="446246" y="2961211"/>
                  <a:pt x="436329" y="2963416"/>
                </a:cubicBezTo>
                <a:cubicBezTo>
                  <a:pt x="416496" y="2970031"/>
                  <a:pt x="394680" y="2976646"/>
                  <a:pt x="378813" y="2963416"/>
                </a:cubicBezTo>
                <a:cubicBezTo>
                  <a:pt x="358980" y="2947982"/>
                  <a:pt x="349064" y="2954597"/>
                  <a:pt x="335180" y="2972236"/>
                </a:cubicBezTo>
                <a:cubicBezTo>
                  <a:pt x="331214" y="2976646"/>
                  <a:pt x="327247" y="2981056"/>
                  <a:pt x="321297" y="2983261"/>
                </a:cubicBezTo>
                <a:cubicBezTo>
                  <a:pt x="315347" y="2989876"/>
                  <a:pt x="309397" y="2992081"/>
                  <a:pt x="301464" y="2983261"/>
                </a:cubicBezTo>
                <a:cubicBezTo>
                  <a:pt x="295514" y="2976646"/>
                  <a:pt x="295514" y="2967827"/>
                  <a:pt x="301464" y="2961211"/>
                </a:cubicBezTo>
                <a:cubicBezTo>
                  <a:pt x="307414" y="2952392"/>
                  <a:pt x="309397" y="2943572"/>
                  <a:pt x="317331" y="2936957"/>
                </a:cubicBezTo>
                <a:cubicBezTo>
                  <a:pt x="321297" y="2934752"/>
                  <a:pt x="325264" y="2932547"/>
                  <a:pt x="323280" y="2925932"/>
                </a:cubicBezTo>
                <a:cubicBezTo>
                  <a:pt x="321297" y="2921522"/>
                  <a:pt x="315347" y="2923727"/>
                  <a:pt x="311380" y="2923727"/>
                </a:cubicBezTo>
                <a:cubicBezTo>
                  <a:pt x="305431" y="2923727"/>
                  <a:pt x="301464" y="2923727"/>
                  <a:pt x="297498" y="2928137"/>
                </a:cubicBezTo>
                <a:cubicBezTo>
                  <a:pt x="293531" y="2932547"/>
                  <a:pt x="289564" y="2932547"/>
                  <a:pt x="285597" y="2928137"/>
                </a:cubicBezTo>
                <a:cubicBezTo>
                  <a:pt x="263781" y="2903883"/>
                  <a:pt x="237998" y="2892858"/>
                  <a:pt x="208248" y="2895063"/>
                </a:cubicBezTo>
                <a:cubicBezTo>
                  <a:pt x="194365" y="2897268"/>
                  <a:pt x="180482" y="2897268"/>
                  <a:pt x="166599" y="2895063"/>
                </a:cubicBezTo>
                <a:cubicBezTo>
                  <a:pt x="158665" y="2895063"/>
                  <a:pt x="146765" y="2895063"/>
                  <a:pt x="142799" y="2884038"/>
                </a:cubicBezTo>
                <a:cubicBezTo>
                  <a:pt x="140815" y="2875218"/>
                  <a:pt x="150732" y="2868603"/>
                  <a:pt x="156682" y="2861988"/>
                </a:cubicBezTo>
                <a:cubicBezTo>
                  <a:pt x="160649" y="2857578"/>
                  <a:pt x="164615" y="2855373"/>
                  <a:pt x="168582" y="2850964"/>
                </a:cubicBezTo>
                <a:cubicBezTo>
                  <a:pt x="172548" y="2846553"/>
                  <a:pt x="182465" y="2842143"/>
                  <a:pt x="178498" y="2833324"/>
                </a:cubicBezTo>
                <a:cubicBezTo>
                  <a:pt x="176515" y="2824504"/>
                  <a:pt x="166599" y="2824504"/>
                  <a:pt x="158665" y="2826709"/>
                </a:cubicBezTo>
                <a:cubicBezTo>
                  <a:pt x="140815" y="2826709"/>
                  <a:pt x="126932" y="2822299"/>
                  <a:pt x="109082" y="2813479"/>
                </a:cubicBezTo>
                <a:cubicBezTo>
                  <a:pt x="69416" y="2791430"/>
                  <a:pt x="47599" y="2802454"/>
                  <a:pt x="31733" y="2846554"/>
                </a:cubicBezTo>
                <a:cubicBezTo>
                  <a:pt x="25783" y="2864193"/>
                  <a:pt x="15867" y="2873013"/>
                  <a:pt x="0" y="2870808"/>
                </a:cubicBezTo>
                <a:cubicBezTo>
                  <a:pt x="0" y="2828914"/>
                  <a:pt x="0" y="2789225"/>
                  <a:pt x="0" y="2747330"/>
                </a:cubicBezTo>
                <a:cubicBezTo>
                  <a:pt x="27766" y="2745125"/>
                  <a:pt x="33716" y="2734100"/>
                  <a:pt x="25783" y="2714256"/>
                </a:cubicBezTo>
                <a:cubicBezTo>
                  <a:pt x="23800" y="2707641"/>
                  <a:pt x="15867" y="2703231"/>
                  <a:pt x="19833" y="2696616"/>
                </a:cubicBezTo>
                <a:cubicBezTo>
                  <a:pt x="25783" y="2690001"/>
                  <a:pt x="33717" y="2692206"/>
                  <a:pt x="39666" y="2694411"/>
                </a:cubicBezTo>
                <a:cubicBezTo>
                  <a:pt x="45616" y="2694411"/>
                  <a:pt x="49583" y="2696616"/>
                  <a:pt x="53550" y="2698821"/>
                </a:cubicBezTo>
                <a:cubicBezTo>
                  <a:pt x="65449" y="2703231"/>
                  <a:pt x="71399" y="2701026"/>
                  <a:pt x="73383" y="2685591"/>
                </a:cubicBezTo>
                <a:cubicBezTo>
                  <a:pt x="75366" y="2676771"/>
                  <a:pt x="81316" y="2663542"/>
                  <a:pt x="91233" y="2670156"/>
                </a:cubicBezTo>
                <a:cubicBezTo>
                  <a:pt x="105116" y="2676771"/>
                  <a:pt x="118999" y="2676771"/>
                  <a:pt x="132882" y="2678976"/>
                </a:cubicBezTo>
                <a:cubicBezTo>
                  <a:pt x="144782" y="2681181"/>
                  <a:pt x="158665" y="2685591"/>
                  <a:pt x="172548" y="2681181"/>
                </a:cubicBezTo>
                <a:cubicBezTo>
                  <a:pt x="184448" y="2676771"/>
                  <a:pt x="198332" y="2672362"/>
                  <a:pt x="188415" y="2650312"/>
                </a:cubicBezTo>
                <a:cubicBezTo>
                  <a:pt x="184448" y="2643697"/>
                  <a:pt x="188415" y="2639287"/>
                  <a:pt x="196348" y="2637082"/>
                </a:cubicBezTo>
                <a:cubicBezTo>
                  <a:pt x="226098" y="2637082"/>
                  <a:pt x="236015" y="2645902"/>
                  <a:pt x="237998" y="2678976"/>
                </a:cubicBezTo>
                <a:cubicBezTo>
                  <a:pt x="237998" y="2690000"/>
                  <a:pt x="239981" y="2698821"/>
                  <a:pt x="247914" y="2703231"/>
                </a:cubicBezTo>
                <a:cubicBezTo>
                  <a:pt x="261798" y="2709846"/>
                  <a:pt x="275681" y="2714256"/>
                  <a:pt x="291547" y="2709846"/>
                </a:cubicBezTo>
                <a:cubicBezTo>
                  <a:pt x="295514" y="2709846"/>
                  <a:pt x="297498" y="2701026"/>
                  <a:pt x="295514" y="2696616"/>
                </a:cubicBezTo>
                <a:cubicBezTo>
                  <a:pt x="295514" y="2690001"/>
                  <a:pt x="295514" y="2681181"/>
                  <a:pt x="299481" y="2676771"/>
                </a:cubicBezTo>
                <a:cubicBezTo>
                  <a:pt x="305431" y="2670156"/>
                  <a:pt x="313364" y="2654722"/>
                  <a:pt x="319314" y="2667951"/>
                </a:cubicBezTo>
                <a:cubicBezTo>
                  <a:pt x="335181" y="2692206"/>
                  <a:pt x="355014" y="2692206"/>
                  <a:pt x="376830" y="2692206"/>
                </a:cubicBezTo>
                <a:cubicBezTo>
                  <a:pt x="388730" y="2694411"/>
                  <a:pt x="400630" y="2696616"/>
                  <a:pt x="410546" y="2707641"/>
                </a:cubicBezTo>
                <a:cubicBezTo>
                  <a:pt x="448229" y="2747330"/>
                  <a:pt x="477979" y="2745125"/>
                  <a:pt x="505746" y="2696616"/>
                </a:cubicBezTo>
                <a:cubicBezTo>
                  <a:pt x="513679" y="2683386"/>
                  <a:pt x="523595" y="2678976"/>
                  <a:pt x="533512" y="2692206"/>
                </a:cubicBezTo>
                <a:cubicBezTo>
                  <a:pt x="557312" y="2718666"/>
                  <a:pt x="587061" y="2727486"/>
                  <a:pt x="618794" y="2729690"/>
                </a:cubicBezTo>
                <a:cubicBezTo>
                  <a:pt x="634661" y="2731896"/>
                  <a:pt x="650527" y="2729690"/>
                  <a:pt x="668377" y="2731895"/>
                </a:cubicBezTo>
                <a:cubicBezTo>
                  <a:pt x="698127" y="2736305"/>
                  <a:pt x="723910" y="2736305"/>
                  <a:pt x="735810" y="2696616"/>
                </a:cubicBezTo>
                <a:cubicBezTo>
                  <a:pt x="735810" y="2712051"/>
                  <a:pt x="733827" y="2723076"/>
                  <a:pt x="739777" y="2736305"/>
                </a:cubicBezTo>
                <a:cubicBezTo>
                  <a:pt x="745727" y="2753945"/>
                  <a:pt x="759610" y="2760560"/>
                  <a:pt x="773493" y="2760560"/>
                </a:cubicBezTo>
                <a:cubicBezTo>
                  <a:pt x="789360" y="2758355"/>
                  <a:pt x="779443" y="2742920"/>
                  <a:pt x="781426" y="2734101"/>
                </a:cubicBezTo>
                <a:cubicBezTo>
                  <a:pt x="783410" y="2720871"/>
                  <a:pt x="791343" y="2712051"/>
                  <a:pt x="803243" y="2718666"/>
                </a:cubicBezTo>
                <a:cubicBezTo>
                  <a:pt x="819110" y="2727486"/>
                  <a:pt x="832993" y="2727485"/>
                  <a:pt x="850842" y="2725281"/>
                </a:cubicBezTo>
                <a:cubicBezTo>
                  <a:pt x="872659" y="2718666"/>
                  <a:pt x="894475" y="2718665"/>
                  <a:pt x="914308" y="2736305"/>
                </a:cubicBezTo>
                <a:cubicBezTo>
                  <a:pt x="926208" y="2747330"/>
                  <a:pt x="938108" y="2745125"/>
                  <a:pt x="948025" y="2734100"/>
                </a:cubicBezTo>
                <a:cubicBezTo>
                  <a:pt x="953975" y="2727485"/>
                  <a:pt x="959925" y="2720871"/>
                  <a:pt x="963892" y="2716461"/>
                </a:cubicBezTo>
                <a:cubicBezTo>
                  <a:pt x="973808" y="2707641"/>
                  <a:pt x="979758" y="2692206"/>
                  <a:pt x="991658" y="2696616"/>
                </a:cubicBezTo>
                <a:cubicBezTo>
                  <a:pt x="1003558" y="2701026"/>
                  <a:pt x="1001575" y="2716461"/>
                  <a:pt x="1001574" y="2727485"/>
                </a:cubicBezTo>
                <a:cubicBezTo>
                  <a:pt x="1001574" y="2738510"/>
                  <a:pt x="1009508" y="2734100"/>
                  <a:pt x="1015458" y="2736305"/>
                </a:cubicBezTo>
                <a:cubicBezTo>
                  <a:pt x="1021407" y="2736305"/>
                  <a:pt x="1027358" y="2736305"/>
                  <a:pt x="1025374" y="2727485"/>
                </a:cubicBezTo>
                <a:cubicBezTo>
                  <a:pt x="1021408" y="2703231"/>
                  <a:pt x="1033307" y="2696616"/>
                  <a:pt x="1051157" y="2694411"/>
                </a:cubicBezTo>
                <a:cubicBezTo>
                  <a:pt x="1069007" y="2692206"/>
                  <a:pt x="1070990" y="2683386"/>
                  <a:pt x="1059090" y="2667951"/>
                </a:cubicBezTo>
                <a:cubicBezTo>
                  <a:pt x="1057107" y="2663542"/>
                  <a:pt x="1051158" y="2661337"/>
                  <a:pt x="1045207" y="2659131"/>
                </a:cubicBezTo>
                <a:cubicBezTo>
                  <a:pt x="993641" y="2632672"/>
                  <a:pt x="938108" y="2619442"/>
                  <a:pt x="880592" y="2612828"/>
                </a:cubicBezTo>
                <a:cubicBezTo>
                  <a:pt x="834976" y="2606213"/>
                  <a:pt x="793326" y="2595188"/>
                  <a:pt x="755643" y="2562113"/>
                </a:cubicBezTo>
                <a:cubicBezTo>
                  <a:pt x="733827" y="2542269"/>
                  <a:pt x="717960" y="2515809"/>
                  <a:pt x="704077" y="2487145"/>
                </a:cubicBezTo>
                <a:cubicBezTo>
                  <a:pt x="690194" y="2513604"/>
                  <a:pt x="680277" y="2515809"/>
                  <a:pt x="660444" y="2493759"/>
                </a:cubicBezTo>
                <a:cubicBezTo>
                  <a:pt x="654494" y="2487145"/>
                  <a:pt x="650528" y="2476120"/>
                  <a:pt x="652511" y="2465095"/>
                </a:cubicBezTo>
                <a:cubicBezTo>
                  <a:pt x="654494" y="2445250"/>
                  <a:pt x="640611" y="2438635"/>
                  <a:pt x="626728" y="2436430"/>
                </a:cubicBezTo>
                <a:cubicBezTo>
                  <a:pt x="612845" y="2432021"/>
                  <a:pt x="606895" y="2443045"/>
                  <a:pt x="600945" y="2454070"/>
                </a:cubicBezTo>
                <a:cubicBezTo>
                  <a:pt x="596978" y="2465095"/>
                  <a:pt x="596978" y="2478325"/>
                  <a:pt x="585078" y="2491555"/>
                </a:cubicBezTo>
                <a:cubicBezTo>
                  <a:pt x="591028" y="2465095"/>
                  <a:pt x="579128" y="2458480"/>
                  <a:pt x="563262" y="2454070"/>
                </a:cubicBezTo>
                <a:cubicBezTo>
                  <a:pt x="549379" y="2451865"/>
                  <a:pt x="533512" y="2440840"/>
                  <a:pt x="535495" y="2427611"/>
                </a:cubicBezTo>
                <a:cubicBezTo>
                  <a:pt x="539462" y="2403356"/>
                  <a:pt x="541445" y="2379101"/>
                  <a:pt x="555328" y="2359257"/>
                </a:cubicBezTo>
                <a:cubicBezTo>
                  <a:pt x="563262" y="2348232"/>
                  <a:pt x="571195" y="2346027"/>
                  <a:pt x="585078" y="2348232"/>
                </a:cubicBezTo>
                <a:cubicBezTo>
                  <a:pt x="594995" y="2352642"/>
                  <a:pt x="598961" y="2357052"/>
                  <a:pt x="596978" y="2370282"/>
                </a:cubicBezTo>
                <a:cubicBezTo>
                  <a:pt x="596978" y="2379101"/>
                  <a:pt x="602928" y="2383511"/>
                  <a:pt x="608878" y="2383511"/>
                </a:cubicBezTo>
                <a:cubicBezTo>
                  <a:pt x="632677" y="2381306"/>
                  <a:pt x="646561" y="2394536"/>
                  <a:pt x="660444" y="2409971"/>
                </a:cubicBezTo>
                <a:cubicBezTo>
                  <a:pt x="674327" y="2423201"/>
                  <a:pt x="690194" y="2427611"/>
                  <a:pt x="704077" y="2412176"/>
                </a:cubicBezTo>
                <a:cubicBezTo>
                  <a:pt x="713993" y="2401151"/>
                  <a:pt x="717960" y="2405561"/>
                  <a:pt x="715977" y="2418791"/>
                </a:cubicBezTo>
                <a:cubicBezTo>
                  <a:pt x="715977" y="2427611"/>
                  <a:pt x="719944" y="2429816"/>
                  <a:pt x="727877" y="2434225"/>
                </a:cubicBezTo>
                <a:cubicBezTo>
                  <a:pt x="761593" y="2447455"/>
                  <a:pt x="797293" y="2447455"/>
                  <a:pt x="831009" y="2434226"/>
                </a:cubicBezTo>
                <a:cubicBezTo>
                  <a:pt x="848859" y="2425406"/>
                  <a:pt x="866709" y="2425406"/>
                  <a:pt x="884559" y="2429815"/>
                </a:cubicBezTo>
                <a:cubicBezTo>
                  <a:pt x="900425" y="2434226"/>
                  <a:pt x="914308" y="2445250"/>
                  <a:pt x="926208" y="2456275"/>
                </a:cubicBezTo>
                <a:cubicBezTo>
                  <a:pt x="932158" y="2462890"/>
                  <a:pt x="936125" y="2471710"/>
                  <a:pt x="946041" y="2465095"/>
                </a:cubicBezTo>
                <a:cubicBezTo>
                  <a:pt x="955958" y="2458480"/>
                  <a:pt x="955958" y="2449660"/>
                  <a:pt x="953975" y="2438635"/>
                </a:cubicBezTo>
                <a:cubicBezTo>
                  <a:pt x="951991" y="2429815"/>
                  <a:pt x="948025" y="2423201"/>
                  <a:pt x="950008" y="2414381"/>
                </a:cubicBezTo>
                <a:cubicBezTo>
                  <a:pt x="950008" y="2390126"/>
                  <a:pt x="940092" y="2379101"/>
                  <a:pt x="920258" y="2374691"/>
                </a:cubicBezTo>
                <a:cubicBezTo>
                  <a:pt x="884559" y="2365872"/>
                  <a:pt x="852826" y="2354847"/>
                  <a:pt x="819109" y="2341617"/>
                </a:cubicBezTo>
                <a:cubicBezTo>
                  <a:pt x="799276" y="2330592"/>
                  <a:pt x="797293" y="2319567"/>
                  <a:pt x="811176" y="2301928"/>
                </a:cubicBezTo>
                <a:cubicBezTo>
                  <a:pt x="813159" y="2301928"/>
                  <a:pt x="813159" y="2299723"/>
                  <a:pt x="813159" y="2297518"/>
                </a:cubicBezTo>
                <a:cubicBezTo>
                  <a:pt x="817126" y="2275468"/>
                  <a:pt x="831009" y="2262238"/>
                  <a:pt x="844892" y="2251214"/>
                </a:cubicBezTo>
                <a:cubicBezTo>
                  <a:pt x="854809" y="2242393"/>
                  <a:pt x="858776" y="2246804"/>
                  <a:pt x="860759" y="2255623"/>
                </a:cubicBezTo>
                <a:cubicBezTo>
                  <a:pt x="864726" y="2275468"/>
                  <a:pt x="854809" y="2284288"/>
                  <a:pt x="838942" y="2286493"/>
                </a:cubicBezTo>
                <a:cubicBezTo>
                  <a:pt x="842909" y="2297518"/>
                  <a:pt x="848859" y="2306338"/>
                  <a:pt x="858776" y="2306338"/>
                </a:cubicBezTo>
                <a:cubicBezTo>
                  <a:pt x="864726" y="2306338"/>
                  <a:pt x="866709" y="2297518"/>
                  <a:pt x="868692" y="2290903"/>
                </a:cubicBezTo>
                <a:cubicBezTo>
                  <a:pt x="876626" y="2257828"/>
                  <a:pt x="884559" y="2251213"/>
                  <a:pt x="914309" y="2253419"/>
                </a:cubicBezTo>
                <a:cubicBezTo>
                  <a:pt x="942075" y="2257828"/>
                  <a:pt x="971824" y="2257829"/>
                  <a:pt x="999591" y="2253419"/>
                </a:cubicBezTo>
                <a:cubicBezTo>
                  <a:pt x="1037274" y="2246804"/>
                  <a:pt x="1045208" y="2255623"/>
                  <a:pt x="1039258" y="2297518"/>
                </a:cubicBezTo>
                <a:cubicBezTo>
                  <a:pt x="1039257" y="2299723"/>
                  <a:pt x="1039257" y="2301928"/>
                  <a:pt x="1039257" y="2304133"/>
                </a:cubicBezTo>
                <a:cubicBezTo>
                  <a:pt x="1037274" y="2310747"/>
                  <a:pt x="1031324" y="2319567"/>
                  <a:pt x="1041241" y="2323977"/>
                </a:cubicBezTo>
                <a:cubicBezTo>
                  <a:pt x="1051157" y="2326182"/>
                  <a:pt x="1061074" y="2330592"/>
                  <a:pt x="1067024" y="2317361"/>
                </a:cubicBezTo>
                <a:cubicBezTo>
                  <a:pt x="1070991" y="2308543"/>
                  <a:pt x="1074957" y="2301928"/>
                  <a:pt x="1076941" y="2293108"/>
                </a:cubicBezTo>
                <a:cubicBezTo>
                  <a:pt x="1084874" y="2279878"/>
                  <a:pt x="1092807" y="2277672"/>
                  <a:pt x="1104707" y="2286493"/>
                </a:cubicBezTo>
                <a:cubicBezTo>
                  <a:pt x="1116607" y="2293108"/>
                  <a:pt x="1114623" y="2304133"/>
                  <a:pt x="1106690" y="2312952"/>
                </a:cubicBezTo>
                <a:cubicBezTo>
                  <a:pt x="1104707" y="2317363"/>
                  <a:pt x="1102724" y="2319568"/>
                  <a:pt x="1100740" y="2323976"/>
                </a:cubicBezTo>
                <a:cubicBezTo>
                  <a:pt x="1096774" y="2328387"/>
                  <a:pt x="1096774" y="2335002"/>
                  <a:pt x="1100740" y="2339412"/>
                </a:cubicBezTo>
                <a:cubicBezTo>
                  <a:pt x="1106690" y="2343822"/>
                  <a:pt x="1108673" y="2337207"/>
                  <a:pt x="1112640" y="2335002"/>
                </a:cubicBezTo>
                <a:cubicBezTo>
                  <a:pt x="1120573" y="2328387"/>
                  <a:pt x="1126523" y="2319567"/>
                  <a:pt x="1130490" y="2308543"/>
                </a:cubicBezTo>
                <a:cubicBezTo>
                  <a:pt x="1144373" y="2279878"/>
                  <a:pt x="1156273" y="2275467"/>
                  <a:pt x="1182056" y="2290903"/>
                </a:cubicBezTo>
                <a:cubicBezTo>
                  <a:pt x="1193956" y="2297518"/>
                  <a:pt x="1205856" y="2306338"/>
                  <a:pt x="1217756" y="2312953"/>
                </a:cubicBezTo>
                <a:cubicBezTo>
                  <a:pt x="1225689" y="2317362"/>
                  <a:pt x="1235606" y="2319567"/>
                  <a:pt x="1243539" y="2308542"/>
                </a:cubicBezTo>
                <a:cubicBezTo>
                  <a:pt x="1253455" y="2295312"/>
                  <a:pt x="1259405" y="2279878"/>
                  <a:pt x="1279238" y="2282083"/>
                </a:cubicBezTo>
                <a:cubicBezTo>
                  <a:pt x="1291139" y="2284288"/>
                  <a:pt x="1299072" y="2279878"/>
                  <a:pt x="1308988" y="2288697"/>
                </a:cubicBezTo>
                <a:cubicBezTo>
                  <a:pt x="1358571" y="2335002"/>
                  <a:pt x="1414104" y="2346027"/>
                  <a:pt x="1475587" y="2332797"/>
                </a:cubicBezTo>
                <a:cubicBezTo>
                  <a:pt x="1485504" y="2330591"/>
                  <a:pt x="1493437" y="2332797"/>
                  <a:pt x="1501370" y="2339412"/>
                </a:cubicBezTo>
                <a:cubicBezTo>
                  <a:pt x="1519220" y="2359257"/>
                  <a:pt x="1541036" y="2361462"/>
                  <a:pt x="1564836" y="2357051"/>
                </a:cubicBezTo>
                <a:cubicBezTo>
                  <a:pt x="1598552" y="2348232"/>
                  <a:pt x="1628302" y="2337207"/>
                  <a:pt x="1658052" y="2319567"/>
                </a:cubicBezTo>
                <a:cubicBezTo>
                  <a:pt x="1671935" y="2310747"/>
                  <a:pt x="1685818" y="2301928"/>
                  <a:pt x="1701685" y="2304133"/>
                </a:cubicBezTo>
                <a:cubicBezTo>
                  <a:pt x="1753251" y="2317363"/>
                  <a:pt x="1808784" y="2317363"/>
                  <a:pt x="1856384" y="2346027"/>
                </a:cubicBezTo>
                <a:cubicBezTo>
                  <a:pt x="1866300" y="2352642"/>
                  <a:pt x="1874233" y="2350436"/>
                  <a:pt x="1884150" y="2341617"/>
                </a:cubicBezTo>
                <a:cubicBezTo>
                  <a:pt x="1888117" y="2337206"/>
                  <a:pt x="1892083" y="2332797"/>
                  <a:pt x="1896050" y="2330592"/>
                </a:cubicBezTo>
                <a:cubicBezTo>
                  <a:pt x="1905966" y="2328387"/>
                  <a:pt x="1903983" y="2323977"/>
                  <a:pt x="1902000" y="2317363"/>
                </a:cubicBezTo>
                <a:cubicBezTo>
                  <a:pt x="1898033" y="2304133"/>
                  <a:pt x="1890100" y="2297518"/>
                  <a:pt x="1878200" y="2297518"/>
                </a:cubicBezTo>
                <a:cubicBezTo>
                  <a:pt x="1864317" y="2297518"/>
                  <a:pt x="1858367" y="2284288"/>
                  <a:pt x="1860350" y="2271058"/>
                </a:cubicBezTo>
                <a:cubicBezTo>
                  <a:pt x="1862334" y="2260034"/>
                  <a:pt x="1874233" y="2264443"/>
                  <a:pt x="1882167" y="2266649"/>
                </a:cubicBezTo>
                <a:cubicBezTo>
                  <a:pt x="1903983" y="2271059"/>
                  <a:pt x="1909933" y="2290903"/>
                  <a:pt x="1915883" y="2308543"/>
                </a:cubicBezTo>
                <a:cubicBezTo>
                  <a:pt x="1943649" y="2370281"/>
                  <a:pt x="1991249" y="2390125"/>
                  <a:pt x="2046782" y="2359256"/>
                </a:cubicBezTo>
                <a:cubicBezTo>
                  <a:pt x="2060665" y="2352642"/>
                  <a:pt x="2074548" y="2348232"/>
                  <a:pt x="2088431" y="2350436"/>
                </a:cubicBezTo>
                <a:cubicBezTo>
                  <a:pt x="2098348" y="2350436"/>
                  <a:pt x="2102315" y="2352642"/>
                  <a:pt x="2102315" y="2363666"/>
                </a:cubicBezTo>
                <a:cubicBezTo>
                  <a:pt x="2104298" y="2383511"/>
                  <a:pt x="2110248" y="2390126"/>
                  <a:pt x="2128098" y="2383512"/>
                </a:cubicBezTo>
                <a:cubicBezTo>
                  <a:pt x="2161814" y="2372486"/>
                  <a:pt x="2193547" y="2372486"/>
                  <a:pt x="2227263" y="2372486"/>
                </a:cubicBezTo>
                <a:lnTo>
                  <a:pt x="2262228" y="2367847"/>
                </a:lnTo>
                <a:lnTo>
                  <a:pt x="2243952" y="2361879"/>
                </a:lnTo>
                <a:cubicBezTo>
                  <a:pt x="2210236" y="2349962"/>
                  <a:pt x="2176519" y="2340031"/>
                  <a:pt x="2140819" y="2345988"/>
                </a:cubicBezTo>
                <a:cubicBezTo>
                  <a:pt x="2126936" y="2347975"/>
                  <a:pt x="2119003" y="2344003"/>
                  <a:pt x="2113053" y="2334072"/>
                </a:cubicBezTo>
                <a:cubicBezTo>
                  <a:pt x="2105119" y="2322154"/>
                  <a:pt x="2095203" y="2308252"/>
                  <a:pt x="2079337" y="2312224"/>
                </a:cubicBezTo>
                <a:cubicBezTo>
                  <a:pt x="2045619" y="2320168"/>
                  <a:pt x="2017854" y="2306266"/>
                  <a:pt x="1994054" y="2282431"/>
                </a:cubicBezTo>
                <a:cubicBezTo>
                  <a:pt x="1958354" y="2248665"/>
                  <a:pt x="1914722" y="2236749"/>
                  <a:pt x="1867122" y="2250652"/>
                </a:cubicBezTo>
                <a:cubicBezTo>
                  <a:pt x="1849272" y="2254624"/>
                  <a:pt x="1843322" y="2250652"/>
                  <a:pt x="1843322" y="2232776"/>
                </a:cubicBezTo>
                <a:cubicBezTo>
                  <a:pt x="1843322" y="2226818"/>
                  <a:pt x="1843322" y="2220859"/>
                  <a:pt x="1841339" y="2216887"/>
                </a:cubicBezTo>
                <a:cubicBezTo>
                  <a:pt x="1815556" y="2175177"/>
                  <a:pt x="1789773" y="2135452"/>
                  <a:pt x="1736223" y="2125522"/>
                </a:cubicBezTo>
                <a:cubicBezTo>
                  <a:pt x="1724323" y="2123536"/>
                  <a:pt x="1726307" y="2117577"/>
                  <a:pt x="1730273" y="2109631"/>
                </a:cubicBezTo>
                <a:cubicBezTo>
                  <a:pt x="1732257" y="2105660"/>
                  <a:pt x="1736223" y="2101688"/>
                  <a:pt x="1740190" y="2097715"/>
                </a:cubicBezTo>
                <a:cubicBezTo>
                  <a:pt x="1748123" y="2089770"/>
                  <a:pt x="1756056" y="2083812"/>
                  <a:pt x="1748123" y="2071895"/>
                </a:cubicBezTo>
                <a:cubicBezTo>
                  <a:pt x="1742173" y="2059978"/>
                  <a:pt x="1732256" y="2067922"/>
                  <a:pt x="1722340" y="2069909"/>
                </a:cubicBezTo>
                <a:cubicBezTo>
                  <a:pt x="1702507" y="2075866"/>
                  <a:pt x="1680691" y="2081826"/>
                  <a:pt x="1664824" y="2069908"/>
                </a:cubicBezTo>
                <a:cubicBezTo>
                  <a:pt x="1644991" y="2056005"/>
                  <a:pt x="1635074" y="2061964"/>
                  <a:pt x="1621191" y="2077853"/>
                </a:cubicBezTo>
                <a:cubicBezTo>
                  <a:pt x="1617224" y="2081826"/>
                  <a:pt x="1613258" y="2085798"/>
                  <a:pt x="1607308" y="2087784"/>
                </a:cubicBezTo>
                <a:cubicBezTo>
                  <a:pt x="1601357" y="2093742"/>
                  <a:pt x="1595408" y="2095729"/>
                  <a:pt x="1587474" y="2087784"/>
                </a:cubicBezTo>
                <a:cubicBezTo>
                  <a:pt x="1581525" y="2081826"/>
                  <a:pt x="1581524" y="2073881"/>
                  <a:pt x="1587475" y="2067923"/>
                </a:cubicBezTo>
                <a:cubicBezTo>
                  <a:pt x="1593424" y="2059978"/>
                  <a:pt x="1595408" y="2052033"/>
                  <a:pt x="1603341" y="2046074"/>
                </a:cubicBezTo>
                <a:cubicBezTo>
                  <a:pt x="1607308" y="2044088"/>
                  <a:pt x="1611274" y="2042102"/>
                  <a:pt x="1609291" y="2036143"/>
                </a:cubicBezTo>
                <a:cubicBezTo>
                  <a:pt x="1607308" y="2032171"/>
                  <a:pt x="1601358" y="2034157"/>
                  <a:pt x="1597391" y="2034157"/>
                </a:cubicBezTo>
                <a:cubicBezTo>
                  <a:pt x="1591441" y="2034157"/>
                  <a:pt x="1587474" y="2034157"/>
                  <a:pt x="1583508" y="2038130"/>
                </a:cubicBezTo>
                <a:cubicBezTo>
                  <a:pt x="1579541" y="2042102"/>
                  <a:pt x="1575575" y="2042102"/>
                  <a:pt x="1571608" y="2038129"/>
                </a:cubicBezTo>
                <a:lnTo>
                  <a:pt x="1557407" y="2028648"/>
                </a:lnTo>
                <a:lnTo>
                  <a:pt x="1538062" y="2033198"/>
                </a:lnTo>
                <a:cubicBezTo>
                  <a:pt x="1525170" y="2032371"/>
                  <a:pt x="1512279" y="2027410"/>
                  <a:pt x="1499387" y="2017488"/>
                </a:cubicBezTo>
                <a:cubicBezTo>
                  <a:pt x="1493437" y="2010873"/>
                  <a:pt x="1487487" y="2008668"/>
                  <a:pt x="1479554" y="2013078"/>
                </a:cubicBezTo>
                <a:cubicBezTo>
                  <a:pt x="1445837" y="2026307"/>
                  <a:pt x="1388321" y="2004257"/>
                  <a:pt x="1370471" y="1971183"/>
                </a:cubicBezTo>
                <a:cubicBezTo>
                  <a:pt x="1354605" y="1988823"/>
                  <a:pt x="1334771" y="1991028"/>
                  <a:pt x="1316921" y="1984413"/>
                </a:cubicBezTo>
                <a:lnTo>
                  <a:pt x="1306165" y="1981442"/>
                </a:lnTo>
                <a:lnTo>
                  <a:pt x="1305596" y="1982268"/>
                </a:lnTo>
                <a:cubicBezTo>
                  <a:pt x="1300390" y="1985992"/>
                  <a:pt x="1293944" y="1987482"/>
                  <a:pt x="1286011" y="1986488"/>
                </a:cubicBezTo>
                <a:lnTo>
                  <a:pt x="1286011" y="1975875"/>
                </a:lnTo>
                <a:lnTo>
                  <a:pt x="1277007" y="1973388"/>
                </a:lnTo>
                <a:cubicBezTo>
                  <a:pt x="1263372" y="1971183"/>
                  <a:pt x="1249489" y="1970080"/>
                  <a:pt x="1235605" y="1968978"/>
                </a:cubicBezTo>
                <a:cubicBezTo>
                  <a:pt x="1197923" y="1964569"/>
                  <a:pt x="1176106" y="1951339"/>
                  <a:pt x="1166189" y="1905035"/>
                </a:cubicBezTo>
                <a:cubicBezTo>
                  <a:pt x="1166189" y="1900625"/>
                  <a:pt x="1164206" y="1898420"/>
                  <a:pt x="1164206" y="1894009"/>
                </a:cubicBezTo>
                <a:cubicBezTo>
                  <a:pt x="1160240" y="1878574"/>
                  <a:pt x="1152306" y="1876370"/>
                  <a:pt x="1142390" y="1887395"/>
                </a:cubicBezTo>
                <a:cubicBezTo>
                  <a:pt x="1134457" y="1896215"/>
                  <a:pt x="1126523" y="1905035"/>
                  <a:pt x="1116607" y="1913854"/>
                </a:cubicBezTo>
                <a:cubicBezTo>
                  <a:pt x="1080907" y="1946929"/>
                  <a:pt x="1041241" y="1935904"/>
                  <a:pt x="1019425" y="1889600"/>
                </a:cubicBezTo>
                <a:cubicBezTo>
                  <a:pt x="1011491" y="1869755"/>
                  <a:pt x="999591" y="1852115"/>
                  <a:pt x="981741" y="1838886"/>
                </a:cubicBezTo>
                <a:cubicBezTo>
                  <a:pt x="965875" y="1825656"/>
                  <a:pt x="950008" y="1812426"/>
                  <a:pt x="940092" y="1792581"/>
                </a:cubicBezTo>
                <a:cubicBezTo>
                  <a:pt x="928191" y="1814631"/>
                  <a:pt x="940092" y="1841091"/>
                  <a:pt x="928192" y="1863140"/>
                </a:cubicBezTo>
                <a:cubicBezTo>
                  <a:pt x="910342" y="1834476"/>
                  <a:pt x="910342" y="1834476"/>
                  <a:pt x="882575" y="1849909"/>
                </a:cubicBezTo>
                <a:cubicBezTo>
                  <a:pt x="870676" y="1854320"/>
                  <a:pt x="862742" y="1856526"/>
                  <a:pt x="850842" y="1849910"/>
                </a:cubicBezTo>
                <a:cubicBezTo>
                  <a:pt x="819110" y="1834476"/>
                  <a:pt x="787376" y="1823451"/>
                  <a:pt x="755644" y="1812426"/>
                </a:cubicBezTo>
                <a:cubicBezTo>
                  <a:pt x="658461" y="1777147"/>
                  <a:pt x="559295" y="1755097"/>
                  <a:pt x="464096" y="1713203"/>
                </a:cubicBezTo>
                <a:cubicBezTo>
                  <a:pt x="456163" y="1710998"/>
                  <a:pt x="444262" y="1710998"/>
                  <a:pt x="444263" y="1699973"/>
                </a:cubicBezTo>
                <a:cubicBezTo>
                  <a:pt x="442280" y="1688948"/>
                  <a:pt x="452196" y="1684539"/>
                  <a:pt x="458146" y="1677923"/>
                </a:cubicBezTo>
                <a:cubicBezTo>
                  <a:pt x="464096" y="1673514"/>
                  <a:pt x="472029" y="1669104"/>
                  <a:pt x="468063" y="1660284"/>
                </a:cubicBezTo>
                <a:cubicBezTo>
                  <a:pt x="466079" y="1649259"/>
                  <a:pt x="458146" y="1644849"/>
                  <a:pt x="450213" y="1642644"/>
                </a:cubicBezTo>
                <a:cubicBezTo>
                  <a:pt x="444263" y="1642644"/>
                  <a:pt x="438313" y="1642643"/>
                  <a:pt x="432363" y="1642643"/>
                </a:cubicBezTo>
                <a:cubicBezTo>
                  <a:pt x="404596" y="1640439"/>
                  <a:pt x="388730" y="1622799"/>
                  <a:pt x="388730" y="1591930"/>
                </a:cubicBezTo>
                <a:cubicBezTo>
                  <a:pt x="388730" y="1580905"/>
                  <a:pt x="388730" y="1569880"/>
                  <a:pt x="392696" y="1558856"/>
                </a:cubicBezTo>
                <a:cubicBezTo>
                  <a:pt x="394680" y="1545626"/>
                  <a:pt x="386747" y="1539011"/>
                  <a:pt x="374846" y="1543421"/>
                </a:cubicBezTo>
                <a:cubicBezTo>
                  <a:pt x="353030" y="1550036"/>
                  <a:pt x="343114" y="1567675"/>
                  <a:pt x="345097" y="1598545"/>
                </a:cubicBezTo>
                <a:cubicBezTo>
                  <a:pt x="331214" y="1580905"/>
                  <a:pt x="321297" y="1565469"/>
                  <a:pt x="315347" y="1547830"/>
                </a:cubicBezTo>
                <a:cubicBezTo>
                  <a:pt x="309397" y="1530191"/>
                  <a:pt x="315347" y="1490502"/>
                  <a:pt x="329231" y="1477272"/>
                </a:cubicBezTo>
                <a:cubicBezTo>
                  <a:pt x="347080" y="1461837"/>
                  <a:pt x="364930" y="1472862"/>
                  <a:pt x="378813" y="1481682"/>
                </a:cubicBezTo>
                <a:cubicBezTo>
                  <a:pt x="398647" y="1494912"/>
                  <a:pt x="420463" y="1503732"/>
                  <a:pt x="444263" y="1503732"/>
                </a:cubicBezTo>
                <a:cubicBezTo>
                  <a:pt x="458146" y="1503731"/>
                  <a:pt x="474012" y="1503731"/>
                  <a:pt x="489879" y="1503732"/>
                </a:cubicBezTo>
                <a:cubicBezTo>
                  <a:pt x="555329" y="1503732"/>
                  <a:pt x="618795" y="1514756"/>
                  <a:pt x="670361" y="1567675"/>
                </a:cubicBezTo>
                <a:cubicBezTo>
                  <a:pt x="690194" y="1587520"/>
                  <a:pt x="702094" y="1580905"/>
                  <a:pt x="712011" y="1554445"/>
                </a:cubicBezTo>
                <a:cubicBezTo>
                  <a:pt x="713994" y="1550036"/>
                  <a:pt x="710027" y="1543421"/>
                  <a:pt x="715977" y="1541216"/>
                </a:cubicBezTo>
                <a:cubicBezTo>
                  <a:pt x="721927" y="1541216"/>
                  <a:pt x="725894" y="1545625"/>
                  <a:pt x="727877" y="1550035"/>
                </a:cubicBezTo>
                <a:cubicBezTo>
                  <a:pt x="729860" y="1554446"/>
                  <a:pt x="731844" y="1558856"/>
                  <a:pt x="733827" y="1561061"/>
                </a:cubicBezTo>
                <a:cubicBezTo>
                  <a:pt x="739777" y="1572085"/>
                  <a:pt x="747710" y="1580905"/>
                  <a:pt x="757627" y="1569880"/>
                </a:cubicBezTo>
                <a:cubicBezTo>
                  <a:pt x="769527" y="1558856"/>
                  <a:pt x="753660" y="1556651"/>
                  <a:pt x="749693" y="1550036"/>
                </a:cubicBezTo>
                <a:cubicBezTo>
                  <a:pt x="749694" y="1547831"/>
                  <a:pt x="747710" y="1547831"/>
                  <a:pt x="747710" y="1545625"/>
                </a:cubicBezTo>
                <a:cubicBezTo>
                  <a:pt x="743743" y="1541216"/>
                  <a:pt x="741760" y="1534601"/>
                  <a:pt x="745727" y="1530191"/>
                </a:cubicBezTo>
                <a:cubicBezTo>
                  <a:pt x="749693" y="1523576"/>
                  <a:pt x="753660" y="1523576"/>
                  <a:pt x="759610" y="1527986"/>
                </a:cubicBezTo>
                <a:cubicBezTo>
                  <a:pt x="783410" y="1541215"/>
                  <a:pt x="805226" y="1532396"/>
                  <a:pt x="821093" y="1508140"/>
                </a:cubicBezTo>
                <a:cubicBezTo>
                  <a:pt x="825059" y="1503732"/>
                  <a:pt x="832992" y="1499321"/>
                  <a:pt x="832992" y="1492706"/>
                </a:cubicBezTo>
                <a:cubicBezTo>
                  <a:pt x="832993" y="1468452"/>
                  <a:pt x="811176" y="1444198"/>
                  <a:pt x="791343" y="1448608"/>
                </a:cubicBezTo>
                <a:cubicBezTo>
                  <a:pt x="751677" y="1457426"/>
                  <a:pt x="713994" y="1450812"/>
                  <a:pt x="676311" y="1430968"/>
                </a:cubicBezTo>
                <a:cubicBezTo>
                  <a:pt x="662427" y="1426558"/>
                  <a:pt x="648544" y="1422148"/>
                  <a:pt x="636644" y="1433173"/>
                </a:cubicBezTo>
                <a:cubicBezTo>
                  <a:pt x="626728" y="1439788"/>
                  <a:pt x="622761" y="1437583"/>
                  <a:pt x="620777" y="1424353"/>
                </a:cubicBezTo>
                <a:cubicBezTo>
                  <a:pt x="618795" y="1406713"/>
                  <a:pt x="608878" y="1395688"/>
                  <a:pt x="593011" y="1391278"/>
                </a:cubicBezTo>
                <a:cubicBezTo>
                  <a:pt x="577145" y="1384664"/>
                  <a:pt x="559295" y="1378048"/>
                  <a:pt x="541445" y="1371433"/>
                </a:cubicBezTo>
                <a:cubicBezTo>
                  <a:pt x="525579" y="1367024"/>
                  <a:pt x="519629" y="1353794"/>
                  <a:pt x="521612" y="1336154"/>
                </a:cubicBezTo>
                <a:cubicBezTo>
                  <a:pt x="521612" y="1333949"/>
                  <a:pt x="521612" y="1329539"/>
                  <a:pt x="523595" y="1325129"/>
                </a:cubicBezTo>
                <a:cubicBezTo>
                  <a:pt x="523595" y="1314105"/>
                  <a:pt x="517645" y="1305285"/>
                  <a:pt x="507729" y="1305285"/>
                </a:cubicBezTo>
                <a:cubicBezTo>
                  <a:pt x="499795" y="1303080"/>
                  <a:pt x="499795" y="1314105"/>
                  <a:pt x="499796" y="1322924"/>
                </a:cubicBezTo>
                <a:cubicBezTo>
                  <a:pt x="497812" y="1331744"/>
                  <a:pt x="497812" y="1340564"/>
                  <a:pt x="485912" y="1342769"/>
                </a:cubicBezTo>
                <a:cubicBezTo>
                  <a:pt x="468062" y="1342769"/>
                  <a:pt x="452196" y="1320720"/>
                  <a:pt x="456163" y="1300875"/>
                </a:cubicBezTo>
                <a:cubicBezTo>
                  <a:pt x="456163" y="1294260"/>
                  <a:pt x="460129" y="1289849"/>
                  <a:pt x="456163" y="1283235"/>
                </a:cubicBezTo>
                <a:cubicBezTo>
                  <a:pt x="450212" y="1283235"/>
                  <a:pt x="450212" y="1289850"/>
                  <a:pt x="446246" y="1292055"/>
                </a:cubicBezTo>
                <a:cubicBezTo>
                  <a:pt x="436330" y="1305285"/>
                  <a:pt x="428396" y="1305285"/>
                  <a:pt x="420463" y="1289850"/>
                </a:cubicBezTo>
                <a:cubicBezTo>
                  <a:pt x="410546" y="1265596"/>
                  <a:pt x="394680" y="1247956"/>
                  <a:pt x="378813" y="1232521"/>
                </a:cubicBezTo>
                <a:cubicBezTo>
                  <a:pt x="360963" y="1212676"/>
                  <a:pt x="345097" y="1190627"/>
                  <a:pt x="343114" y="1159758"/>
                </a:cubicBezTo>
                <a:cubicBezTo>
                  <a:pt x="341131" y="1148732"/>
                  <a:pt x="337164" y="1135502"/>
                  <a:pt x="327247" y="1131093"/>
                </a:cubicBezTo>
                <a:cubicBezTo>
                  <a:pt x="287581" y="1109043"/>
                  <a:pt x="275681" y="1056124"/>
                  <a:pt x="237998" y="1029663"/>
                </a:cubicBezTo>
                <a:cubicBezTo>
                  <a:pt x="228081" y="1020845"/>
                  <a:pt x="230064" y="1009820"/>
                  <a:pt x="234031" y="998795"/>
                </a:cubicBezTo>
                <a:cubicBezTo>
                  <a:pt x="239981" y="987769"/>
                  <a:pt x="249898" y="994385"/>
                  <a:pt x="255848" y="1001000"/>
                </a:cubicBezTo>
                <a:cubicBezTo>
                  <a:pt x="267748" y="1012025"/>
                  <a:pt x="279648" y="1009820"/>
                  <a:pt x="291547" y="1001000"/>
                </a:cubicBezTo>
                <a:cubicBezTo>
                  <a:pt x="305431" y="989975"/>
                  <a:pt x="321297" y="985565"/>
                  <a:pt x="339147" y="985565"/>
                </a:cubicBezTo>
                <a:cubicBezTo>
                  <a:pt x="368897" y="987770"/>
                  <a:pt x="384763" y="1012025"/>
                  <a:pt x="376830" y="1042894"/>
                </a:cubicBezTo>
                <a:cubicBezTo>
                  <a:pt x="374847" y="1049509"/>
                  <a:pt x="372863" y="1058329"/>
                  <a:pt x="372863" y="1064943"/>
                </a:cubicBezTo>
                <a:cubicBezTo>
                  <a:pt x="372863" y="1067149"/>
                  <a:pt x="370880" y="1069354"/>
                  <a:pt x="370880" y="1069354"/>
                </a:cubicBezTo>
                <a:cubicBezTo>
                  <a:pt x="372863" y="1069354"/>
                  <a:pt x="372863" y="1069354"/>
                  <a:pt x="374846" y="1067149"/>
                </a:cubicBezTo>
                <a:cubicBezTo>
                  <a:pt x="382780" y="1067149"/>
                  <a:pt x="388730" y="1067149"/>
                  <a:pt x="396663" y="1069354"/>
                </a:cubicBezTo>
                <a:cubicBezTo>
                  <a:pt x="434346" y="1080378"/>
                  <a:pt x="446246" y="1073763"/>
                  <a:pt x="458146" y="1031870"/>
                </a:cubicBezTo>
                <a:cubicBezTo>
                  <a:pt x="462112" y="1012025"/>
                  <a:pt x="474013" y="1007615"/>
                  <a:pt x="491862" y="1012025"/>
                </a:cubicBezTo>
                <a:cubicBezTo>
                  <a:pt x="505746" y="1014230"/>
                  <a:pt x="513679" y="1023049"/>
                  <a:pt x="521612" y="1038484"/>
                </a:cubicBezTo>
                <a:cubicBezTo>
                  <a:pt x="543428" y="1082583"/>
                  <a:pt x="577145" y="1111248"/>
                  <a:pt x="622761" y="1122273"/>
                </a:cubicBezTo>
                <a:cubicBezTo>
                  <a:pt x="660444" y="1135502"/>
                  <a:pt x="660444" y="1135502"/>
                  <a:pt x="652511" y="1091403"/>
                </a:cubicBezTo>
                <a:cubicBezTo>
                  <a:pt x="648544" y="1067149"/>
                  <a:pt x="652511" y="1056124"/>
                  <a:pt x="670361" y="1047304"/>
                </a:cubicBezTo>
                <a:cubicBezTo>
                  <a:pt x="676311" y="1080379"/>
                  <a:pt x="682261" y="1086994"/>
                  <a:pt x="712011" y="1089198"/>
                </a:cubicBezTo>
                <a:cubicBezTo>
                  <a:pt x="731844" y="1089198"/>
                  <a:pt x="753660" y="1082584"/>
                  <a:pt x="767543" y="1104633"/>
                </a:cubicBezTo>
                <a:cubicBezTo>
                  <a:pt x="767543" y="1106838"/>
                  <a:pt x="769526" y="1106838"/>
                  <a:pt x="771510" y="1106838"/>
                </a:cubicBezTo>
                <a:cubicBezTo>
                  <a:pt x="795310" y="1098018"/>
                  <a:pt x="807210" y="1078174"/>
                  <a:pt x="809193" y="1049509"/>
                </a:cubicBezTo>
                <a:cubicBezTo>
                  <a:pt x="809193" y="1034074"/>
                  <a:pt x="809193" y="1018640"/>
                  <a:pt x="825059" y="1012025"/>
                </a:cubicBezTo>
                <a:cubicBezTo>
                  <a:pt x="827043" y="1009820"/>
                  <a:pt x="832992" y="1005409"/>
                  <a:pt x="832992" y="1012024"/>
                </a:cubicBezTo>
                <a:cubicBezTo>
                  <a:pt x="834977" y="1029664"/>
                  <a:pt x="848859" y="1031870"/>
                  <a:pt x="860759" y="1038484"/>
                </a:cubicBezTo>
                <a:cubicBezTo>
                  <a:pt x="874642" y="1045099"/>
                  <a:pt x="882576" y="1056124"/>
                  <a:pt x="880592" y="1073764"/>
                </a:cubicBezTo>
                <a:cubicBezTo>
                  <a:pt x="878609" y="1093609"/>
                  <a:pt x="886542" y="1109042"/>
                  <a:pt x="902409" y="1117863"/>
                </a:cubicBezTo>
                <a:cubicBezTo>
                  <a:pt x="916292" y="1128887"/>
                  <a:pt x="930175" y="1122272"/>
                  <a:pt x="944058" y="1111248"/>
                </a:cubicBezTo>
                <a:cubicBezTo>
                  <a:pt x="955958" y="1098019"/>
                  <a:pt x="959925" y="1106838"/>
                  <a:pt x="959925" y="1120068"/>
                </a:cubicBezTo>
                <a:cubicBezTo>
                  <a:pt x="959925" y="1139912"/>
                  <a:pt x="969841" y="1146528"/>
                  <a:pt x="985708" y="1142118"/>
                </a:cubicBezTo>
                <a:cubicBezTo>
                  <a:pt x="989674" y="1142118"/>
                  <a:pt x="993641" y="1142118"/>
                  <a:pt x="997608" y="1139912"/>
                </a:cubicBezTo>
                <a:cubicBezTo>
                  <a:pt x="1015458" y="1135503"/>
                  <a:pt x="1029341" y="1137708"/>
                  <a:pt x="1037274" y="1159757"/>
                </a:cubicBezTo>
                <a:cubicBezTo>
                  <a:pt x="1047190" y="1179602"/>
                  <a:pt x="1065041" y="1190627"/>
                  <a:pt x="1082890" y="1192832"/>
                </a:cubicBezTo>
                <a:cubicBezTo>
                  <a:pt x="1096773" y="1197242"/>
                  <a:pt x="1112640" y="1197242"/>
                  <a:pt x="1108673" y="1172987"/>
                </a:cubicBezTo>
                <a:cubicBezTo>
                  <a:pt x="1108673" y="1166372"/>
                  <a:pt x="1110657" y="1157552"/>
                  <a:pt x="1112640" y="1150937"/>
                </a:cubicBezTo>
                <a:cubicBezTo>
                  <a:pt x="1112640" y="1135503"/>
                  <a:pt x="1118590" y="1120068"/>
                  <a:pt x="1110657" y="1106838"/>
                </a:cubicBezTo>
                <a:cubicBezTo>
                  <a:pt x="1088840" y="1080378"/>
                  <a:pt x="1090823" y="1049509"/>
                  <a:pt x="1090824" y="1016435"/>
                </a:cubicBezTo>
                <a:cubicBezTo>
                  <a:pt x="1104707" y="1025254"/>
                  <a:pt x="1118590" y="1034074"/>
                  <a:pt x="1134457" y="1034074"/>
                </a:cubicBezTo>
                <a:cubicBezTo>
                  <a:pt x="1154290" y="1031869"/>
                  <a:pt x="1172140" y="1038485"/>
                  <a:pt x="1188006" y="1051713"/>
                </a:cubicBezTo>
                <a:cubicBezTo>
                  <a:pt x="1201889" y="1062739"/>
                  <a:pt x="1217756" y="1071559"/>
                  <a:pt x="1233622" y="1080379"/>
                </a:cubicBezTo>
                <a:cubicBezTo>
                  <a:pt x="1279238" y="1109043"/>
                  <a:pt x="1328822" y="1133297"/>
                  <a:pt x="1370471" y="1172987"/>
                </a:cubicBezTo>
                <a:cubicBezTo>
                  <a:pt x="1380388" y="1181807"/>
                  <a:pt x="1386337" y="1177397"/>
                  <a:pt x="1390304" y="1166372"/>
                </a:cubicBezTo>
                <a:cubicBezTo>
                  <a:pt x="1392287" y="1161962"/>
                  <a:pt x="1394271" y="1153143"/>
                  <a:pt x="1402204" y="1155347"/>
                </a:cubicBezTo>
                <a:cubicBezTo>
                  <a:pt x="1408154" y="1157552"/>
                  <a:pt x="1408154" y="1166372"/>
                  <a:pt x="1408154" y="1170782"/>
                </a:cubicBezTo>
                <a:cubicBezTo>
                  <a:pt x="1410138" y="1181807"/>
                  <a:pt x="1412121" y="1190627"/>
                  <a:pt x="1420054" y="1192832"/>
                </a:cubicBezTo>
                <a:cubicBezTo>
                  <a:pt x="1429970" y="1195036"/>
                  <a:pt x="1437904" y="1203856"/>
                  <a:pt x="1447821" y="1206061"/>
                </a:cubicBezTo>
                <a:cubicBezTo>
                  <a:pt x="1461704" y="1210470"/>
                  <a:pt x="1463687" y="1219291"/>
                  <a:pt x="1457737" y="1232521"/>
                </a:cubicBezTo>
                <a:cubicBezTo>
                  <a:pt x="1443854" y="1252366"/>
                  <a:pt x="1459720" y="1256775"/>
                  <a:pt x="1471620" y="1265596"/>
                </a:cubicBezTo>
                <a:cubicBezTo>
                  <a:pt x="1487487" y="1276620"/>
                  <a:pt x="1487487" y="1258980"/>
                  <a:pt x="1491453" y="1250160"/>
                </a:cubicBezTo>
                <a:cubicBezTo>
                  <a:pt x="1493437" y="1245751"/>
                  <a:pt x="1493437" y="1241340"/>
                  <a:pt x="1499387" y="1241341"/>
                </a:cubicBezTo>
                <a:cubicBezTo>
                  <a:pt x="1503353" y="1252366"/>
                  <a:pt x="1509303" y="1263390"/>
                  <a:pt x="1511287" y="1276620"/>
                </a:cubicBezTo>
                <a:cubicBezTo>
                  <a:pt x="1515253" y="1285440"/>
                  <a:pt x="1521203" y="1292055"/>
                  <a:pt x="1529136" y="1292055"/>
                </a:cubicBezTo>
                <a:cubicBezTo>
                  <a:pt x="1539053" y="1292055"/>
                  <a:pt x="1539053" y="1281030"/>
                  <a:pt x="1541036" y="1274415"/>
                </a:cubicBezTo>
                <a:cubicBezTo>
                  <a:pt x="1556903" y="1230316"/>
                  <a:pt x="1580703" y="1219291"/>
                  <a:pt x="1620369" y="1236931"/>
                </a:cubicBezTo>
                <a:cubicBezTo>
                  <a:pt x="1628302" y="1241341"/>
                  <a:pt x="1636236" y="1243546"/>
                  <a:pt x="1642186" y="1250161"/>
                </a:cubicBezTo>
                <a:cubicBezTo>
                  <a:pt x="1675902" y="1270005"/>
                  <a:pt x="1705651" y="1276620"/>
                  <a:pt x="1733418" y="1239136"/>
                </a:cubicBezTo>
                <a:cubicBezTo>
                  <a:pt x="1733418" y="1239136"/>
                  <a:pt x="1735401" y="1239136"/>
                  <a:pt x="1735401" y="1236930"/>
                </a:cubicBezTo>
                <a:cubicBezTo>
                  <a:pt x="1745318" y="1232521"/>
                  <a:pt x="1753251" y="1230316"/>
                  <a:pt x="1763168" y="1236930"/>
                </a:cubicBezTo>
                <a:cubicBezTo>
                  <a:pt x="1767134" y="1239136"/>
                  <a:pt x="1771101" y="1243546"/>
                  <a:pt x="1769117" y="1250160"/>
                </a:cubicBezTo>
                <a:cubicBezTo>
                  <a:pt x="1767134" y="1261185"/>
                  <a:pt x="1757218" y="1263391"/>
                  <a:pt x="1749284" y="1265594"/>
                </a:cubicBezTo>
                <a:cubicBezTo>
                  <a:pt x="1743334" y="1265595"/>
                  <a:pt x="1735401" y="1267800"/>
                  <a:pt x="1735401" y="1274415"/>
                </a:cubicBezTo>
                <a:cubicBezTo>
                  <a:pt x="1733418" y="1283235"/>
                  <a:pt x="1743334" y="1281030"/>
                  <a:pt x="1747301" y="1285440"/>
                </a:cubicBezTo>
                <a:cubicBezTo>
                  <a:pt x="1757218" y="1289850"/>
                  <a:pt x="1767135" y="1292055"/>
                  <a:pt x="1777051" y="1296465"/>
                </a:cubicBezTo>
                <a:cubicBezTo>
                  <a:pt x="1790934" y="1300875"/>
                  <a:pt x="1802834" y="1307490"/>
                  <a:pt x="1810767" y="1320719"/>
                </a:cubicBezTo>
                <a:cubicBezTo>
                  <a:pt x="1816717" y="1329539"/>
                  <a:pt x="1822667" y="1329539"/>
                  <a:pt x="1832584" y="1325128"/>
                </a:cubicBezTo>
                <a:cubicBezTo>
                  <a:pt x="1860350" y="1314105"/>
                  <a:pt x="1878200" y="1320720"/>
                  <a:pt x="1896050" y="1347179"/>
                </a:cubicBezTo>
                <a:cubicBezTo>
                  <a:pt x="1905966" y="1360409"/>
                  <a:pt x="1911916" y="1375844"/>
                  <a:pt x="1919849" y="1391278"/>
                </a:cubicBezTo>
                <a:cubicBezTo>
                  <a:pt x="1929766" y="1408918"/>
                  <a:pt x="1943649" y="1419943"/>
                  <a:pt x="1961499" y="1426558"/>
                </a:cubicBezTo>
                <a:cubicBezTo>
                  <a:pt x="1981332" y="1433173"/>
                  <a:pt x="1991249" y="1428763"/>
                  <a:pt x="2001166" y="1404508"/>
                </a:cubicBezTo>
                <a:cubicBezTo>
                  <a:pt x="2011082" y="1378049"/>
                  <a:pt x="2024966" y="1375844"/>
                  <a:pt x="2046782" y="1391278"/>
                </a:cubicBezTo>
                <a:cubicBezTo>
                  <a:pt x="2054715" y="1395688"/>
                  <a:pt x="2058682" y="1400098"/>
                  <a:pt x="2068598" y="1397893"/>
                </a:cubicBezTo>
                <a:cubicBezTo>
                  <a:pt x="2092398" y="1389073"/>
                  <a:pt x="2092398" y="1389073"/>
                  <a:pt x="2092398" y="1417738"/>
                </a:cubicBezTo>
                <a:cubicBezTo>
                  <a:pt x="2090414" y="1422148"/>
                  <a:pt x="2090415" y="1424353"/>
                  <a:pt x="2092398" y="1428763"/>
                </a:cubicBezTo>
                <a:cubicBezTo>
                  <a:pt x="2092398" y="1437582"/>
                  <a:pt x="2094381" y="1443646"/>
                  <a:pt x="2098348" y="1446678"/>
                </a:cubicBezTo>
                <a:lnTo>
                  <a:pt x="2110830" y="1446485"/>
                </a:lnTo>
                <a:lnTo>
                  <a:pt x="2111318" y="1445499"/>
                </a:lnTo>
                <a:cubicBezTo>
                  <a:pt x="2117020" y="1438796"/>
                  <a:pt x="2123962" y="1433334"/>
                  <a:pt x="2130903" y="1428368"/>
                </a:cubicBezTo>
                <a:cubicBezTo>
                  <a:pt x="2140820" y="1420423"/>
                  <a:pt x="2144786" y="1424396"/>
                  <a:pt x="2146769" y="1432341"/>
                </a:cubicBezTo>
                <a:lnTo>
                  <a:pt x="2146656" y="1432990"/>
                </a:lnTo>
                <a:lnTo>
                  <a:pt x="2151897" y="1430967"/>
                </a:lnTo>
                <a:cubicBezTo>
                  <a:pt x="2164789" y="1426557"/>
                  <a:pt x="2177805" y="1425317"/>
                  <a:pt x="2190262" y="1426764"/>
                </a:cubicBezTo>
                <a:lnTo>
                  <a:pt x="2200808" y="1430354"/>
                </a:lnTo>
                <a:lnTo>
                  <a:pt x="2285602" y="1430353"/>
                </a:lnTo>
                <a:cubicBezTo>
                  <a:pt x="2323285" y="1424395"/>
                  <a:pt x="2331218" y="1432340"/>
                  <a:pt x="2325268" y="1470078"/>
                </a:cubicBezTo>
                <a:cubicBezTo>
                  <a:pt x="2325268" y="1472064"/>
                  <a:pt x="2325268" y="1474050"/>
                  <a:pt x="2325268" y="1476037"/>
                </a:cubicBezTo>
                <a:cubicBezTo>
                  <a:pt x="2323285" y="1481995"/>
                  <a:pt x="2317335" y="1489940"/>
                  <a:pt x="2327252" y="1493912"/>
                </a:cubicBezTo>
                <a:cubicBezTo>
                  <a:pt x="2337168" y="1495899"/>
                  <a:pt x="2347084" y="1499871"/>
                  <a:pt x="2353035" y="1487954"/>
                </a:cubicBezTo>
                <a:cubicBezTo>
                  <a:pt x="2357001" y="1480009"/>
                  <a:pt x="2360968" y="1474050"/>
                  <a:pt x="2362951" y="1466106"/>
                </a:cubicBezTo>
                <a:cubicBezTo>
                  <a:pt x="2370884" y="1454188"/>
                  <a:pt x="2378818" y="1452202"/>
                  <a:pt x="2390718" y="1460147"/>
                </a:cubicBezTo>
                <a:cubicBezTo>
                  <a:pt x="2402618" y="1466106"/>
                  <a:pt x="2400634" y="1476037"/>
                  <a:pt x="2392701" y="1483981"/>
                </a:cubicBezTo>
                <a:cubicBezTo>
                  <a:pt x="2390717" y="1487954"/>
                  <a:pt x="2388734" y="1489940"/>
                  <a:pt x="2386751" y="1493913"/>
                </a:cubicBezTo>
                <a:cubicBezTo>
                  <a:pt x="2382784" y="1497885"/>
                  <a:pt x="2382784" y="1503843"/>
                  <a:pt x="2386751" y="1507816"/>
                </a:cubicBezTo>
                <a:cubicBezTo>
                  <a:pt x="2392701" y="1511788"/>
                  <a:pt x="2394684" y="1505830"/>
                  <a:pt x="2398651" y="1503843"/>
                </a:cubicBezTo>
                <a:cubicBezTo>
                  <a:pt x="2406584" y="1497885"/>
                  <a:pt x="2412534" y="1489940"/>
                  <a:pt x="2416500" y="1480009"/>
                </a:cubicBezTo>
                <a:cubicBezTo>
                  <a:pt x="2430384" y="1454188"/>
                  <a:pt x="2442284" y="1450216"/>
                  <a:pt x="2468067" y="1464120"/>
                </a:cubicBezTo>
                <a:cubicBezTo>
                  <a:pt x="2479967" y="1470077"/>
                  <a:pt x="2491867" y="1478022"/>
                  <a:pt x="2503766" y="1483982"/>
                </a:cubicBezTo>
                <a:cubicBezTo>
                  <a:pt x="2511700" y="1487953"/>
                  <a:pt x="2521616" y="1489940"/>
                  <a:pt x="2529549" y="1480008"/>
                </a:cubicBezTo>
                <a:cubicBezTo>
                  <a:pt x="2534508" y="1474051"/>
                  <a:pt x="2538474" y="1467596"/>
                  <a:pt x="2543681" y="1462878"/>
                </a:cubicBezTo>
                <a:lnTo>
                  <a:pt x="2548229" y="1461464"/>
                </a:lnTo>
                <a:lnTo>
                  <a:pt x="2554759" y="1453567"/>
                </a:lnTo>
                <a:cubicBezTo>
                  <a:pt x="2557610" y="1451639"/>
                  <a:pt x="2560770" y="1450674"/>
                  <a:pt x="2564334" y="1451432"/>
                </a:cubicBezTo>
                <a:lnTo>
                  <a:pt x="2571722" y="1456484"/>
                </a:lnTo>
                <a:lnTo>
                  <a:pt x="2578853" y="1456823"/>
                </a:lnTo>
                <a:lnTo>
                  <a:pt x="2580294" y="1455222"/>
                </a:lnTo>
                <a:cubicBezTo>
                  <a:pt x="2582277" y="1444197"/>
                  <a:pt x="2586244" y="1433172"/>
                  <a:pt x="2572361" y="1430968"/>
                </a:cubicBezTo>
                <a:cubicBezTo>
                  <a:pt x="2556494" y="1428763"/>
                  <a:pt x="2542611" y="1419943"/>
                  <a:pt x="2530711" y="1411123"/>
                </a:cubicBezTo>
                <a:cubicBezTo>
                  <a:pt x="2514844" y="1402303"/>
                  <a:pt x="2500961" y="1404507"/>
                  <a:pt x="2493028" y="1419943"/>
                </a:cubicBezTo>
                <a:cubicBezTo>
                  <a:pt x="2483111" y="1435377"/>
                  <a:pt x="2477161" y="1430968"/>
                  <a:pt x="2469228" y="1422148"/>
                </a:cubicBezTo>
                <a:cubicBezTo>
                  <a:pt x="2453361" y="1404508"/>
                  <a:pt x="2441462" y="1384663"/>
                  <a:pt x="2423611" y="1369229"/>
                </a:cubicBezTo>
                <a:cubicBezTo>
                  <a:pt x="2413695" y="1360409"/>
                  <a:pt x="2405762" y="1358204"/>
                  <a:pt x="2393862" y="1364819"/>
                </a:cubicBezTo>
                <a:cubicBezTo>
                  <a:pt x="2383945" y="1371434"/>
                  <a:pt x="2376012" y="1380253"/>
                  <a:pt x="2364112" y="1375844"/>
                </a:cubicBezTo>
                <a:cubicBezTo>
                  <a:pt x="2352212" y="1373639"/>
                  <a:pt x="2350229" y="1360409"/>
                  <a:pt x="2344279" y="1351589"/>
                </a:cubicBezTo>
                <a:cubicBezTo>
                  <a:pt x="2326429" y="1378049"/>
                  <a:pt x="2326429" y="1378049"/>
                  <a:pt x="2302629" y="1358204"/>
                </a:cubicBezTo>
                <a:cubicBezTo>
                  <a:pt x="2292713" y="1351589"/>
                  <a:pt x="2282797" y="1342769"/>
                  <a:pt x="2268913" y="1351589"/>
                </a:cubicBezTo>
                <a:cubicBezTo>
                  <a:pt x="2239164" y="1364818"/>
                  <a:pt x="2233213" y="1362614"/>
                  <a:pt x="2217347" y="1331745"/>
                </a:cubicBezTo>
                <a:cubicBezTo>
                  <a:pt x="2209413" y="1318515"/>
                  <a:pt x="2201481" y="1305285"/>
                  <a:pt x="2191564" y="1292055"/>
                </a:cubicBezTo>
                <a:cubicBezTo>
                  <a:pt x="2169747" y="1258980"/>
                  <a:pt x="2159831" y="1258981"/>
                  <a:pt x="2136031" y="1289850"/>
                </a:cubicBezTo>
                <a:cubicBezTo>
                  <a:pt x="2130081" y="1296464"/>
                  <a:pt x="2126114" y="1305285"/>
                  <a:pt x="2118181" y="1314104"/>
                </a:cubicBezTo>
                <a:cubicBezTo>
                  <a:pt x="2114214" y="1296465"/>
                  <a:pt x="2110248" y="1283235"/>
                  <a:pt x="2106281" y="1265596"/>
                </a:cubicBezTo>
                <a:cubicBezTo>
                  <a:pt x="2102315" y="1270005"/>
                  <a:pt x="2102315" y="1272210"/>
                  <a:pt x="2100331" y="1274415"/>
                </a:cubicBezTo>
                <a:cubicBezTo>
                  <a:pt x="2082481" y="1314105"/>
                  <a:pt x="2062648" y="1314105"/>
                  <a:pt x="2040832" y="1278825"/>
                </a:cubicBezTo>
                <a:cubicBezTo>
                  <a:pt x="2036865" y="1272210"/>
                  <a:pt x="2032898" y="1265596"/>
                  <a:pt x="2028932" y="1256775"/>
                </a:cubicBezTo>
                <a:cubicBezTo>
                  <a:pt x="2026949" y="1252366"/>
                  <a:pt x="2024965" y="1247956"/>
                  <a:pt x="2028932" y="1241341"/>
                </a:cubicBezTo>
                <a:cubicBezTo>
                  <a:pt x="2044799" y="1225906"/>
                  <a:pt x="2032899" y="1214881"/>
                  <a:pt x="2022982" y="1203856"/>
                </a:cubicBezTo>
                <a:cubicBezTo>
                  <a:pt x="1993232" y="1177397"/>
                  <a:pt x="1957533" y="1166372"/>
                  <a:pt x="1921833" y="1155347"/>
                </a:cubicBezTo>
                <a:cubicBezTo>
                  <a:pt x="1864317" y="1139912"/>
                  <a:pt x="1804817" y="1128888"/>
                  <a:pt x="1755235" y="1086993"/>
                </a:cubicBezTo>
                <a:cubicBezTo>
                  <a:pt x="1739368" y="1073764"/>
                  <a:pt x="1721518" y="1069354"/>
                  <a:pt x="1701685" y="1071559"/>
                </a:cubicBezTo>
                <a:cubicBezTo>
                  <a:pt x="1685818" y="1073763"/>
                  <a:pt x="1671935" y="1067148"/>
                  <a:pt x="1662019" y="1056124"/>
                </a:cubicBezTo>
                <a:cubicBezTo>
                  <a:pt x="1642185" y="1038484"/>
                  <a:pt x="1620369" y="1027460"/>
                  <a:pt x="1594586" y="1020844"/>
                </a:cubicBezTo>
                <a:cubicBezTo>
                  <a:pt x="1570786" y="1014230"/>
                  <a:pt x="1545003" y="1014230"/>
                  <a:pt x="1523186" y="996590"/>
                </a:cubicBezTo>
                <a:cubicBezTo>
                  <a:pt x="1503353" y="983360"/>
                  <a:pt x="1483520" y="976745"/>
                  <a:pt x="1461704" y="998795"/>
                </a:cubicBezTo>
                <a:cubicBezTo>
                  <a:pt x="1459720" y="961311"/>
                  <a:pt x="1437904" y="959106"/>
                  <a:pt x="1414104" y="956901"/>
                </a:cubicBezTo>
                <a:cubicBezTo>
                  <a:pt x="1396254" y="956901"/>
                  <a:pt x="1378404" y="954696"/>
                  <a:pt x="1364521" y="939261"/>
                </a:cubicBezTo>
                <a:cubicBezTo>
                  <a:pt x="1344688" y="915006"/>
                  <a:pt x="1320888" y="903982"/>
                  <a:pt x="1295105" y="892957"/>
                </a:cubicBezTo>
                <a:cubicBezTo>
                  <a:pt x="1249489" y="875317"/>
                  <a:pt x="1201889" y="862087"/>
                  <a:pt x="1160240" y="833423"/>
                </a:cubicBezTo>
                <a:cubicBezTo>
                  <a:pt x="1126523" y="811373"/>
                  <a:pt x="1090823" y="795938"/>
                  <a:pt x="1051158" y="791529"/>
                </a:cubicBezTo>
                <a:cubicBezTo>
                  <a:pt x="1039257" y="791529"/>
                  <a:pt x="1031324" y="784914"/>
                  <a:pt x="1027357" y="771684"/>
                </a:cubicBezTo>
                <a:cubicBezTo>
                  <a:pt x="1011491" y="729789"/>
                  <a:pt x="1009507" y="729790"/>
                  <a:pt x="967858" y="731995"/>
                </a:cubicBezTo>
                <a:cubicBezTo>
                  <a:pt x="963891" y="731995"/>
                  <a:pt x="959925" y="731995"/>
                  <a:pt x="953975" y="731995"/>
                </a:cubicBezTo>
                <a:cubicBezTo>
                  <a:pt x="959925" y="718765"/>
                  <a:pt x="965875" y="705535"/>
                  <a:pt x="971825" y="694510"/>
                </a:cubicBezTo>
                <a:cubicBezTo>
                  <a:pt x="979758" y="672460"/>
                  <a:pt x="995624" y="663641"/>
                  <a:pt x="1015458" y="665846"/>
                </a:cubicBezTo>
                <a:cubicBezTo>
                  <a:pt x="1027357" y="665846"/>
                  <a:pt x="1037274" y="670256"/>
                  <a:pt x="1049174" y="668050"/>
                </a:cubicBezTo>
                <a:cubicBezTo>
                  <a:pt x="1069007" y="663641"/>
                  <a:pt x="1074957" y="668051"/>
                  <a:pt x="1078924" y="690100"/>
                </a:cubicBezTo>
                <a:cubicBezTo>
                  <a:pt x="1078924" y="698920"/>
                  <a:pt x="1078924" y="707740"/>
                  <a:pt x="1078924" y="716560"/>
                </a:cubicBezTo>
                <a:cubicBezTo>
                  <a:pt x="1076940" y="729790"/>
                  <a:pt x="1082890" y="731995"/>
                  <a:pt x="1092807" y="731994"/>
                </a:cubicBezTo>
                <a:cubicBezTo>
                  <a:pt x="1114623" y="734200"/>
                  <a:pt x="1130490" y="723175"/>
                  <a:pt x="1144373" y="707740"/>
                </a:cubicBezTo>
                <a:cubicBezTo>
                  <a:pt x="1148340" y="705535"/>
                  <a:pt x="1150323" y="698920"/>
                  <a:pt x="1156273" y="701125"/>
                </a:cubicBezTo>
                <a:cubicBezTo>
                  <a:pt x="1160240" y="703330"/>
                  <a:pt x="1160240" y="709944"/>
                  <a:pt x="1162223" y="714355"/>
                </a:cubicBezTo>
                <a:cubicBezTo>
                  <a:pt x="1162223" y="718765"/>
                  <a:pt x="1162223" y="720970"/>
                  <a:pt x="1162223" y="725380"/>
                </a:cubicBezTo>
                <a:cubicBezTo>
                  <a:pt x="1162223" y="740815"/>
                  <a:pt x="1168173" y="745224"/>
                  <a:pt x="1180073" y="740814"/>
                </a:cubicBezTo>
                <a:cubicBezTo>
                  <a:pt x="1191973" y="734200"/>
                  <a:pt x="1197923" y="740814"/>
                  <a:pt x="1203873" y="751839"/>
                </a:cubicBezTo>
                <a:cubicBezTo>
                  <a:pt x="1209822" y="760659"/>
                  <a:pt x="1207839" y="769478"/>
                  <a:pt x="1201889" y="776094"/>
                </a:cubicBezTo>
                <a:cubicBezTo>
                  <a:pt x="1195939" y="784914"/>
                  <a:pt x="1186023" y="780504"/>
                  <a:pt x="1178090" y="773888"/>
                </a:cubicBezTo>
                <a:cubicBezTo>
                  <a:pt x="1172139" y="771684"/>
                  <a:pt x="1168173" y="767274"/>
                  <a:pt x="1162223" y="776094"/>
                </a:cubicBezTo>
                <a:cubicBezTo>
                  <a:pt x="1156273" y="784913"/>
                  <a:pt x="1160240" y="789324"/>
                  <a:pt x="1164206" y="795939"/>
                </a:cubicBezTo>
                <a:cubicBezTo>
                  <a:pt x="1174123" y="806963"/>
                  <a:pt x="1209823" y="798144"/>
                  <a:pt x="1213789" y="780504"/>
                </a:cubicBezTo>
                <a:cubicBezTo>
                  <a:pt x="1221723" y="751838"/>
                  <a:pt x="1239572" y="756249"/>
                  <a:pt x="1257422" y="760659"/>
                </a:cubicBezTo>
                <a:cubicBezTo>
                  <a:pt x="1295105" y="767274"/>
                  <a:pt x="1330805" y="787118"/>
                  <a:pt x="1366505" y="798144"/>
                </a:cubicBezTo>
                <a:cubicBezTo>
                  <a:pt x="1376421" y="802554"/>
                  <a:pt x="1376421" y="811373"/>
                  <a:pt x="1372454" y="820193"/>
                </a:cubicBezTo>
                <a:cubicBezTo>
                  <a:pt x="1368488" y="831217"/>
                  <a:pt x="1364521" y="842243"/>
                  <a:pt x="1362538" y="855472"/>
                </a:cubicBezTo>
                <a:cubicBezTo>
                  <a:pt x="1362538" y="868702"/>
                  <a:pt x="1370471" y="873111"/>
                  <a:pt x="1378404" y="877522"/>
                </a:cubicBezTo>
                <a:cubicBezTo>
                  <a:pt x="1384354" y="881932"/>
                  <a:pt x="1386338" y="870907"/>
                  <a:pt x="1390304" y="868702"/>
                </a:cubicBezTo>
                <a:cubicBezTo>
                  <a:pt x="1400221" y="853267"/>
                  <a:pt x="1412121" y="837832"/>
                  <a:pt x="1422037" y="822398"/>
                </a:cubicBezTo>
                <a:cubicBezTo>
                  <a:pt x="1424021" y="826808"/>
                  <a:pt x="1424021" y="829013"/>
                  <a:pt x="1424021" y="831218"/>
                </a:cubicBezTo>
                <a:cubicBezTo>
                  <a:pt x="1426004" y="857677"/>
                  <a:pt x="1426004" y="857677"/>
                  <a:pt x="1447820" y="844446"/>
                </a:cubicBezTo>
                <a:cubicBezTo>
                  <a:pt x="1455754" y="837833"/>
                  <a:pt x="1457737" y="842242"/>
                  <a:pt x="1459720" y="848858"/>
                </a:cubicBezTo>
                <a:cubicBezTo>
                  <a:pt x="1465670" y="866497"/>
                  <a:pt x="1477570" y="873112"/>
                  <a:pt x="1491453" y="868702"/>
                </a:cubicBezTo>
                <a:cubicBezTo>
                  <a:pt x="1513270" y="857677"/>
                  <a:pt x="1535086" y="859882"/>
                  <a:pt x="1556903" y="859882"/>
                </a:cubicBezTo>
                <a:cubicBezTo>
                  <a:pt x="1568803" y="859882"/>
                  <a:pt x="1574753" y="857677"/>
                  <a:pt x="1566819" y="844448"/>
                </a:cubicBezTo>
                <a:cubicBezTo>
                  <a:pt x="1560869" y="831218"/>
                  <a:pt x="1562852" y="822398"/>
                  <a:pt x="1576736" y="813578"/>
                </a:cubicBezTo>
                <a:cubicBezTo>
                  <a:pt x="1558886" y="806963"/>
                  <a:pt x="1541037" y="802553"/>
                  <a:pt x="1525170" y="793734"/>
                </a:cubicBezTo>
                <a:cubicBezTo>
                  <a:pt x="1509303" y="787119"/>
                  <a:pt x="1493437" y="778299"/>
                  <a:pt x="1481537" y="762864"/>
                </a:cubicBezTo>
                <a:cubicBezTo>
                  <a:pt x="1507320" y="756249"/>
                  <a:pt x="1507320" y="756249"/>
                  <a:pt x="1545003" y="776094"/>
                </a:cubicBezTo>
                <a:cubicBezTo>
                  <a:pt x="1568803" y="789323"/>
                  <a:pt x="1580703" y="787119"/>
                  <a:pt x="1594586" y="767274"/>
                </a:cubicBezTo>
                <a:cubicBezTo>
                  <a:pt x="1598057" y="761761"/>
                  <a:pt x="1600660" y="757627"/>
                  <a:pt x="1602798" y="754905"/>
                </a:cubicBezTo>
                <a:lnTo>
                  <a:pt x="1604613" y="753603"/>
                </a:lnTo>
                <a:lnTo>
                  <a:pt x="1615241" y="731214"/>
                </a:lnTo>
                <a:cubicBezTo>
                  <a:pt x="1633091" y="717311"/>
                  <a:pt x="1650941" y="727241"/>
                  <a:pt x="1664824" y="735186"/>
                </a:cubicBezTo>
                <a:cubicBezTo>
                  <a:pt x="1684657" y="747104"/>
                  <a:pt x="1706474" y="755048"/>
                  <a:pt x="1730273" y="755048"/>
                </a:cubicBezTo>
                <a:lnTo>
                  <a:pt x="1758253" y="755048"/>
                </a:lnTo>
                <a:lnTo>
                  <a:pt x="1771101" y="749634"/>
                </a:lnTo>
                <a:cubicBezTo>
                  <a:pt x="1783001" y="748531"/>
                  <a:pt x="1793909" y="750185"/>
                  <a:pt x="1804570" y="753217"/>
                </a:cubicBezTo>
                <a:lnTo>
                  <a:pt x="1814430" y="756871"/>
                </a:lnTo>
                <a:lnTo>
                  <a:pt x="1824450" y="757345"/>
                </a:lnTo>
                <a:cubicBezTo>
                  <a:pt x="1856369" y="760696"/>
                  <a:pt x="1887172" y="768269"/>
                  <a:pt x="1915620" y="783538"/>
                </a:cubicBezTo>
                <a:lnTo>
                  <a:pt x="1939073" y="800291"/>
                </a:lnTo>
                <a:lnTo>
                  <a:pt x="1950096" y="802554"/>
                </a:lnTo>
                <a:cubicBezTo>
                  <a:pt x="1960508" y="805861"/>
                  <a:pt x="1970424" y="810271"/>
                  <a:pt x="1979349" y="815783"/>
                </a:cubicBezTo>
                <a:lnTo>
                  <a:pt x="1984212" y="818167"/>
                </a:lnTo>
                <a:lnTo>
                  <a:pt x="1998021" y="800731"/>
                </a:lnTo>
                <a:cubicBezTo>
                  <a:pt x="2000004" y="796759"/>
                  <a:pt x="1996038" y="790800"/>
                  <a:pt x="2001987" y="788814"/>
                </a:cubicBezTo>
                <a:cubicBezTo>
                  <a:pt x="2007938" y="788814"/>
                  <a:pt x="2011904" y="792786"/>
                  <a:pt x="2013887" y="796758"/>
                </a:cubicBezTo>
                <a:cubicBezTo>
                  <a:pt x="2015871" y="800731"/>
                  <a:pt x="2017854" y="804703"/>
                  <a:pt x="2019838" y="806689"/>
                </a:cubicBezTo>
                <a:cubicBezTo>
                  <a:pt x="2025787" y="816620"/>
                  <a:pt x="2033721" y="824565"/>
                  <a:pt x="2043637" y="814634"/>
                </a:cubicBezTo>
                <a:cubicBezTo>
                  <a:pt x="2055537" y="804703"/>
                  <a:pt x="2039671" y="802716"/>
                  <a:pt x="2035704" y="796758"/>
                </a:cubicBezTo>
                <a:cubicBezTo>
                  <a:pt x="2035704" y="794772"/>
                  <a:pt x="2033721" y="794772"/>
                  <a:pt x="2033721" y="792786"/>
                </a:cubicBezTo>
                <a:cubicBezTo>
                  <a:pt x="2029754" y="788814"/>
                  <a:pt x="2027770" y="782855"/>
                  <a:pt x="2031737" y="778882"/>
                </a:cubicBezTo>
                <a:cubicBezTo>
                  <a:pt x="2035704" y="772924"/>
                  <a:pt x="2039671" y="772924"/>
                  <a:pt x="2045621" y="776897"/>
                </a:cubicBezTo>
                <a:cubicBezTo>
                  <a:pt x="2069420" y="788814"/>
                  <a:pt x="2091237" y="780869"/>
                  <a:pt x="2107103" y="759021"/>
                </a:cubicBezTo>
                <a:cubicBezTo>
                  <a:pt x="2111070" y="755048"/>
                  <a:pt x="2119003" y="751076"/>
                  <a:pt x="2119003" y="745117"/>
                </a:cubicBezTo>
                <a:cubicBezTo>
                  <a:pt x="2119003" y="723269"/>
                  <a:pt x="2097187" y="701421"/>
                  <a:pt x="2077353" y="705394"/>
                </a:cubicBezTo>
                <a:cubicBezTo>
                  <a:pt x="2037687" y="713338"/>
                  <a:pt x="2000004" y="707380"/>
                  <a:pt x="1962322" y="689504"/>
                </a:cubicBezTo>
                <a:cubicBezTo>
                  <a:pt x="1948438" y="685531"/>
                  <a:pt x="1934555" y="681559"/>
                  <a:pt x="1922655" y="691490"/>
                </a:cubicBezTo>
                <a:cubicBezTo>
                  <a:pt x="1912738" y="697449"/>
                  <a:pt x="1908772" y="695463"/>
                  <a:pt x="1906788" y="683545"/>
                </a:cubicBezTo>
                <a:cubicBezTo>
                  <a:pt x="1904805" y="667656"/>
                  <a:pt x="1894889" y="657725"/>
                  <a:pt x="1879022" y="653752"/>
                </a:cubicBezTo>
                <a:cubicBezTo>
                  <a:pt x="1863155" y="647794"/>
                  <a:pt x="1845306" y="641835"/>
                  <a:pt x="1827456" y="635876"/>
                </a:cubicBezTo>
                <a:cubicBezTo>
                  <a:pt x="1811590" y="631904"/>
                  <a:pt x="1805639" y="619987"/>
                  <a:pt x="1807622" y="604097"/>
                </a:cubicBezTo>
                <a:cubicBezTo>
                  <a:pt x="1807623" y="602111"/>
                  <a:pt x="1807623" y="598139"/>
                  <a:pt x="1809606" y="594167"/>
                </a:cubicBezTo>
                <a:cubicBezTo>
                  <a:pt x="1809606" y="584236"/>
                  <a:pt x="1803656" y="576291"/>
                  <a:pt x="1793739" y="576291"/>
                </a:cubicBezTo>
                <a:cubicBezTo>
                  <a:pt x="1785806" y="574305"/>
                  <a:pt x="1785806" y="584236"/>
                  <a:pt x="1785806" y="592179"/>
                </a:cubicBezTo>
                <a:cubicBezTo>
                  <a:pt x="1783823" y="600125"/>
                  <a:pt x="1783823" y="608070"/>
                  <a:pt x="1771923" y="610056"/>
                </a:cubicBezTo>
                <a:cubicBezTo>
                  <a:pt x="1754073" y="610056"/>
                  <a:pt x="1738207" y="590194"/>
                  <a:pt x="1742173" y="572318"/>
                </a:cubicBezTo>
                <a:cubicBezTo>
                  <a:pt x="1742173" y="566360"/>
                  <a:pt x="1746140" y="562386"/>
                  <a:pt x="1742173" y="556429"/>
                </a:cubicBezTo>
                <a:cubicBezTo>
                  <a:pt x="1736223" y="556429"/>
                  <a:pt x="1736223" y="562387"/>
                  <a:pt x="1732257" y="564374"/>
                </a:cubicBezTo>
                <a:cubicBezTo>
                  <a:pt x="1722340" y="576290"/>
                  <a:pt x="1714407" y="576291"/>
                  <a:pt x="1706474" y="562386"/>
                </a:cubicBezTo>
                <a:cubicBezTo>
                  <a:pt x="1696557" y="540539"/>
                  <a:pt x="1680691" y="524650"/>
                  <a:pt x="1664824" y="510746"/>
                </a:cubicBezTo>
                <a:cubicBezTo>
                  <a:pt x="1646974" y="492871"/>
                  <a:pt x="1631107" y="473009"/>
                  <a:pt x="1629124" y="445202"/>
                </a:cubicBezTo>
                <a:cubicBezTo>
                  <a:pt x="1627141" y="435271"/>
                  <a:pt x="1623174" y="423354"/>
                  <a:pt x="1613258" y="419381"/>
                </a:cubicBezTo>
                <a:cubicBezTo>
                  <a:pt x="1573591" y="399520"/>
                  <a:pt x="1561692" y="351851"/>
                  <a:pt x="1524008" y="328017"/>
                </a:cubicBezTo>
                <a:cubicBezTo>
                  <a:pt x="1514092" y="320072"/>
                  <a:pt x="1516075" y="310141"/>
                  <a:pt x="1520042" y="300210"/>
                </a:cubicBezTo>
                <a:cubicBezTo>
                  <a:pt x="1525992" y="290279"/>
                  <a:pt x="1535908" y="296238"/>
                  <a:pt x="1541858" y="302195"/>
                </a:cubicBezTo>
                <a:cubicBezTo>
                  <a:pt x="1553758" y="312127"/>
                  <a:pt x="1565658" y="310141"/>
                  <a:pt x="1577558" y="302196"/>
                </a:cubicBezTo>
                <a:cubicBezTo>
                  <a:pt x="1591441" y="292264"/>
                  <a:pt x="1607308" y="288293"/>
                  <a:pt x="1625158" y="288293"/>
                </a:cubicBezTo>
                <a:cubicBezTo>
                  <a:pt x="1654907" y="290279"/>
                  <a:pt x="1670774" y="312126"/>
                  <a:pt x="1662841" y="339934"/>
                </a:cubicBezTo>
                <a:cubicBezTo>
                  <a:pt x="1660857" y="345892"/>
                  <a:pt x="1658874" y="353837"/>
                  <a:pt x="1658874" y="359796"/>
                </a:cubicBezTo>
                <a:cubicBezTo>
                  <a:pt x="1658874" y="361782"/>
                  <a:pt x="1656890" y="363768"/>
                  <a:pt x="1656890" y="363768"/>
                </a:cubicBezTo>
                <a:cubicBezTo>
                  <a:pt x="1658874" y="363768"/>
                  <a:pt x="1658874" y="363768"/>
                  <a:pt x="1660857" y="361782"/>
                </a:cubicBezTo>
                <a:cubicBezTo>
                  <a:pt x="1668790" y="361782"/>
                  <a:pt x="1674740" y="361782"/>
                  <a:pt x="1682674" y="363768"/>
                </a:cubicBezTo>
                <a:cubicBezTo>
                  <a:pt x="1720357" y="373699"/>
                  <a:pt x="1732257" y="367741"/>
                  <a:pt x="1744156" y="330003"/>
                </a:cubicBezTo>
                <a:cubicBezTo>
                  <a:pt x="1748123" y="312127"/>
                  <a:pt x="1760023" y="308155"/>
                  <a:pt x="1777873" y="312127"/>
                </a:cubicBezTo>
                <a:cubicBezTo>
                  <a:pt x="1791756" y="314113"/>
                  <a:pt x="1799689" y="322058"/>
                  <a:pt x="1807622" y="335962"/>
                </a:cubicBezTo>
                <a:cubicBezTo>
                  <a:pt x="1829439" y="375685"/>
                  <a:pt x="1863155" y="401506"/>
                  <a:pt x="1908772" y="411437"/>
                </a:cubicBezTo>
                <a:cubicBezTo>
                  <a:pt x="1946455" y="423354"/>
                  <a:pt x="1946455" y="423354"/>
                  <a:pt x="1938521" y="383630"/>
                </a:cubicBezTo>
                <a:cubicBezTo>
                  <a:pt x="1934555" y="361782"/>
                  <a:pt x="1938521" y="351851"/>
                  <a:pt x="1956371" y="343906"/>
                </a:cubicBezTo>
                <a:cubicBezTo>
                  <a:pt x="1962321" y="373699"/>
                  <a:pt x="1968271" y="379658"/>
                  <a:pt x="1998021" y="381644"/>
                </a:cubicBezTo>
                <a:cubicBezTo>
                  <a:pt x="2017854" y="381644"/>
                  <a:pt x="2039671" y="375685"/>
                  <a:pt x="2053553" y="395547"/>
                </a:cubicBezTo>
                <a:cubicBezTo>
                  <a:pt x="2053553" y="397533"/>
                  <a:pt x="2055537" y="397534"/>
                  <a:pt x="2057520" y="397533"/>
                </a:cubicBezTo>
                <a:cubicBezTo>
                  <a:pt x="2081320" y="389589"/>
                  <a:pt x="2093220" y="371713"/>
                  <a:pt x="2095204" y="345892"/>
                </a:cubicBezTo>
                <a:cubicBezTo>
                  <a:pt x="2095203" y="331989"/>
                  <a:pt x="2095203" y="318086"/>
                  <a:pt x="2111070" y="312127"/>
                </a:cubicBezTo>
                <a:cubicBezTo>
                  <a:pt x="2113053" y="310141"/>
                  <a:pt x="2119003" y="306169"/>
                  <a:pt x="2119003" y="312127"/>
                </a:cubicBezTo>
                <a:cubicBezTo>
                  <a:pt x="2120986" y="328017"/>
                  <a:pt x="2134869" y="330003"/>
                  <a:pt x="2146770" y="335961"/>
                </a:cubicBezTo>
                <a:cubicBezTo>
                  <a:pt x="2160653" y="341920"/>
                  <a:pt x="2168586" y="351851"/>
                  <a:pt x="2166603" y="367741"/>
                </a:cubicBezTo>
                <a:cubicBezTo>
                  <a:pt x="2164620" y="385616"/>
                  <a:pt x="2172553" y="399520"/>
                  <a:pt x="2188419" y="407464"/>
                </a:cubicBezTo>
                <a:cubicBezTo>
                  <a:pt x="2202303" y="417395"/>
                  <a:pt x="2216186" y="411437"/>
                  <a:pt x="2230069" y="401506"/>
                </a:cubicBezTo>
                <a:cubicBezTo>
                  <a:pt x="2241969" y="389589"/>
                  <a:pt x="2245935" y="397533"/>
                  <a:pt x="2245935" y="409450"/>
                </a:cubicBezTo>
                <a:cubicBezTo>
                  <a:pt x="2245935" y="427326"/>
                  <a:pt x="2255852" y="433285"/>
                  <a:pt x="2271718" y="429313"/>
                </a:cubicBezTo>
                <a:cubicBezTo>
                  <a:pt x="2275685" y="429313"/>
                  <a:pt x="2279652" y="429313"/>
                  <a:pt x="2283618" y="427326"/>
                </a:cubicBezTo>
                <a:cubicBezTo>
                  <a:pt x="2301468" y="423354"/>
                  <a:pt x="2315351" y="425340"/>
                  <a:pt x="2323285" y="445202"/>
                </a:cubicBezTo>
                <a:cubicBezTo>
                  <a:pt x="2333201" y="463078"/>
                  <a:pt x="2351051" y="473009"/>
                  <a:pt x="2368901" y="474995"/>
                </a:cubicBezTo>
                <a:cubicBezTo>
                  <a:pt x="2382784" y="478967"/>
                  <a:pt x="2398651" y="478968"/>
                  <a:pt x="2394684" y="457119"/>
                </a:cubicBezTo>
                <a:cubicBezTo>
                  <a:pt x="2394684" y="451161"/>
                  <a:pt x="2396667" y="443216"/>
                  <a:pt x="2398651" y="437258"/>
                </a:cubicBezTo>
                <a:cubicBezTo>
                  <a:pt x="2398650" y="423354"/>
                  <a:pt x="2404601" y="409451"/>
                  <a:pt x="2396668" y="397533"/>
                </a:cubicBezTo>
                <a:cubicBezTo>
                  <a:pt x="2374851" y="373699"/>
                  <a:pt x="2376834" y="345893"/>
                  <a:pt x="2376834" y="316100"/>
                </a:cubicBezTo>
                <a:cubicBezTo>
                  <a:pt x="2390717" y="324044"/>
                  <a:pt x="2404600" y="331989"/>
                  <a:pt x="2420467" y="331989"/>
                </a:cubicBezTo>
                <a:cubicBezTo>
                  <a:pt x="2440300" y="330003"/>
                  <a:pt x="2458150" y="335962"/>
                  <a:pt x="2474017" y="347879"/>
                </a:cubicBezTo>
                <a:cubicBezTo>
                  <a:pt x="2487900" y="357810"/>
                  <a:pt x="2503767" y="365754"/>
                  <a:pt x="2519633" y="373699"/>
                </a:cubicBezTo>
                <a:cubicBezTo>
                  <a:pt x="2565249" y="399520"/>
                  <a:pt x="2614832" y="421368"/>
                  <a:pt x="2656481" y="457119"/>
                </a:cubicBezTo>
                <a:cubicBezTo>
                  <a:pt x="2666398" y="465064"/>
                  <a:pt x="2672348" y="461091"/>
                  <a:pt x="2676315" y="451161"/>
                </a:cubicBezTo>
                <a:cubicBezTo>
                  <a:pt x="2678298" y="447188"/>
                  <a:pt x="2680282" y="439244"/>
                  <a:pt x="2688215" y="441230"/>
                </a:cubicBezTo>
                <a:cubicBezTo>
                  <a:pt x="2694165" y="443216"/>
                  <a:pt x="2694164" y="451161"/>
                  <a:pt x="2694165" y="455133"/>
                </a:cubicBezTo>
                <a:cubicBezTo>
                  <a:pt x="2696148" y="465064"/>
                  <a:pt x="2698131" y="473009"/>
                  <a:pt x="2706065" y="474995"/>
                </a:cubicBezTo>
                <a:cubicBezTo>
                  <a:pt x="2715981" y="476981"/>
                  <a:pt x="2723914" y="484926"/>
                  <a:pt x="2733831" y="486912"/>
                </a:cubicBezTo>
                <a:cubicBezTo>
                  <a:pt x="2747714" y="490885"/>
                  <a:pt x="2749698" y="498830"/>
                  <a:pt x="2743747" y="510747"/>
                </a:cubicBezTo>
                <a:cubicBezTo>
                  <a:pt x="2729864" y="528623"/>
                  <a:pt x="2745731" y="532595"/>
                  <a:pt x="2757631" y="540539"/>
                </a:cubicBezTo>
                <a:cubicBezTo>
                  <a:pt x="2773497" y="550470"/>
                  <a:pt x="2773497" y="534581"/>
                  <a:pt x="2777464" y="526636"/>
                </a:cubicBezTo>
                <a:cubicBezTo>
                  <a:pt x="2779447" y="522664"/>
                  <a:pt x="2779447" y="518691"/>
                  <a:pt x="2785397" y="518692"/>
                </a:cubicBezTo>
                <a:cubicBezTo>
                  <a:pt x="2789364" y="528622"/>
                  <a:pt x="2795314" y="538553"/>
                  <a:pt x="2797297" y="550470"/>
                </a:cubicBezTo>
                <a:cubicBezTo>
                  <a:pt x="2801264" y="558415"/>
                  <a:pt x="2807214" y="564374"/>
                  <a:pt x="2815147" y="564374"/>
                </a:cubicBezTo>
                <a:cubicBezTo>
                  <a:pt x="2825064" y="564374"/>
                  <a:pt x="2825064" y="554443"/>
                  <a:pt x="2827047" y="548484"/>
                </a:cubicBezTo>
                <a:cubicBezTo>
                  <a:pt x="2842913" y="508760"/>
                  <a:pt x="2866713" y="498829"/>
                  <a:pt x="2906380" y="514719"/>
                </a:cubicBezTo>
                <a:cubicBezTo>
                  <a:pt x="2914313" y="518691"/>
                  <a:pt x="2922246" y="520677"/>
                  <a:pt x="2928196" y="526636"/>
                </a:cubicBezTo>
                <a:cubicBezTo>
                  <a:pt x="2961912" y="544512"/>
                  <a:pt x="2991662" y="550470"/>
                  <a:pt x="3019428" y="516705"/>
                </a:cubicBezTo>
                <a:cubicBezTo>
                  <a:pt x="3019428" y="516705"/>
                  <a:pt x="3021412" y="516705"/>
                  <a:pt x="3021412" y="514719"/>
                </a:cubicBezTo>
                <a:cubicBezTo>
                  <a:pt x="3031328" y="510747"/>
                  <a:pt x="3039262" y="508761"/>
                  <a:pt x="3049178" y="514719"/>
                </a:cubicBezTo>
                <a:cubicBezTo>
                  <a:pt x="3053145" y="516705"/>
                  <a:pt x="3057111" y="520678"/>
                  <a:pt x="3055128" y="526636"/>
                </a:cubicBezTo>
                <a:cubicBezTo>
                  <a:pt x="3053145" y="536567"/>
                  <a:pt x="3043228" y="538553"/>
                  <a:pt x="3035295" y="540539"/>
                </a:cubicBezTo>
                <a:cubicBezTo>
                  <a:pt x="3029344" y="540539"/>
                  <a:pt x="3021412" y="542526"/>
                  <a:pt x="3021412" y="548484"/>
                </a:cubicBezTo>
                <a:cubicBezTo>
                  <a:pt x="3019427" y="556429"/>
                  <a:pt x="3029345" y="554443"/>
                  <a:pt x="3033311" y="558415"/>
                </a:cubicBezTo>
                <a:cubicBezTo>
                  <a:pt x="3043228" y="562388"/>
                  <a:pt x="3053145" y="564374"/>
                  <a:pt x="3063061" y="568346"/>
                </a:cubicBezTo>
                <a:cubicBezTo>
                  <a:pt x="3076945" y="572319"/>
                  <a:pt x="3088843" y="578277"/>
                  <a:pt x="3096778" y="590194"/>
                </a:cubicBezTo>
                <a:cubicBezTo>
                  <a:pt x="3102728" y="598139"/>
                  <a:pt x="3108677" y="598139"/>
                  <a:pt x="3118594" y="594167"/>
                </a:cubicBezTo>
                <a:cubicBezTo>
                  <a:pt x="3146361" y="584236"/>
                  <a:pt x="3164209" y="590194"/>
                  <a:pt x="3182061" y="614029"/>
                </a:cubicBezTo>
                <a:cubicBezTo>
                  <a:pt x="3191977" y="625946"/>
                  <a:pt x="3197927" y="639849"/>
                  <a:pt x="3205860" y="653753"/>
                </a:cubicBezTo>
                <a:cubicBezTo>
                  <a:pt x="3215775" y="669642"/>
                  <a:pt x="3229660" y="679573"/>
                  <a:pt x="3247510" y="685531"/>
                </a:cubicBezTo>
                <a:cubicBezTo>
                  <a:pt x="3267343" y="691490"/>
                  <a:pt x="3277259" y="687518"/>
                  <a:pt x="3287176" y="665670"/>
                </a:cubicBezTo>
                <a:cubicBezTo>
                  <a:pt x="3297093" y="641835"/>
                  <a:pt x="3310976" y="639849"/>
                  <a:pt x="3332792" y="653753"/>
                </a:cubicBezTo>
                <a:cubicBezTo>
                  <a:pt x="3340726" y="657725"/>
                  <a:pt x="3344691" y="661697"/>
                  <a:pt x="3354609" y="659711"/>
                </a:cubicBezTo>
                <a:cubicBezTo>
                  <a:pt x="3378409" y="651766"/>
                  <a:pt x="3378409" y="651766"/>
                  <a:pt x="3378409" y="677587"/>
                </a:cubicBezTo>
                <a:cubicBezTo>
                  <a:pt x="3376425" y="681559"/>
                  <a:pt x="3376425" y="683546"/>
                  <a:pt x="3378409" y="687518"/>
                </a:cubicBezTo>
                <a:cubicBezTo>
                  <a:pt x="3378407" y="703407"/>
                  <a:pt x="3386341" y="709366"/>
                  <a:pt x="3402209" y="703407"/>
                </a:cubicBezTo>
                <a:cubicBezTo>
                  <a:pt x="3414107" y="699435"/>
                  <a:pt x="3426008" y="691490"/>
                  <a:pt x="3437908" y="689504"/>
                </a:cubicBezTo>
                <a:cubicBezTo>
                  <a:pt x="3489474" y="673615"/>
                  <a:pt x="3543024" y="703407"/>
                  <a:pt x="3554924" y="751076"/>
                </a:cubicBezTo>
                <a:cubicBezTo>
                  <a:pt x="3558890" y="768952"/>
                  <a:pt x="3550957" y="784841"/>
                  <a:pt x="3550957" y="802717"/>
                </a:cubicBezTo>
                <a:cubicBezTo>
                  <a:pt x="3548974" y="828538"/>
                  <a:pt x="3558890" y="840455"/>
                  <a:pt x="3582690" y="848400"/>
                </a:cubicBezTo>
                <a:cubicBezTo>
                  <a:pt x="3594590" y="852371"/>
                  <a:pt x="3606490" y="854358"/>
                  <a:pt x="3618390" y="858331"/>
                </a:cubicBezTo>
                <a:cubicBezTo>
                  <a:pt x="3642189" y="866275"/>
                  <a:pt x="3656073" y="862303"/>
                  <a:pt x="3665989" y="838468"/>
                </a:cubicBezTo>
                <a:cubicBezTo>
                  <a:pt x="3673923" y="824565"/>
                  <a:pt x="3679872" y="826551"/>
                  <a:pt x="3689789" y="836482"/>
                </a:cubicBezTo>
                <a:cubicBezTo>
                  <a:pt x="3711606" y="856344"/>
                  <a:pt x="3727472" y="852372"/>
                  <a:pt x="3739372" y="824565"/>
                </a:cubicBezTo>
                <a:cubicBezTo>
                  <a:pt x="3741355" y="816620"/>
                  <a:pt x="3741355" y="808676"/>
                  <a:pt x="3733422" y="804703"/>
                </a:cubicBezTo>
                <a:cubicBezTo>
                  <a:pt x="3723506" y="800731"/>
                  <a:pt x="3721522" y="808675"/>
                  <a:pt x="3719539" y="816620"/>
                </a:cubicBezTo>
                <a:cubicBezTo>
                  <a:pt x="3719539" y="822579"/>
                  <a:pt x="3715572" y="828537"/>
                  <a:pt x="3707639" y="826551"/>
                </a:cubicBezTo>
                <a:cubicBezTo>
                  <a:pt x="3699705" y="826551"/>
                  <a:pt x="3693756" y="820593"/>
                  <a:pt x="3695739" y="812648"/>
                </a:cubicBezTo>
                <a:cubicBezTo>
                  <a:pt x="3697722" y="790800"/>
                  <a:pt x="3695738" y="768952"/>
                  <a:pt x="3697722" y="745117"/>
                </a:cubicBezTo>
                <a:cubicBezTo>
                  <a:pt x="3703673" y="751076"/>
                  <a:pt x="3705655" y="753062"/>
                  <a:pt x="3707639" y="757035"/>
                </a:cubicBezTo>
                <a:cubicBezTo>
                  <a:pt x="3719538" y="768952"/>
                  <a:pt x="3735406" y="768952"/>
                  <a:pt x="3749288" y="772924"/>
                </a:cubicBezTo>
                <a:cubicBezTo>
                  <a:pt x="3757222" y="774910"/>
                  <a:pt x="3759205" y="762993"/>
                  <a:pt x="3765155" y="759021"/>
                </a:cubicBezTo>
                <a:cubicBezTo>
                  <a:pt x="3775071" y="753062"/>
                  <a:pt x="3784988" y="749090"/>
                  <a:pt x="3798871" y="753062"/>
                </a:cubicBezTo>
                <a:cubicBezTo>
                  <a:pt x="3810772" y="755048"/>
                  <a:pt x="3824654" y="755047"/>
                  <a:pt x="3838538" y="759021"/>
                </a:cubicBezTo>
                <a:cubicBezTo>
                  <a:pt x="3832588" y="745118"/>
                  <a:pt x="3814738" y="737173"/>
                  <a:pt x="3826638" y="725256"/>
                </a:cubicBezTo>
                <a:cubicBezTo>
                  <a:pt x="3834571" y="715325"/>
                  <a:pt x="3844488" y="697449"/>
                  <a:pt x="3862338" y="715324"/>
                </a:cubicBezTo>
                <a:cubicBezTo>
                  <a:pt x="3862338" y="715324"/>
                  <a:pt x="3866304" y="713338"/>
                  <a:pt x="3866304" y="711352"/>
                </a:cubicBezTo>
                <a:cubicBezTo>
                  <a:pt x="3868287" y="701421"/>
                  <a:pt x="3872253" y="691490"/>
                  <a:pt x="3858371" y="689504"/>
                </a:cubicBezTo>
                <a:cubicBezTo>
                  <a:pt x="3842504" y="687518"/>
                  <a:pt x="3828621" y="679573"/>
                  <a:pt x="3816720" y="671628"/>
                </a:cubicBezTo>
                <a:cubicBezTo>
                  <a:pt x="3800855" y="663684"/>
                  <a:pt x="3786972" y="665670"/>
                  <a:pt x="3779038" y="679573"/>
                </a:cubicBezTo>
                <a:cubicBezTo>
                  <a:pt x="3769122" y="693476"/>
                  <a:pt x="3763172" y="689504"/>
                  <a:pt x="3755239" y="681559"/>
                </a:cubicBezTo>
                <a:cubicBezTo>
                  <a:pt x="3739372" y="665670"/>
                  <a:pt x="3727472" y="647794"/>
                  <a:pt x="3709622" y="633891"/>
                </a:cubicBezTo>
                <a:cubicBezTo>
                  <a:pt x="3699705" y="625946"/>
                  <a:pt x="3691771" y="623960"/>
                  <a:pt x="3679873" y="629918"/>
                </a:cubicBezTo>
                <a:cubicBezTo>
                  <a:pt x="3669956" y="635877"/>
                  <a:pt x="3662023" y="643822"/>
                  <a:pt x="3650122" y="639849"/>
                </a:cubicBezTo>
                <a:cubicBezTo>
                  <a:pt x="3638223" y="637863"/>
                  <a:pt x="3636239" y="625946"/>
                  <a:pt x="3630289" y="618001"/>
                </a:cubicBezTo>
                <a:cubicBezTo>
                  <a:pt x="3612440" y="641835"/>
                  <a:pt x="3612440" y="641835"/>
                  <a:pt x="3588639" y="623960"/>
                </a:cubicBezTo>
                <a:cubicBezTo>
                  <a:pt x="3578723" y="618001"/>
                  <a:pt x="3568807" y="610056"/>
                  <a:pt x="3554924" y="618001"/>
                </a:cubicBezTo>
                <a:cubicBezTo>
                  <a:pt x="3525174" y="629918"/>
                  <a:pt x="3519223" y="627932"/>
                  <a:pt x="3503358" y="600125"/>
                </a:cubicBezTo>
                <a:cubicBezTo>
                  <a:pt x="3495424" y="588208"/>
                  <a:pt x="3487491" y="576291"/>
                  <a:pt x="3477574" y="564374"/>
                </a:cubicBezTo>
                <a:cubicBezTo>
                  <a:pt x="3455758" y="534581"/>
                  <a:pt x="3445841" y="534581"/>
                  <a:pt x="3422041" y="562388"/>
                </a:cubicBezTo>
                <a:cubicBezTo>
                  <a:pt x="3416092" y="568346"/>
                  <a:pt x="3412125" y="576291"/>
                  <a:pt x="3404191" y="584236"/>
                </a:cubicBezTo>
                <a:cubicBezTo>
                  <a:pt x="3400225" y="568346"/>
                  <a:pt x="3396259" y="556429"/>
                  <a:pt x="3392292" y="540539"/>
                </a:cubicBezTo>
                <a:cubicBezTo>
                  <a:pt x="3388325" y="544512"/>
                  <a:pt x="3388325" y="546498"/>
                  <a:pt x="3386342" y="548484"/>
                </a:cubicBezTo>
                <a:cubicBezTo>
                  <a:pt x="3368492" y="584236"/>
                  <a:pt x="3348659" y="584236"/>
                  <a:pt x="3326842" y="552457"/>
                </a:cubicBezTo>
                <a:cubicBezTo>
                  <a:pt x="3322876" y="546498"/>
                  <a:pt x="3318909" y="540539"/>
                  <a:pt x="3314942" y="532595"/>
                </a:cubicBezTo>
                <a:cubicBezTo>
                  <a:pt x="3312959" y="528622"/>
                  <a:pt x="3310976" y="524650"/>
                  <a:pt x="3314942" y="518692"/>
                </a:cubicBezTo>
                <a:cubicBezTo>
                  <a:pt x="3330809" y="504788"/>
                  <a:pt x="3318909" y="494857"/>
                  <a:pt x="3308993" y="484926"/>
                </a:cubicBezTo>
                <a:cubicBezTo>
                  <a:pt x="3279243" y="461092"/>
                  <a:pt x="3243543" y="451161"/>
                  <a:pt x="3207843" y="441230"/>
                </a:cubicBezTo>
                <a:cubicBezTo>
                  <a:pt x="3150327" y="427326"/>
                  <a:pt x="3090828" y="417396"/>
                  <a:pt x="3041245" y="379658"/>
                </a:cubicBezTo>
                <a:cubicBezTo>
                  <a:pt x="3025378" y="367740"/>
                  <a:pt x="3007528" y="363768"/>
                  <a:pt x="2987695" y="365754"/>
                </a:cubicBezTo>
                <a:cubicBezTo>
                  <a:pt x="2971829" y="367741"/>
                  <a:pt x="2957946" y="361782"/>
                  <a:pt x="2948029" y="351851"/>
                </a:cubicBezTo>
                <a:cubicBezTo>
                  <a:pt x="2928196" y="335962"/>
                  <a:pt x="2906380" y="326030"/>
                  <a:pt x="2880596" y="320072"/>
                </a:cubicBezTo>
                <a:cubicBezTo>
                  <a:pt x="2856797" y="314113"/>
                  <a:pt x="2831013" y="314113"/>
                  <a:pt x="2809197" y="298224"/>
                </a:cubicBezTo>
                <a:cubicBezTo>
                  <a:pt x="2789364" y="286307"/>
                  <a:pt x="2769530" y="280348"/>
                  <a:pt x="2747714" y="300210"/>
                </a:cubicBezTo>
                <a:cubicBezTo>
                  <a:pt x="2745731" y="266445"/>
                  <a:pt x="2723914" y="264459"/>
                  <a:pt x="2700115" y="262472"/>
                </a:cubicBezTo>
                <a:cubicBezTo>
                  <a:pt x="2682265" y="262472"/>
                  <a:pt x="2664415" y="260486"/>
                  <a:pt x="2650532" y="246583"/>
                </a:cubicBezTo>
                <a:cubicBezTo>
                  <a:pt x="2630699" y="224735"/>
                  <a:pt x="2606898" y="214804"/>
                  <a:pt x="2581116" y="204873"/>
                </a:cubicBezTo>
                <a:cubicBezTo>
                  <a:pt x="2535500" y="188983"/>
                  <a:pt x="2487900" y="177066"/>
                  <a:pt x="2446250" y="151246"/>
                </a:cubicBezTo>
                <a:cubicBezTo>
                  <a:pt x="2412534" y="131384"/>
                  <a:pt x="2376834" y="117480"/>
                  <a:pt x="2337168" y="113508"/>
                </a:cubicBezTo>
                <a:cubicBezTo>
                  <a:pt x="2325268" y="113508"/>
                  <a:pt x="2317335" y="107549"/>
                  <a:pt x="2313368" y="95632"/>
                </a:cubicBezTo>
                <a:cubicBezTo>
                  <a:pt x="2297501" y="57894"/>
                  <a:pt x="2295518" y="57894"/>
                  <a:pt x="2253869" y="59881"/>
                </a:cubicBezTo>
                <a:cubicBezTo>
                  <a:pt x="2249902" y="59881"/>
                  <a:pt x="2245935" y="59880"/>
                  <a:pt x="2239986" y="59881"/>
                </a:cubicBezTo>
                <a:cubicBezTo>
                  <a:pt x="2245935" y="47963"/>
                  <a:pt x="2251885" y="36046"/>
                  <a:pt x="2257835" y="26115"/>
                </a:cubicBezTo>
                <a:cubicBezTo>
                  <a:pt x="2265768" y="6253"/>
                  <a:pt x="2281635" y="-1691"/>
                  <a:pt x="2301468" y="295"/>
                </a:cubicBezTo>
                <a:cubicBezTo>
                  <a:pt x="2313368" y="295"/>
                  <a:pt x="2323285" y="4267"/>
                  <a:pt x="2335184" y="2281"/>
                </a:cubicBezTo>
                <a:cubicBezTo>
                  <a:pt x="2355017" y="-1692"/>
                  <a:pt x="2360968" y="2281"/>
                  <a:pt x="2364934" y="22143"/>
                </a:cubicBezTo>
                <a:cubicBezTo>
                  <a:pt x="2364934" y="30088"/>
                  <a:pt x="2364934" y="38032"/>
                  <a:pt x="2364934" y="45977"/>
                </a:cubicBezTo>
                <a:cubicBezTo>
                  <a:pt x="2362951" y="57894"/>
                  <a:pt x="2368901" y="59881"/>
                  <a:pt x="2378818" y="59881"/>
                </a:cubicBezTo>
                <a:cubicBezTo>
                  <a:pt x="2400634" y="61867"/>
                  <a:pt x="2416501" y="51936"/>
                  <a:pt x="2430384" y="38032"/>
                </a:cubicBezTo>
                <a:cubicBezTo>
                  <a:pt x="2434350" y="36046"/>
                  <a:pt x="2436334" y="30088"/>
                  <a:pt x="2442284" y="32074"/>
                </a:cubicBezTo>
                <a:cubicBezTo>
                  <a:pt x="2446250" y="34060"/>
                  <a:pt x="2446250" y="40018"/>
                  <a:pt x="2448234" y="43991"/>
                </a:cubicBezTo>
                <a:cubicBezTo>
                  <a:pt x="2448234" y="47963"/>
                  <a:pt x="2448234" y="49950"/>
                  <a:pt x="2448233" y="53922"/>
                </a:cubicBezTo>
                <a:cubicBezTo>
                  <a:pt x="2448234" y="67825"/>
                  <a:pt x="2454184" y="71798"/>
                  <a:pt x="2466083" y="67825"/>
                </a:cubicBezTo>
                <a:cubicBezTo>
                  <a:pt x="2477983" y="61867"/>
                  <a:pt x="2483933" y="67825"/>
                  <a:pt x="2489883" y="77756"/>
                </a:cubicBezTo>
                <a:cubicBezTo>
                  <a:pt x="2495833" y="85701"/>
                  <a:pt x="2493850" y="93646"/>
                  <a:pt x="2487900" y="99605"/>
                </a:cubicBezTo>
                <a:cubicBezTo>
                  <a:pt x="2481950" y="107549"/>
                  <a:pt x="2472034" y="103577"/>
                  <a:pt x="2464100" y="97618"/>
                </a:cubicBezTo>
                <a:cubicBezTo>
                  <a:pt x="2458150" y="95632"/>
                  <a:pt x="2454184" y="91660"/>
                  <a:pt x="2448234" y="99605"/>
                </a:cubicBezTo>
                <a:cubicBezTo>
                  <a:pt x="2442283" y="107549"/>
                  <a:pt x="2446250" y="111522"/>
                  <a:pt x="2450217" y="117480"/>
                </a:cubicBezTo>
                <a:cubicBezTo>
                  <a:pt x="2460133" y="127411"/>
                  <a:pt x="2495833" y="119466"/>
                  <a:pt x="2499800" y="103577"/>
                </a:cubicBezTo>
                <a:cubicBezTo>
                  <a:pt x="2507733" y="77756"/>
                  <a:pt x="2525583" y="81729"/>
                  <a:pt x="2543433" y="85701"/>
                </a:cubicBezTo>
                <a:cubicBezTo>
                  <a:pt x="2581116" y="91660"/>
                  <a:pt x="2616815" y="109535"/>
                  <a:pt x="2652515" y="119466"/>
                </a:cubicBezTo>
                <a:cubicBezTo>
                  <a:pt x="2662432" y="123439"/>
                  <a:pt x="2662432" y="131384"/>
                  <a:pt x="2658465" y="139328"/>
                </a:cubicBezTo>
                <a:cubicBezTo>
                  <a:pt x="2654498" y="149259"/>
                  <a:pt x="2650532" y="159190"/>
                  <a:pt x="2648548" y="171107"/>
                </a:cubicBezTo>
                <a:cubicBezTo>
                  <a:pt x="2648549" y="183025"/>
                  <a:pt x="2656482" y="186997"/>
                  <a:pt x="2664415" y="190969"/>
                </a:cubicBezTo>
                <a:cubicBezTo>
                  <a:pt x="2670365" y="194942"/>
                  <a:pt x="2672348" y="185011"/>
                  <a:pt x="2676315" y="183025"/>
                </a:cubicBezTo>
                <a:cubicBezTo>
                  <a:pt x="2686231" y="169121"/>
                  <a:pt x="2698131" y="155218"/>
                  <a:pt x="2708048" y="141314"/>
                </a:cubicBezTo>
                <a:cubicBezTo>
                  <a:pt x="2710031" y="145287"/>
                  <a:pt x="2710031" y="147273"/>
                  <a:pt x="2710031" y="149259"/>
                </a:cubicBezTo>
                <a:cubicBezTo>
                  <a:pt x="2712014" y="173094"/>
                  <a:pt x="2712014" y="173094"/>
                  <a:pt x="2733831" y="161176"/>
                </a:cubicBezTo>
                <a:cubicBezTo>
                  <a:pt x="2741765" y="155218"/>
                  <a:pt x="2743748" y="159190"/>
                  <a:pt x="2745731" y="165149"/>
                </a:cubicBezTo>
                <a:cubicBezTo>
                  <a:pt x="2751681" y="181038"/>
                  <a:pt x="2763581" y="186997"/>
                  <a:pt x="2777464" y="183024"/>
                </a:cubicBezTo>
                <a:cubicBezTo>
                  <a:pt x="2799280" y="173094"/>
                  <a:pt x="2821097" y="175080"/>
                  <a:pt x="2842913" y="175080"/>
                </a:cubicBezTo>
                <a:cubicBezTo>
                  <a:pt x="2854813" y="175080"/>
                  <a:pt x="2860763" y="173094"/>
                  <a:pt x="2852830" y="161176"/>
                </a:cubicBezTo>
                <a:cubicBezTo>
                  <a:pt x="2846880" y="149259"/>
                  <a:pt x="2848863" y="141314"/>
                  <a:pt x="2862747" y="133370"/>
                </a:cubicBezTo>
                <a:cubicBezTo>
                  <a:pt x="2844897" y="127411"/>
                  <a:pt x="2827047" y="123439"/>
                  <a:pt x="2811180" y="115494"/>
                </a:cubicBezTo>
                <a:cubicBezTo>
                  <a:pt x="2795314" y="109536"/>
                  <a:pt x="2779447" y="101590"/>
                  <a:pt x="2767548" y="87687"/>
                </a:cubicBezTo>
                <a:cubicBezTo>
                  <a:pt x="2793331" y="81729"/>
                  <a:pt x="2793331" y="81729"/>
                  <a:pt x="2831013" y="99604"/>
                </a:cubicBezTo>
                <a:cubicBezTo>
                  <a:pt x="2854813" y="111522"/>
                  <a:pt x="2866713" y="109535"/>
                  <a:pt x="2880597" y="91660"/>
                </a:cubicBezTo>
                <a:cubicBezTo>
                  <a:pt x="2894480" y="71798"/>
                  <a:pt x="2894480" y="71798"/>
                  <a:pt x="2906379" y="93646"/>
                </a:cubicBezTo>
                <a:cubicBezTo>
                  <a:pt x="2906380" y="95632"/>
                  <a:pt x="2908363" y="97618"/>
                  <a:pt x="2908363" y="99605"/>
                </a:cubicBezTo>
                <a:cubicBezTo>
                  <a:pt x="2936129" y="151245"/>
                  <a:pt x="2963896" y="153232"/>
                  <a:pt x="3001579" y="109536"/>
                </a:cubicBezTo>
                <a:cubicBezTo>
                  <a:pt x="3015462" y="91660"/>
                  <a:pt x="3035295" y="79743"/>
                  <a:pt x="3057111" y="75770"/>
                </a:cubicBezTo>
                <a:cubicBezTo>
                  <a:pt x="3080911" y="73784"/>
                  <a:pt x="3100744" y="81729"/>
                  <a:pt x="3122561" y="89674"/>
                </a:cubicBezTo>
                <a:cubicBezTo>
                  <a:pt x="3148344" y="101591"/>
                  <a:pt x="3176110" y="113508"/>
                  <a:pt x="3203877" y="117480"/>
                </a:cubicBezTo>
                <a:cubicBezTo>
                  <a:pt x="3225693" y="119466"/>
                  <a:pt x="3247510" y="125425"/>
                  <a:pt x="3265359" y="135356"/>
                </a:cubicBezTo>
                <a:cubicBezTo>
                  <a:pt x="3279243" y="143301"/>
                  <a:pt x="3297092" y="151246"/>
                  <a:pt x="3312959" y="145287"/>
                </a:cubicBezTo>
                <a:cubicBezTo>
                  <a:pt x="3332792" y="137342"/>
                  <a:pt x="3342709" y="147273"/>
                  <a:pt x="3352626" y="161177"/>
                </a:cubicBezTo>
                <a:cubicBezTo>
                  <a:pt x="3370475" y="186997"/>
                  <a:pt x="3380391" y="216790"/>
                  <a:pt x="3380391" y="250555"/>
                </a:cubicBezTo>
                <a:cubicBezTo>
                  <a:pt x="3380391" y="258500"/>
                  <a:pt x="3380392" y="266445"/>
                  <a:pt x="3392292" y="270417"/>
                </a:cubicBezTo>
                <a:cubicBezTo>
                  <a:pt x="3404192" y="276375"/>
                  <a:pt x="3408157" y="266445"/>
                  <a:pt x="3414108" y="260486"/>
                </a:cubicBezTo>
                <a:cubicBezTo>
                  <a:pt x="3418075" y="254528"/>
                  <a:pt x="3422041" y="248569"/>
                  <a:pt x="3426008" y="244597"/>
                </a:cubicBezTo>
                <a:cubicBezTo>
                  <a:pt x="3441874" y="226721"/>
                  <a:pt x="3463690" y="222748"/>
                  <a:pt x="3485508" y="220762"/>
                </a:cubicBezTo>
                <a:cubicBezTo>
                  <a:pt x="3503358" y="220762"/>
                  <a:pt x="3503358" y="236652"/>
                  <a:pt x="3511289" y="246583"/>
                </a:cubicBezTo>
                <a:cubicBezTo>
                  <a:pt x="3521208" y="228707"/>
                  <a:pt x="3537074" y="220762"/>
                  <a:pt x="3554924" y="224735"/>
                </a:cubicBezTo>
                <a:cubicBezTo>
                  <a:pt x="3576740" y="230694"/>
                  <a:pt x="3598557" y="228707"/>
                  <a:pt x="3620373" y="226721"/>
                </a:cubicBezTo>
                <a:cubicBezTo>
                  <a:pt x="3665989" y="224735"/>
                  <a:pt x="3709621" y="234666"/>
                  <a:pt x="3743339" y="270417"/>
                </a:cubicBezTo>
                <a:cubicBezTo>
                  <a:pt x="3749289" y="276376"/>
                  <a:pt x="3755238" y="282334"/>
                  <a:pt x="3763172" y="278362"/>
                </a:cubicBezTo>
                <a:cubicBezTo>
                  <a:pt x="3779038" y="268431"/>
                  <a:pt x="3794905" y="270417"/>
                  <a:pt x="3810771" y="272403"/>
                </a:cubicBezTo>
                <a:cubicBezTo>
                  <a:pt x="3816722" y="272403"/>
                  <a:pt x="3820687" y="270417"/>
                  <a:pt x="3824654" y="264459"/>
                </a:cubicBezTo>
                <a:cubicBezTo>
                  <a:pt x="3828621" y="254528"/>
                  <a:pt x="3836555" y="256514"/>
                  <a:pt x="3844487" y="260486"/>
                </a:cubicBezTo>
                <a:cubicBezTo>
                  <a:pt x="3854405" y="264459"/>
                  <a:pt x="3868286" y="262472"/>
                  <a:pt x="3870271" y="278362"/>
                </a:cubicBezTo>
                <a:cubicBezTo>
                  <a:pt x="3870271" y="294251"/>
                  <a:pt x="3880188" y="300210"/>
                  <a:pt x="3892086" y="304182"/>
                </a:cubicBezTo>
                <a:cubicBezTo>
                  <a:pt x="3902004" y="308155"/>
                  <a:pt x="3913903" y="308155"/>
                  <a:pt x="3917871" y="316099"/>
                </a:cubicBezTo>
                <a:cubicBezTo>
                  <a:pt x="3925804" y="333976"/>
                  <a:pt x="3939687" y="330003"/>
                  <a:pt x="3955552" y="330003"/>
                </a:cubicBezTo>
                <a:cubicBezTo>
                  <a:pt x="3961504" y="328017"/>
                  <a:pt x="3967454" y="330003"/>
                  <a:pt x="3973403" y="330003"/>
                </a:cubicBezTo>
                <a:cubicBezTo>
                  <a:pt x="4001170" y="331989"/>
                  <a:pt x="4028936" y="337948"/>
                  <a:pt x="4056703" y="335961"/>
                </a:cubicBezTo>
                <a:cubicBezTo>
                  <a:pt x="4068601" y="333975"/>
                  <a:pt x="4084469" y="333976"/>
                  <a:pt x="4088436" y="326031"/>
                </a:cubicBezTo>
                <a:cubicBezTo>
                  <a:pt x="4092402" y="314114"/>
                  <a:pt x="4076535" y="308155"/>
                  <a:pt x="4066619" y="302196"/>
                </a:cubicBezTo>
                <a:cubicBezTo>
                  <a:pt x="4064636" y="300210"/>
                  <a:pt x="4062651" y="298224"/>
                  <a:pt x="4060669" y="298224"/>
                </a:cubicBezTo>
                <a:cubicBezTo>
                  <a:pt x="4030920" y="276376"/>
                  <a:pt x="4026953" y="254527"/>
                  <a:pt x="4050753" y="224735"/>
                </a:cubicBezTo>
                <a:cubicBezTo>
                  <a:pt x="4058686" y="236652"/>
                  <a:pt x="4064636" y="254527"/>
                  <a:pt x="4080503" y="262472"/>
                </a:cubicBezTo>
                <a:cubicBezTo>
                  <a:pt x="4098352" y="270417"/>
                  <a:pt x="4112235" y="258500"/>
                  <a:pt x="4128101" y="252541"/>
                </a:cubicBezTo>
                <a:cubicBezTo>
                  <a:pt x="4134052" y="248569"/>
                  <a:pt x="4140002" y="250555"/>
                  <a:pt x="4138018" y="260486"/>
                </a:cubicBezTo>
                <a:cubicBezTo>
                  <a:pt x="4136034" y="264459"/>
                  <a:pt x="4136035" y="268431"/>
                  <a:pt x="4134052" y="272403"/>
                </a:cubicBezTo>
                <a:cubicBezTo>
                  <a:pt x="4132067" y="278362"/>
                  <a:pt x="4130085" y="284321"/>
                  <a:pt x="4134052" y="290279"/>
                </a:cubicBezTo>
                <a:cubicBezTo>
                  <a:pt x="4136034" y="294252"/>
                  <a:pt x="4141985" y="288293"/>
                  <a:pt x="4145951" y="288293"/>
                </a:cubicBezTo>
                <a:cubicBezTo>
                  <a:pt x="4159834" y="282334"/>
                  <a:pt x="4163801" y="288293"/>
                  <a:pt x="4161818" y="300210"/>
                </a:cubicBezTo>
                <a:cubicBezTo>
                  <a:pt x="4161818" y="304183"/>
                  <a:pt x="4157852" y="308155"/>
                  <a:pt x="4163802" y="312127"/>
                </a:cubicBezTo>
                <a:cubicBezTo>
                  <a:pt x="4197518" y="268431"/>
                  <a:pt x="4213384" y="264459"/>
                  <a:pt x="4266933" y="288293"/>
                </a:cubicBezTo>
                <a:cubicBezTo>
                  <a:pt x="4268917" y="288293"/>
                  <a:pt x="4268917" y="288293"/>
                  <a:pt x="4270900" y="290279"/>
                </a:cubicBezTo>
                <a:cubicBezTo>
                  <a:pt x="4312550" y="310141"/>
                  <a:pt x="4356183" y="322058"/>
                  <a:pt x="4401800" y="316099"/>
                </a:cubicBezTo>
                <a:cubicBezTo>
                  <a:pt x="4417666" y="314114"/>
                  <a:pt x="4427583" y="320072"/>
                  <a:pt x="4433533" y="331989"/>
                </a:cubicBezTo>
                <a:cubicBezTo>
                  <a:pt x="4441466" y="345893"/>
                  <a:pt x="4455349" y="353838"/>
                  <a:pt x="4469232" y="355823"/>
                </a:cubicBezTo>
                <a:cubicBezTo>
                  <a:pt x="4493032" y="361782"/>
                  <a:pt x="4518815" y="365754"/>
                  <a:pt x="4544598" y="365754"/>
                </a:cubicBezTo>
                <a:cubicBezTo>
                  <a:pt x="4566415" y="365755"/>
                  <a:pt x="4570381" y="357810"/>
                  <a:pt x="4562448" y="337948"/>
                </a:cubicBezTo>
                <a:cubicBezTo>
                  <a:pt x="4560465" y="331989"/>
                  <a:pt x="4554515" y="328017"/>
                  <a:pt x="4560465" y="322058"/>
                </a:cubicBezTo>
                <a:cubicBezTo>
                  <a:pt x="4570381" y="314114"/>
                  <a:pt x="4568398" y="302196"/>
                  <a:pt x="4568398" y="290279"/>
                </a:cubicBezTo>
                <a:cubicBezTo>
                  <a:pt x="4568398" y="284321"/>
                  <a:pt x="4566415" y="276375"/>
                  <a:pt x="4574348" y="274390"/>
                </a:cubicBezTo>
                <a:cubicBezTo>
                  <a:pt x="4582281" y="272404"/>
                  <a:pt x="4586248" y="280348"/>
                  <a:pt x="4588231" y="286307"/>
                </a:cubicBezTo>
                <a:cubicBezTo>
                  <a:pt x="4594181" y="302196"/>
                  <a:pt x="4600131" y="316100"/>
                  <a:pt x="4606081" y="330003"/>
                </a:cubicBezTo>
                <a:cubicBezTo>
                  <a:pt x="4621947" y="361782"/>
                  <a:pt x="4645747" y="377672"/>
                  <a:pt x="4681447" y="375686"/>
                </a:cubicBezTo>
                <a:cubicBezTo>
                  <a:pt x="4699297" y="375686"/>
                  <a:pt x="4717147" y="373699"/>
                  <a:pt x="4734997" y="373699"/>
                </a:cubicBezTo>
                <a:cubicBezTo>
                  <a:pt x="4756813" y="371713"/>
                  <a:pt x="4768713" y="381644"/>
                  <a:pt x="4774663" y="401506"/>
                </a:cubicBezTo>
                <a:cubicBezTo>
                  <a:pt x="4776646" y="405478"/>
                  <a:pt x="4774663" y="411437"/>
                  <a:pt x="4780613" y="413423"/>
                </a:cubicBezTo>
                <a:cubicBezTo>
                  <a:pt x="4788546" y="399520"/>
                  <a:pt x="4798463" y="383630"/>
                  <a:pt x="4806396" y="367741"/>
                </a:cubicBezTo>
                <a:cubicBezTo>
                  <a:pt x="4818296" y="349865"/>
                  <a:pt x="4818296" y="349865"/>
                  <a:pt x="4828213" y="367740"/>
                </a:cubicBezTo>
                <a:cubicBezTo>
                  <a:pt x="4836146" y="383630"/>
                  <a:pt x="4846062" y="387602"/>
                  <a:pt x="4861929" y="375685"/>
                </a:cubicBezTo>
                <a:cubicBezTo>
                  <a:pt x="4875812" y="365755"/>
                  <a:pt x="4891678" y="363768"/>
                  <a:pt x="4909528" y="367741"/>
                </a:cubicBezTo>
                <a:cubicBezTo>
                  <a:pt x="4935311" y="371713"/>
                  <a:pt x="4959111" y="383630"/>
                  <a:pt x="4982911" y="395547"/>
                </a:cubicBezTo>
                <a:cubicBezTo>
                  <a:pt x="5006711" y="407465"/>
                  <a:pt x="5016627" y="405478"/>
                  <a:pt x="5034477" y="387602"/>
                </a:cubicBezTo>
                <a:cubicBezTo>
                  <a:pt x="5054310" y="365754"/>
                  <a:pt x="5076127" y="367741"/>
                  <a:pt x="5090010" y="393561"/>
                </a:cubicBezTo>
                <a:cubicBezTo>
                  <a:pt x="5103893" y="415409"/>
                  <a:pt x="5103893" y="415409"/>
                  <a:pt x="5121743" y="395547"/>
                </a:cubicBezTo>
                <a:cubicBezTo>
                  <a:pt x="5123726" y="395547"/>
                  <a:pt x="5123726" y="393561"/>
                  <a:pt x="5125710" y="393561"/>
                </a:cubicBezTo>
                <a:cubicBezTo>
                  <a:pt x="5133643" y="383630"/>
                  <a:pt x="5141576" y="385616"/>
                  <a:pt x="5147526" y="397533"/>
                </a:cubicBezTo>
                <a:cubicBezTo>
                  <a:pt x="5149509" y="403492"/>
                  <a:pt x="5151493" y="409451"/>
                  <a:pt x="5153476" y="415409"/>
                </a:cubicBezTo>
                <a:cubicBezTo>
                  <a:pt x="5161409" y="435271"/>
                  <a:pt x="5175293" y="445202"/>
                  <a:pt x="5195126" y="439244"/>
                </a:cubicBezTo>
                <a:cubicBezTo>
                  <a:pt x="5228842" y="429312"/>
                  <a:pt x="5262559" y="427327"/>
                  <a:pt x="5294291" y="409451"/>
                </a:cubicBezTo>
                <a:cubicBezTo>
                  <a:pt x="5304208" y="403492"/>
                  <a:pt x="5316108" y="401506"/>
                  <a:pt x="5318092" y="417396"/>
                </a:cubicBezTo>
                <a:cubicBezTo>
                  <a:pt x="5322058" y="429313"/>
                  <a:pt x="5329991" y="429312"/>
                  <a:pt x="5337925" y="425340"/>
                </a:cubicBezTo>
                <a:cubicBezTo>
                  <a:pt x="5353791" y="419382"/>
                  <a:pt x="5371641" y="419382"/>
                  <a:pt x="5387508" y="419382"/>
                </a:cubicBezTo>
                <a:cubicBezTo>
                  <a:pt x="5413291" y="419382"/>
                  <a:pt x="5423207" y="411437"/>
                  <a:pt x="5429157" y="387603"/>
                </a:cubicBezTo>
                <a:cubicBezTo>
                  <a:pt x="5431140" y="373699"/>
                  <a:pt x="5437090" y="373699"/>
                  <a:pt x="5448990" y="373699"/>
                </a:cubicBezTo>
                <a:cubicBezTo>
                  <a:pt x="5462874" y="373699"/>
                  <a:pt x="5476757" y="385616"/>
                  <a:pt x="5490640" y="373699"/>
                </a:cubicBezTo>
                <a:cubicBezTo>
                  <a:pt x="5502540" y="363768"/>
                  <a:pt x="5496590" y="345893"/>
                  <a:pt x="5502540" y="330003"/>
                </a:cubicBezTo>
                <a:cubicBezTo>
                  <a:pt x="5512456" y="343906"/>
                  <a:pt x="5516423" y="355824"/>
                  <a:pt x="5514439" y="369727"/>
                </a:cubicBezTo>
                <a:cubicBezTo>
                  <a:pt x="5510473" y="397534"/>
                  <a:pt x="5482706" y="401506"/>
                  <a:pt x="5464857" y="415409"/>
                </a:cubicBezTo>
                <a:cubicBezTo>
                  <a:pt x="5496590" y="441230"/>
                  <a:pt x="5516423" y="439244"/>
                  <a:pt x="5538239" y="405478"/>
                </a:cubicBezTo>
                <a:cubicBezTo>
                  <a:pt x="5542206" y="399520"/>
                  <a:pt x="5548156" y="393561"/>
                  <a:pt x="5552123" y="385616"/>
                </a:cubicBezTo>
                <a:cubicBezTo>
                  <a:pt x="5562039" y="369727"/>
                  <a:pt x="5571956" y="355824"/>
                  <a:pt x="5591789" y="351851"/>
                </a:cubicBezTo>
                <a:cubicBezTo>
                  <a:pt x="5599722" y="349865"/>
                  <a:pt x="5599722" y="343907"/>
                  <a:pt x="5601705" y="335961"/>
                </a:cubicBezTo>
                <a:cubicBezTo>
                  <a:pt x="5605672" y="324044"/>
                  <a:pt x="5603689" y="308155"/>
                  <a:pt x="5615589" y="296238"/>
                </a:cubicBezTo>
                <a:cubicBezTo>
                  <a:pt x="5617572" y="302196"/>
                  <a:pt x="5619555" y="306169"/>
                  <a:pt x="5621538" y="312127"/>
                </a:cubicBezTo>
                <a:cubicBezTo>
                  <a:pt x="5633438" y="331989"/>
                  <a:pt x="5645339" y="335961"/>
                  <a:pt x="5665172" y="324044"/>
                </a:cubicBezTo>
                <a:cubicBezTo>
                  <a:pt x="5683022" y="312127"/>
                  <a:pt x="5702855" y="310141"/>
                  <a:pt x="5722688" y="314114"/>
                </a:cubicBezTo>
                <a:cubicBezTo>
                  <a:pt x="5736571" y="318086"/>
                  <a:pt x="5750454" y="320072"/>
                  <a:pt x="5766321" y="324045"/>
                </a:cubicBezTo>
                <a:cubicBezTo>
                  <a:pt x="5809953" y="333975"/>
                  <a:pt x="5853587" y="345892"/>
                  <a:pt x="5893253" y="367741"/>
                </a:cubicBezTo>
                <a:cubicBezTo>
                  <a:pt x="5909120" y="375685"/>
                  <a:pt x="5911103" y="385617"/>
                  <a:pt x="5903170" y="399520"/>
                </a:cubicBezTo>
                <a:cubicBezTo>
                  <a:pt x="5895237" y="411437"/>
                  <a:pt x="5885319" y="419382"/>
                  <a:pt x="5873420" y="427326"/>
                </a:cubicBezTo>
                <a:cubicBezTo>
                  <a:pt x="5861520" y="437257"/>
                  <a:pt x="5845654" y="443216"/>
                  <a:pt x="5833753" y="457119"/>
                </a:cubicBezTo>
                <a:cubicBezTo>
                  <a:pt x="5901186" y="455133"/>
                  <a:pt x="5964652" y="455133"/>
                  <a:pt x="6014235" y="403492"/>
                </a:cubicBezTo>
                <a:cubicBezTo>
                  <a:pt x="6020185" y="399520"/>
                  <a:pt x="6028118" y="395547"/>
                  <a:pt x="6036051" y="399520"/>
                </a:cubicBezTo>
                <a:cubicBezTo>
                  <a:pt x="6043985" y="405478"/>
                  <a:pt x="6049935" y="411437"/>
                  <a:pt x="6049935" y="423354"/>
                </a:cubicBezTo>
                <a:cubicBezTo>
                  <a:pt x="6049935" y="429313"/>
                  <a:pt x="6045968" y="435271"/>
                  <a:pt x="6042002" y="441230"/>
                </a:cubicBezTo>
                <a:cubicBezTo>
                  <a:pt x="6032085" y="457119"/>
                  <a:pt x="6016219" y="469037"/>
                  <a:pt x="6008285" y="486912"/>
                </a:cubicBezTo>
                <a:cubicBezTo>
                  <a:pt x="6000352" y="504788"/>
                  <a:pt x="6006302" y="532595"/>
                  <a:pt x="6020185" y="538553"/>
                </a:cubicBezTo>
                <a:cubicBezTo>
                  <a:pt x="6036052" y="546498"/>
                  <a:pt x="6047952" y="534581"/>
                  <a:pt x="6059851" y="524650"/>
                </a:cubicBezTo>
                <a:cubicBezTo>
                  <a:pt x="6067785" y="518691"/>
                  <a:pt x="6067785" y="510746"/>
                  <a:pt x="6069768" y="502802"/>
                </a:cubicBezTo>
                <a:cubicBezTo>
                  <a:pt x="6075718" y="459105"/>
                  <a:pt x="6091584" y="445202"/>
                  <a:pt x="6135217" y="449175"/>
                </a:cubicBezTo>
                <a:cubicBezTo>
                  <a:pt x="6155051" y="451161"/>
                  <a:pt x="6172901" y="449175"/>
                  <a:pt x="6190751" y="443216"/>
                </a:cubicBezTo>
                <a:cubicBezTo>
                  <a:pt x="6240333" y="425340"/>
                  <a:pt x="6287933" y="429313"/>
                  <a:pt x="6327599" y="471023"/>
                </a:cubicBezTo>
                <a:cubicBezTo>
                  <a:pt x="6347433" y="490885"/>
                  <a:pt x="6347433" y="490885"/>
                  <a:pt x="6363299" y="465064"/>
                </a:cubicBezTo>
                <a:cubicBezTo>
                  <a:pt x="6375198" y="445202"/>
                  <a:pt x="6410899" y="435271"/>
                  <a:pt x="6420815" y="449175"/>
                </a:cubicBezTo>
                <a:cubicBezTo>
                  <a:pt x="6436681" y="474995"/>
                  <a:pt x="6458498" y="476981"/>
                  <a:pt x="6484281" y="476981"/>
                </a:cubicBezTo>
                <a:cubicBezTo>
                  <a:pt x="6498164" y="474995"/>
                  <a:pt x="6514031" y="471023"/>
                  <a:pt x="6527914" y="480954"/>
                </a:cubicBezTo>
                <a:cubicBezTo>
                  <a:pt x="6543781" y="492871"/>
                  <a:pt x="6551714" y="486912"/>
                  <a:pt x="6559647" y="471023"/>
                </a:cubicBezTo>
                <a:cubicBezTo>
                  <a:pt x="6563613" y="463078"/>
                  <a:pt x="6567580" y="455133"/>
                  <a:pt x="6577497" y="461092"/>
                </a:cubicBezTo>
                <a:cubicBezTo>
                  <a:pt x="6585430" y="467050"/>
                  <a:pt x="6591380" y="473008"/>
                  <a:pt x="6585430" y="484926"/>
                </a:cubicBezTo>
                <a:cubicBezTo>
                  <a:pt x="6581463" y="492871"/>
                  <a:pt x="6575513" y="500816"/>
                  <a:pt x="6571547" y="510746"/>
                </a:cubicBezTo>
                <a:cubicBezTo>
                  <a:pt x="6557663" y="542526"/>
                  <a:pt x="6577497" y="566360"/>
                  <a:pt x="6611213" y="564374"/>
                </a:cubicBezTo>
                <a:cubicBezTo>
                  <a:pt x="6619146" y="564374"/>
                  <a:pt x="6627080" y="560401"/>
                  <a:pt x="6635013" y="558415"/>
                </a:cubicBezTo>
                <a:cubicBezTo>
                  <a:pt x="6642946" y="556429"/>
                  <a:pt x="6650879" y="554443"/>
                  <a:pt x="6656829" y="560402"/>
                </a:cubicBezTo>
                <a:cubicBezTo>
                  <a:pt x="6688562" y="588208"/>
                  <a:pt x="6724262" y="578277"/>
                  <a:pt x="6757978" y="572319"/>
                </a:cubicBezTo>
                <a:cubicBezTo>
                  <a:pt x="6761945" y="570332"/>
                  <a:pt x="6765912" y="570332"/>
                  <a:pt x="6763928" y="564374"/>
                </a:cubicBezTo>
                <a:cubicBezTo>
                  <a:pt x="6761945" y="558415"/>
                  <a:pt x="6761945" y="550471"/>
                  <a:pt x="6755995" y="544512"/>
                </a:cubicBezTo>
                <a:cubicBezTo>
                  <a:pt x="6752027" y="540540"/>
                  <a:pt x="6750045" y="546498"/>
                  <a:pt x="6748062" y="548484"/>
                </a:cubicBezTo>
                <a:cubicBezTo>
                  <a:pt x="6730212" y="562387"/>
                  <a:pt x="6714345" y="564374"/>
                  <a:pt x="6698479" y="552456"/>
                </a:cubicBezTo>
                <a:cubicBezTo>
                  <a:pt x="6680629" y="540539"/>
                  <a:pt x="6672696" y="518691"/>
                  <a:pt x="6678646" y="500815"/>
                </a:cubicBezTo>
                <a:cubicBezTo>
                  <a:pt x="6680629" y="490885"/>
                  <a:pt x="6686579" y="488898"/>
                  <a:pt x="6694512" y="496843"/>
                </a:cubicBezTo>
                <a:cubicBezTo>
                  <a:pt x="6708395" y="508760"/>
                  <a:pt x="6716329" y="504788"/>
                  <a:pt x="6730211" y="490885"/>
                </a:cubicBezTo>
                <a:cubicBezTo>
                  <a:pt x="6748062" y="469036"/>
                  <a:pt x="6789711" y="463078"/>
                  <a:pt x="6805577" y="476981"/>
                </a:cubicBezTo>
                <a:cubicBezTo>
                  <a:pt x="6817478" y="488898"/>
                  <a:pt x="6827394" y="488898"/>
                  <a:pt x="6839294" y="484926"/>
                </a:cubicBezTo>
                <a:cubicBezTo>
                  <a:pt x="6855160" y="480954"/>
                  <a:pt x="6871027" y="480954"/>
                  <a:pt x="6880944" y="498829"/>
                </a:cubicBezTo>
                <a:cubicBezTo>
                  <a:pt x="6886894" y="510746"/>
                  <a:pt x="6898794" y="506774"/>
                  <a:pt x="6908710" y="502802"/>
                </a:cubicBezTo>
                <a:cubicBezTo>
                  <a:pt x="6918627" y="498829"/>
                  <a:pt x="6928544" y="492871"/>
                  <a:pt x="6938460" y="496843"/>
                </a:cubicBezTo>
                <a:cubicBezTo>
                  <a:pt x="6952343" y="498829"/>
                  <a:pt x="6946393" y="512733"/>
                  <a:pt x="6954327" y="528622"/>
                </a:cubicBezTo>
                <a:cubicBezTo>
                  <a:pt x="6964243" y="486912"/>
                  <a:pt x="7001926" y="498829"/>
                  <a:pt x="7027708" y="480954"/>
                </a:cubicBezTo>
                <a:cubicBezTo>
                  <a:pt x="7023743" y="488898"/>
                  <a:pt x="7021759" y="492871"/>
                  <a:pt x="7019776" y="496843"/>
                </a:cubicBezTo>
                <a:cubicBezTo>
                  <a:pt x="7007877" y="526636"/>
                  <a:pt x="7015808" y="538553"/>
                  <a:pt x="7047542" y="538553"/>
                </a:cubicBezTo>
                <a:cubicBezTo>
                  <a:pt x="7069359" y="536567"/>
                  <a:pt x="7089192" y="536567"/>
                  <a:pt x="7111009" y="538553"/>
                </a:cubicBezTo>
                <a:cubicBezTo>
                  <a:pt x="7144725" y="544512"/>
                  <a:pt x="7176458" y="556429"/>
                  <a:pt x="7204224" y="576291"/>
                </a:cubicBezTo>
                <a:cubicBezTo>
                  <a:pt x="7226041" y="590194"/>
                  <a:pt x="7235957" y="586222"/>
                  <a:pt x="7243891" y="564374"/>
                </a:cubicBezTo>
                <a:cubicBezTo>
                  <a:pt x="7249841" y="538553"/>
                  <a:pt x="7263724" y="530608"/>
                  <a:pt x="7289507" y="536567"/>
                </a:cubicBezTo>
                <a:cubicBezTo>
                  <a:pt x="7305374" y="538553"/>
                  <a:pt x="7321240" y="542526"/>
                  <a:pt x="7339090" y="540539"/>
                </a:cubicBezTo>
                <a:cubicBezTo>
                  <a:pt x="7349006" y="540540"/>
                  <a:pt x="7358923" y="544512"/>
                  <a:pt x="7364873" y="554443"/>
                </a:cubicBezTo>
                <a:cubicBezTo>
                  <a:pt x="7366856" y="558415"/>
                  <a:pt x="7366856" y="562388"/>
                  <a:pt x="7372806" y="558415"/>
                </a:cubicBezTo>
                <a:cubicBezTo>
                  <a:pt x="7396605" y="540540"/>
                  <a:pt x="7424372" y="544512"/>
                  <a:pt x="7450156" y="546498"/>
                </a:cubicBezTo>
                <a:cubicBezTo>
                  <a:pt x="7463047" y="547491"/>
                  <a:pt x="7475443" y="547491"/>
                  <a:pt x="7487095" y="544760"/>
                </a:cubicBezTo>
                <a:lnTo>
                  <a:pt x="7494279" y="540751"/>
                </a:lnTo>
                <a:lnTo>
                  <a:pt x="8631073" y="1197079"/>
                </a:lnTo>
                <a:lnTo>
                  <a:pt x="6148907" y="5496316"/>
                </a:lnTo>
                <a:lnTo>
                  <a:pt x="6062713" y="5507290"/>
                </a:lnTo>
                <a:cubicBezTo>
                  <a:pt x="5944823" y="5523471"/>
                  <a:pt x="5828388" y="5541270"/>
                  <a:pt x="5710498" y="5554215"/>
                </a:cubicBezTo>
                <a:cubicBezTo>
                  <a:pt x="5598429" y="5567159"/>
                  <a:pt x="5486361" y="5575250"/>
                  <a:pt x="5374292" y="5575250"/>
                </a:cubicBezTo>
                <a:cubicBezTo>
                  <a:pt x="5288421" y="5575250"/>
                  <a:pt x="5202551" y="5580104"/>
                  <a:pt x="5116680" y="5588194"/>
                </a:cubicBezTo>
                <a:cubicBezTo>
                  <a:pt x="5051185" y="5594666"/>
                  <a:pt x="4985691" y="5601139"/>
                  <a:pt x="4920196" y="5604375"/>
                </a:cubicBezTo>
                <a:cubicBezTo>
                  <a:pt x="4873622" y="5605993"/>
                  <a:pt x="4827048" y="5607612"/>
                  <a:pt x="4779019" y="5610847"/>
                </a:cubicBezTo>
                <a:cubicBezTo>
                  <a:pt x="4749910" y="5610848"/>
                  <a:pt x="4719346" y="5610848"/>
                  <a:pt x="4690237" y="5612466"/>
                </a:cubicBezTo>
                <a:cubicBezTo>
                  <a:pt x="4680049" y="5612466"/>
                  <a:pt x="4671316" y="5612466"/>
                  <a:pt x="4662584" y="5612466"/>
                </a:cubicBezTo>
                <a:cubicBezTo>
                  <a:pt x="4659673" y="5612466"/>
                  <a:pt x="4658218" y="5610848"/>
                  <a:pt x="4656762" y="5610847"/>
                </a:cubicBezTo>
                <a:cubicBezTo>
                  <a:pt x="4518496" y="5602757"/>
                  <a:pt x="4380229" y="5610847"/>
                  <a:pt x="4241963" y="5597903"/>
                </a:cubicBezTo>
                <a:cubicBezTo>
                  <a:pt x="4205577" y="5594667"/>
                  <a:pt x="4169191" y="5594666"/>
                  <a:pt x="4132805" y="5589813"/>
                </a:cubicBezTo>
                <a:cubicBezTo>
                  <a:pt x="4052756" y="5580104"/>
                  <a:pt x="3974163" y="5573632"/>
                  <a:pt x="3894114" y="5568777"/>
                </a:cubicBezTo>
                <a:cubicBezTo>
                  <a:pt x="3831530" y="5565541"/>
                  <a:pt x="3768946" y="5562305"/>
                  <a:pt x="3706362" y="5549360"/>
                </a:cubicBezTo>
                <a:cubicBezTo>
                  <a:pt x="3648145" y="5536415"/>
                  <a:pt x="3589927" y="5526707"/>
                  <a:pt x="3531710" y="5529943"/>
                </a:cubicBezTo>
                <a:cubicBezTo>
                  <a:pt x="3525888" y="5529943"/>
                  <a:pt x="3521522" y="5529943"/>
                  <a:pt x="3517155" y="5525089"/>
                </a:cubicBezTo>
                <a:cubicBezTo>
                  <a:pt x="3490958" y="5499199"/>
                  <a:pt x="3460394" y="5495963"/>
                  <a:pt x="3426918" y="5497582"/>
                </a:cubicBezTo>
                <a:cubicBezTo>
                  <a:pt x="3394899" y="5499200"/>
                  <a:pt x="3362880" y="5499200"/>
                  <a:pt x="3330860" y="5492727"/>
                </a:cubicBezTo>
                <a:cubicBezTo>
                  <a:pt x="3277009" y="5481401"/>
                  <a:pt x="3224613" y="5466838"/>
                  <a:pt x="3169306" y="5465220"/>
                </a:cubicBezTo>
                <a:cubicBezTo>
                  <a:pt x="3144564" y="5465219"/>
                  <a:pt x="3122732" y="5455511"/>
                  <a:pt x="3105267" y="5436094"/>
                </a:cubicBezTo>
                <a:cubicBezTo>
                  <a:pt x="3099445" y="5429622"/>
                  <a:pt x="3095079" y="5429622"/>
                  <a:pt x="3089257" y="5434476"/>
                </a:cubicBezTo>
                <a:cubicBezTo>
                  <a:pt x="3076159" y="5442566"/>
                  <a:pt x="3063060" y="5447421"/>
                  <a:pt x="3051416" y="5434476"/>
                </a:cubicBezTo>
                <a:cubicBezTo>
                  <a:pt x="3035406" y="5419913"/>
                  <a:pt x="3017941" y="5416677"/>
                  <a:pt x="2997565" y="5418295"/>
                </a:cubicBezTo>
                <a:cubicBezTo>
                  <a:pt x="2967001" y="5419913"/>
                  <a:pt x="2939348" y="5411823"/>
                  <a:pt x="2914605" y="5390788"/>
                </a:cubicBezTo>
                <a:cubicBezTo>
                  <a:pt x="2900051" y="5377843"/>
                  <a:pt x="2879675" y="5371371"/>
                  <a:pt x="2865120" y="5381079"/>
                </a:cubicBezTo>
                <a:cubicBezTo>
                  <a:pt x="2838922" y="5398878"/>
                  <a:pt x="2817091" y="5392406"/>
                  <a:pt x="2793804" y="5377843"/>
                </a:cubicBezTo>
                <a:cubicBezTo>
                  <a:pt x="2782160" y="5371371"/>
                  <a:pt x="2769062" y="5364898"/>
                  <a:pt x="2754507" y="5368134"/>
                </a:cubicBezTo>
                <a:cubicBezTo>
                  <a:pt x="2747230" y="5371371"/>
                  <a:pt x="2744319" y="5366516"/>
                  <a:pt x="2744319" y="5360044"/>
                </a:cubicBezTo>
                <a:cubicBezTo>
                  <a:pt x="2744319" y="5355190"/>
                  <a:pt x="2744319" y="5351953"/>
                  <a:pt x="2744319" y="5348717"/>
                </a:cubicBezTo>
                <a:cubicBezTo>
                  <a:pt x="2745775" y="5330918"/>
                  <a:pt x="2744319" y="5330918"/>
                  <a:pt x="2731220" y="5339009"/>
                </a:cubicBezTo>
                <a:cubicBezTo>
                  <a:pt x="2716666" y="5347099"/>
                  <a:pt x="2700656" y="5353572"/>
                  <a:pt x="2686102" y="5358426"/>
                </a:cubicBezTo>
                <a:cubicBezTo>
                  <a:pt x="2680280" y="5360044"/>
                  <a:pt x="2674458" y="5361662"/>
                  <a:pt x="2670092" y="5356808"/>
                </a:cubicBezTo>
                <a:cubicBezTo>
                  <a:pt x="2665725" y="5351953"/>
                  <a:pt x="2668636" y="5345481"/>
                  <a:pt x="2671547" y="5340627"/>
                </a:cubicBezTo>
                <a:cubicBezTo>
                  <a:pt x="2678825" y="5327682"/>
                  <a:pt x="2674458" y="5321210"/>
                  <a:pt x="2662815" y="5319592"/>
                </a:cubicBezTo>
                <a:cubicBezTo>
                  <a:pt x="2658448" y="5317974"/>
                  <a:pt x="2654082" y="5314737"/>
                  <a:pt x="2649716" y="5314737"/>
                </a:cubicBezTo>
                <a:cubicBezTo>
                  <a:pt x="2639528" y="5314737"/>
                  <a:pt x="2638072" y="5309883"/>
                  <a:pt x="2643894" y="5300175"/>
                </a:cubicBezTo>
                <a:cubicBezTo>
                  <a:pt x="2646805" y="5296938"/>
                  <a:pt x="2649716" y="5292084"/>
                  <a:pt x="2645349" y="5288848"/>
                </a:cubicBezTo>
                <a:cubicBezTo>
                  <a:pt x="2642439" y="5283994"/>
                  <a:pt x="2638072" y="5285612"/>
                  <a:pt x="2633706" y="5287230"/>
                </a:cubicBezTo>
                <a:cubicBezTo>
                  <a:pt x="2622063" y="5293702"/>
                  <a:pt x="2610419" y="5290466"/>
                  <a:pt x="2597320" y="5287230"/>
                </a:cubicBezTo>
                <a:cubicBezTo>
                  <a:pt x="2558023" y="5274285"/>
                  <a:pt x="2523093" y="5285612"/>
                  <a:pt x="2489618" y="5308265"/>
                </a:cubicBezTo>
                <a:cubicBezTo>
                  <a:pt x="2483796" y="5311501"/>
                  <a:pt x="2480885" y="5319592"/>
                  <a:pt x="2473608" y="5321210"/>
                </a:cubicBezTo>
                <a:cubicBezTo>
                  <a:pt x="2475063" y="5313119"/>
                  <a:pt x="2476519" y="5306647"/>
                  <a:pt x="2477974" y="5298557"/>
                </a:cubicBezTo>
                <a:cubicBezTo>
                  <a:pt x="2480885" y="5282376"/>
                  <a:pt x="2475063" y="5272667"/>
                  <a:pt x="2461964" y="5269431"/>
                </a:cubicBezTo>
                <a:cubicBezTo>
                  <a:pt x="2418301" y="5258104"/>
                  <a:pt x="2374638" y="5246778"/>
                  <a:pt x="2330975" y="5235451"/>
                </a:cubicBezTo>
                <a:cubicBezTo>
                  <a:pt x="2314965" y="5232215"/>
                  <a:pt x="2298956" y="5233833"/>
                  <a:pt x="2282946" y="5227361"/>
                </a:cubicBezTo>
                <a:cubicBezTo>
                  <a:pt x="2272758" y="5222506"/>
                  <a:pt x="2266936" y="5217652"/>
                  <a:pt x="2269847" y="5203089"/>
                </a:cubicBezTo>
                <a:cubicBezTo>
                  <a:pt x="2271302" y="5185290"/>
                  <a:pt x="2259659" y="5175582"/>
                  <a:pt x="2245104" y="5183672"/>
                </a:cubicBezTo>
                <a:cubicBezTo>
                  <a:pt x="2233461" y="5190145"/>
                  <a:pt x="2224728" y="5188525"/>
                  <a:pt x="2214540" y="5182054"/>
                </a:cubicBezTo>
                <a:cubicBezTo>
                  <a:pt x="2208719" y="5175582"/>
                  <a:pt x="2202897" y="5175582"/>
                  <a:pt x="2195620" y="5182054"/>
                </a:cubicBezTo>
                <a:cubicBezTo>
                  <a:pt x="2188342" y="5190145"/>
                  <a:pt x="2179610" y="5191763"/>
                  <a:pt x="2170877" y="5186908"/>
                </a:cubicBezTo>
                <a:cubicBezTo>
                  <a:pt x="2165055" y="5185290"/>
                  <a:pt x="2157778" y="5180436"/>
                  <a:pt x="2151957" y="5180436"/>
                </a:cubicBezTo>
                <a:cubicBezTo>
                  <a:pt x="2143224" y="5180436"/>
                  <a:pt x="2140313" y="5175582"/>
                  <a:pt x="2138858" y="5167491"/>
                </a:cubicBezTo>
                <a:cubicBezTo>
                  <a:pt x="2134491" y="5151310"/>
                  <a:pt x="2131580" y="5149692"/>
                  <a:pt x="2117026" y="5159401"/>
                </a:cubicBezTo>
                <a:cubicBezTo>
                  <a:pt x="2108293" y="5165873"/>
                  <a:pt x="2099561" y="5173964"/>
                  <a:pt x="2089373" y="517720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14" name="Freeform: Shape 13">
            <a:extLst>
              <a:ext uri="{FF2B5EF4-FFF2-40B4-BE49-F238E27FC236}">
                <a16:creationId xmlns:a16="http://schemas.microsoft.com/office/drawing/2014/main" id="{265150CF-F30C-4939-9AFD-9FB85D0BB018}"/>
              </a:ext>
            </a:extLst>
          </p:cNvPr>
          <p:cNvSpPr/>
          <p:nvPr/>
        </p:nvSpPr>
        <p:spPr>
          <a:xfrm rot="1132599">
            <a:off x="1506347" y="4458277"/>
            <a:ext cx="2237106" cy="971672"/>
          </a:xfrm>
          <a:custGeom>
            <a:avLst/>
            <a:gdLst>
              <a:gd name="connsiteX0" fmla="*/ 935355 w 942975"/>
              <a:gd name="connsiteY0" fmla="*/ 42386 h 409575"/>
              <a:gd name="connsiteX1" fmla="*/ 879157 w 942975"/>
              <a:gd name="connsiteY1" fmla="*/ 10954 h 409575"/>
              <a:gd name="connsiteX2" fmla="*/ 816293 w 942975"/>
              <a:gd name="connsiteY2" fmla="*/ 10954 h 409575"/>
              <a:gd name="connsiteX3" fmla="*/ 807720 w 942975"/>
              <a:gd name="connsiteY3" fmla="*/ 2381 h 409575"/>
              <a:gd name="connsiteX4" fmla="*/ 793432 w 942975"/>
              <a:gd name="connsiteY4" fmla="*/ 476 h 409575"/>
              <a:gd name="connsiteX5" fmla="*/ 497205 w 942975"/>
              <a:gd name="connsiteY5" fmla="*/ 476 h 409575"/>
              <a:gd name="connsiteX6" fmla="*/ 147638 w 942975"/>
              <a:gd name="connsiteY6" fmla="*/ 476 h 409575"/>
              <a:gd name="connsiteX7" fmla="*/ 132398 w 942975"/>
              <a:gd name="connsiteY7" fmla="*/ 10001 h 409575"/>
              <a:gd name="connsiteX8" fmla="*/ 60008 w 942975"/>
              <a:gd name="connsiteY8" fmla="*/ 10954 h 409575"/>
              <a:gd name="connsiteX9" fmla="*/ 35243 w 942975"/>
              <a:gd name="connsiteY9" fmla="*/ 15716 h 409575"/>
              <a:gd name="connsiteX10" fmla="*/ 0 w 942975"/>
              <a:gd name="connsiteY10" fmla="*/ 86201 h 409575"/>
              <a:gd name="connsiteX11" fmla="*/ 38100 w 942975"/>
              <a:gd name="connsiteY11" fmla="*/ 150019 h 409575"/>
              <a:gd name="connsiteX12" fmla="*/ 64770 w 942975"/>
              <a:gd name="connsiteY12" fmla="*/ 153829 h 409575"/>
              <a:gd name="connsiteX13" fmla="*/ 132398 w 942975"/>
              <a:gd name="connsiteY13" fmla="*/ 153829 h 409575"/>
              <a:gd name="connsiteX14" fmla="*/ 132398 w 942975"/>
              <a:gd name="connsiteY14" fmla="*/ 153829 h 409575"/>
              <a:gd name="connsiteX15" fmla="*/ 133350 w 942975"/>
              <a:gd name="connsiteY15" fmla="*/ 169069 h 409575"/>
              <a:gd name="connsiteX16" fmla="*/ 133350 w 942975"/>
              <a:gd name="connsiteY16" fmla="*/ 288131 h 409575"/>
              <a:gd name="connsiteX17" fmla="*/ 134302 w 942975"/>
              <a:gd name="connsiteY17" fmla="*/ 368141 h 409575"/>
              <a:gd name="connsiteX18" fmla="*/ 188595 w 942975"/>
              <a:gd name="connsiteY18" fmla="*/ 411956 h 409575"/>
              <a:gd name="connsiteX19" fmla="*/ 743903 w 942975"/>
              <a:gd name="connsiteY19" fmla="*/ 411956 h 409575"/>
              <a:gd name="connsiteX20" fmla="*/ 773430 w 942975"/>
              <a:gd name="connsiteY20" fmla="*/ 406241 h 409575"/>
              <a:gd name="connsiteX21" fmla="*/ 808673 w 942975"/>
              <a:gd name="connsiteY21" fmla="*/ 350044 h 409575"/>
              <a:gd name="connsiteX22" fmla="*/ 808673 w 942975"/>
              <a:gd name="connsiteY22" fmla="*/ 170021 h 409575"/>
              <a:gd name="connsiteX23" fmla="*/ 809625 w 942975"/>
              <a:gd name="connsiteY23" fmla="*/ 154781 h 409575"/>
              <a:gd name="connsiteX24" fmla="*/ 823913 w 942975"/>
              <a:gd name="connsiteY24" fmla="*/ 153829 h 409575"/>
              <a:gd name="connsiteX25" fmla="*/ 896303 w 942975"/>
              <a:gd name="connsiteY25" fmla="*/ 152876 h 409575"/>
              <a:gd name="connsiteX26" fmla="*/ 935355 w 942975"/>
              <a:gd name="connsiteY26" fmla="*/ 42386 h 409575"/>
              <a:gd name="connsiteX27" fmla="*/ 135255 w 942975"/>
              <a:gd name="connsiteY27" fmla="*/ 111919 h 409575"/>
              <a:gd name="connsiteX28" fmla="*/ 125730 w 942975"/>
              <a:gd name="connsiteY28" fmla="*/ 128111 h 409575"/>
              <a:gd name="connsiteX29" fmla="*/ 57150 w 942975"/>
              <a:gd name="connsiteY29" fmla="*/ 128111 h 409575"/>
              <a:gd name="connsiteX30" fmla="*/ 23813 w 942975"/>
              <a:gd name="connsiteY30" fmla="*/ 81439 h 409575"/>
              <a:gd name="connsiteX31" fmla="*/ 55245 w 942975"/>
              <a:gd name="connsiteY31" fmla="*/ 34766 h 409575"/>
              <a:gd name="connsiteX32" fmla="*/ 59055 w 942975"/>
              <a:gd name="connsiteY32" fmla="*/ 34766 h 409575"/>
              <a:gd name="connsiteX33" fmla="*/ 92393 w 942975"/>
              <a:gd name="connsiteY33" fmla="*/ 34766 h 409575"/>
              <a:gd name="connsiteX34" fmla="*/ 125730 w 942975"/>
              <a:gd name="connsiteY34" fmla="*/ 34766 h 409575"/>
              <a:gd name="connsiteX35" fmla="*/ 135255 w 942975"/>
              <a:gd name="connsiteY35" fmla="*/ 44291 h 409575"/>
              <a:gd name="connsiteX36" fmla="*/ 135255 w 942975"/>
              <a:gd name="connsiteY36" fmla="*/ 111919 h 409575"/>
              <a:gd name="connsiteX37" fmla="*/ 886778 w 942975"/>
              <a:gd name="connsiteY37" fmla="*/ 128111 h 409575"/>
              <a:gd name="connsiteX38" fmla="*/ 816293 w 942975"/>
              <a:gd name="connsiteY38" fmla="*/ 128111 h 409575"/>
              <a:gd name="connsiteX39" fmla="*/ 807720 w 942975"/>
              <a:gd name="connsiteY39" fmla="*/ 112871 h 409575"/>
              <a:gd name="connsiteX40" fmla="*/ 807720 w 942975"/>
              <a:gd name="connsiteY40" fmla="*/ 43339 h 409575"/>
              <a:gd name="connsiteX41" fmla="*/ 816293 w 942975"/>
              <a:gd name="connsiteY41" fmla="*/ 34766 h 409575"/>
              <a:gd name="connsiteX42" fmla="*/ 852488 w 942975"/>
              <a:gd name="connsiteY42" fmla="*/ 34766 h 409575"/>
              <a:gd name="connsiteX43" fmla="*/ 852488 w 942975"/>
              <a:gd name="connsiteY43" fmla="*/ 34766 h 409575"/>
              <a:gd name="connsiteX44" fmla="*/ 886778 w 942975"/>
              <a:gd name="connsiteY44" fmla="*/ 34766 h 409575"/>
              <a:gd name="connsiteX45" fmla="*/ 919163 w 942975"/>
              <a:gd name="connsiteY45" fmla="*/ 81439 h 409575"/>
              <a:gd name="connsiteX46" fmla="*/ 886778 w 942975"/>
              <a:gd name="connsiteY46" fmla="*/ 128111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942975" h="409575">
                <a:moveTo>
                  <a:pt x="935355" y="42386"/>
                </a:moveTo>
                <a:cubicBezTo>
                  <a:pt x="923925" y="18574"/>
                  <a:pt x="902970" y="11906"/>
                  <a:pt x="879157" y="10954"/>
                </a:cubicBezTo>
                <a:cubicBezTo>
                  <a:pt x="858203" y="10001"/>
                  <a:pt x="837248" y="10954"/>
                  <a:pt x="816293" y="10954"/>
                </a:cubicBezTo>
                <a:cubicBezTo>
                  <a:pt x="810578" y="10954"/>
                  <a:pt x="806768" y="10001"/>
                  <a:pt x="807720" y="2381"/>
                </a:cubicBezTo>
                <a:cubicBezTo>
                  <a:pt x="802957" y="-1429"/>
                  <a:pt x="798195" y="476"/>
                  <a:pt x="793432" y="476"/>
                </a:cubicBezTo>
                <a:cubicBezTo>
                  <a:pt x="694373" y="476"/>
                  <a:pt x="596265" y="476"/>
                  <a:pt x="497205" y="476"/>
                </a:cubicBezTo>
                <a:cubicBezTo>
                  <a:pt x="381000" y="476"/>
                  <a:pt x="263843" y="476"/>
                  <a:pt x="147638" y="476"/>
                </a:cubicBezTo>
                <a:cubicBezTo>
                  <a:pt x="140018" y="476"/>
                  <a:pt x="134302" y="476"/>
                  <a:pt x="132398" y="10001"/>
                </a:cubicBezTo>
                <a:cubicBezTo>
                  <a:pt x="108585" y="10001"/>
                  <a:pt x="83820" y="10954"/>
                  <a:pt x="60008" y="10954"/>
                </a:cubicBezTo>
                <a:cubicBezTo>
                  <a:pt x="51435" y="10954"/>
                  <a:pt x="43815" y="11906"/>
                  <a:pt x="35243" y="15716"/>
                </a:cubicBezTo>
                <a:cubicBezTo>
                  <a:pt x="10477" y="25241"/>
                  <a:pt x="0" y="56674"/>
                  <a:pt x="0" y="86201"/>
                </a:cubicBezTo>
                <a:cubicBezTo>
                  <a:pt x="0" y="108109"/>
                  <a:pt x="16193" y="144304"/>
                  <a:pt x="38100" y="150019"/>
                </a:cubicBezTo>
                <a:cubicBezTo>
                  <a:pt x="46673" y="152876"/>
                  <a:pt x="56198" y="150971"/>
                  <a:pt x="64770" y="153829"/>
                </a:cubicBezTo>
                <a:cubicBezTo>
                  <a:pt x="87630" y="151924"/>
                  <a:pt x="109538" y="151924"/>
                  <a:pt x="132398" y="153829"/>
                </a:cubicBezTo>
                <a:lnTo>
                  <a:pt x="132398" y="153829"/>
                </a:lnTo>
                <a:cubicBezTo>
                  <a:pt x="135255" y="158591"/>
                  <a:pt x="133350" y="163354"/>
                  <a:pt x="133350" y="169069"/>
                </a:cubicBezTo>
                <a:cubicBezTo>
                  <a:pt x="133350" y="227171"/>
                  <a:pt x="133350" y="230029"/>
                  <a:pt x="133350" y="288131"/>
                </a:cubicBezTo>
                <a:cubicBezTo>
                  <a:pt x="133350" y="314801"/>
                  <a:pt x="132398" y="341471"/>
                  <a:pt x="134302" y="368141"/>
                </a:cubicBezTo>
                <a:cubicBezTo>
                  <a:pt x="140970" y="399574"/>
                  <a:pt x="155257" y="411956"/>
                  <a:pt x="188595" y="411956"/>
                </a:cubicBezTo>
                <a:cubicBezTo>
                  <a:pt x="373380" y="411956"/>
                  <a:pt x="558165" y="411956"/>
                  <a:pt x="743903" y="411956"/>
                </a:cubicBezTo>
                <a:cubicBezTo>
                  <a:pt x="754380" y="411956"/>
                  <a:pt x="763905" y="411004"/>
                  <a:pt x="773430" y="406241"/>
                </a:cubicBezTo>
                <a:cubicBezTo>
                  <a:pt x="797243" y="394811"/>
                  <a:pt x="808673" y="375761"/>
                  <a:pt x="808673" y="350044"/>
                </a:cubicBezTo>
                <a:cubicBezTo>
                  <a:pt x="808673" y="271939"/>
                  <a:pt x="808673" y="248126"/>
                  <a:pt x="808673" y="170021"/>
                </a:cubicBezTo>
                <a:cubicBezTo>
                  <a:pt x="808673" y="165259"/>
                  <a:pt x="807720" y="159544"/>
                  <a:pt x="809625" y="154781"/>
                </a:cubicBezTo>
                <a:cubicBezTo>
                  <a:pt x="814388" y="151924"/>
                  <a:pt x="819150" y="153829"/>
                  <a:pt x="823913" y="153829"/>
                </a:cubicBezTo>
                <a:cubicBezTo>
                  <a:pt x="847725" y="152876"/>
                  <a:pt x="872490" y="154781"/>
                  <a:pt x="896303" y="152876"/>
                </a:cubicBezTo>
                <a:cubicBezTo>
                  <a:pt x="913448" y="147161"/>
                  <a:pt x="970598" y="114776"/>
                  <a:pt x="935355" y="42386"/>
                </a:cubicBezTo>
                <a:close/>
                <a:moveTo>
                  <a:pt x="135255" y="111919"/>
                </a:moveTo>
                <a:cubicBezTo>
                  <a:pt x="135255" y="119539"/>
                  <a:pt x="133350" y="128111"/>
                  <a:pt x="125730" y="128111"/>
                </a:cubicBezTo>
                <a:cubicBezTo>
                  <a:pt x="102870" y="128111"/>
                  <a:pt x="80010" y="128111"/>
                  <a:pt x="57150" y="128111"/>
                </a:cubicBezTo>
                <a:cubicBezTo>
                  <a:pt x="38100" y="128111"/>
                  <a:pt x="23813" y="99536"/>
                  <a:pt x="23813" y="81439"/>
                </a:cubicBezTo>
                <a:cubicBezTo>
                  <a:pt x="23813" y="63341"/>
                  <a:pt x="37148" y="36671"/>
                  <a:pt x="55245" y="34766"/>
                </a:cubicBezTo>
                <a:cubicBezTo>
                  <a:pt x="56198" y="34766"/>
                  <a:pt x="58102" y="34766"/>
                  <a:pt x="59055" y="34766"/>
                </a:cubicBezTo>
                <a:cubicBezTo>
                  <a:pt x="70485" y="34766"/>
                  <a:pt x="80963" y="34766"/>
                  <a:pt x="92393" y="34766"/>
                </a:cubicBezTo>
                <a:cubicBezTo>
                  <a:pt x="103823" y="34766"/>
                  <a:pt x="114300" y="34766"/>
                  <a:pt x="125730" y="34766"/>
                </a:cubicBezTo>
                <a:cubicBezTo>
                  <a:pt x="132398" y="34766"/>
                  <a:pt x="135255" y="36671"/>
                  <a:pt x="135255" y="44291"/>
                </a:cubicBezTo>
                <a:cubicBezTo>
                  <a:pt x="135255" y="59531"/>
                  <a:pt x="135255" y="95726"/>
                  <a:pt x="135255" y="111919"/>
                </a:cubicBezTo>
                <a:close/>
                <a:moveTo>
                  <a:pt x="886778" y="128111"/>
                </a:moveTo>
                <a:cubicBezTo>
                  <a:pt x="862965" y="129064"/>
                  <a:pt x="840105" y="128111"/>
                  <a:pt x="816293" y="128111"/>
                </a:cubicBezTo>
                <a:cubicBezTo>
                  <a:pt x="809625" y="128111"/>
                  <a:pt x="807720" y="119539"/>
                  <a:pt x="807720" y="112871"/>
                </a:cubicBezTo>
                <a:cubicBezTo>
                  <a:pt x="807720" y="96679"/>
                  <a:pt x="807720" y="59531"/>
                  <a:pt x="807720" y="43339"/>
                </a:cubicBezTo>
                <a:cubicBezTo>
                  <a:pt x="807720" y="36671"/>
                  <a:pt x="810578" y="34766"/>
                  <a:pt x="816293" y="34766"/>
                </a:cubicBezTo>
                <a:cubicBezTo>
                  <a:pt x="828675" y="34766"/>
                  <a:pt x="840105" y="34766"/>
                  <a:pt x="852488" y="34766"/>
                </a:cubicBezTo>
                <a:cubicBezTo>
                  <a:pt x="852488" y="34766"/>
                  <a:pt x="852488" y="34766"/>
                  <a:pt x="852488" y="34766"/>
                </a:cubicBezTo>
                <a:cubicBezTo>
                  <a:pt x="863918" y="34766"/>
                  <a:pt x="875348" y="33814"/>
                  <a:pt x="886778" y="34766"/>
                </a:cubicBezTo>
                <a:cubicBezTo>
                  <a:pt x="905828" y="35719"/>
                  <a:pt x="919163" y="63341"/>
                  <a:pt x="919163" y="81439"/>
                </a:cubicBezTo>
                <a:cubicBezTo>
                  <a:pt x="919163" y="99536"/>
                  <a:pt x="904875" y="127159"/>
                  <a:pt x="886778" y="128111"/>
                </a:cubicBezTo>
                <a:close/>
              </a:path>
            </a:pathLst>
          </a:custGeom>
          <a:solidFill>
            <a:schemeClr val="bg1"/>
          </a:solidFill>
          <a:ln w="952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08A12B6A-9DEF-4B0E-A136-E5139E05B962}"/>
              </a:ext>
            </a:extLst>
          </p:cNvPr>
          <p:cNvSpPr/>
          <p:nvPr/>
        </p:nvSpPr>
        <p:spPr>
          <a:xfrm rot="19484958">
            <a:off x="1689111" y="3338402"/>
            <a:ext cx="1533501" cy="306700"/>
          </a:xfrm>
          <a:custGeom>
            <a:avLst/>
            <a:gdLst>
              <a:gd name="connsiteX0" fmla="*/ 714949 w 714375"/>
              <a:gd name="connsiteY0" fmla="*/ 132398 h 142875"/>
              <a:gd name="connsiteX1" fmla="*/ 704472 w 714375"/>
              <a:gd name="connsiteY1" fmla="*/ 122873 h 142875"/>
              <a:gd name="connsiteX2" fmla="*/ 619699 w 714375"/>
              <a:gd name="connsiteY2" fmla="*/ 107633 h 142875"/>
              <a:gd name="connsiteX3" fmla="*/ 505399 w 714375"/>
              <a:gd name="connsiteY3" fmla="*/ 95250 h 142875"/>
              <a:gd name="connsiteX4" fmla="*/ 488254 w 714375"/>
              <a:gd name="connsiteY4" fmla="*/ 79058 h 142875"/>
              <a:gd name="connsiteX5" fmla="*/ 482539 w 714375"/>
              <a:gd name="connsiteY5" fmla="*/ 40005 h 142875"/>
              <a:gd name="connsiteX6" fmla="*/ 428247 w 714375"/>
              <a:gd name="connsiteY6" fmla="*/ 953 h 142875"/>
              <a:gd name="connsiteX7" fmla="*/ 357762 w 714375"/>
              <a:gd name="connsiteY7" fmla="*/ 0 h 142875"/>
              <a:gd name="connsiteX8" fmla="*/ 287277 w 714375"/>
              <a:gd name="connsiteY8" fmla="*/ 953 h 142875"/>
              <a:gd name="connsiteX9" fmla="*/ 232984 w 714375"/>
              <a:gd name="connsiteY9" fmla="*/ 40005 h 142875"/>
              <a:gd name="connsiteX10" fmla="*/ 227269 w 714375"/>
              <a:gd name="connsiteY10" fmla="*/ 79058 h 142875"/>
              <a:gd name="connsiteX11" fmla="*/ 210124 w 714375"/>
              <a:gd name="connsiteY11" fmla="*/ 95250 h 142875"/>
              <a:gd name="connsiteX12" fmla="*/ 95824 w 714375"/>
              <a:gd name="connsiteY12" fmla="*/ 107633 h 142875"/>
              <a:gd name="connsiteX13" fmla="*/ 11052 w 714375"/>
              <a:gd name="connsiteY13" fmla="*/ 122873 h 142875"/>
              <a:gd name="connsiteX14" fmla="*/ 574 w 714375"/>
              <a:gd name="connsiteY14" fmla="*/ 132398 h 142875"/>
              <a:gd name="connsiteX15" fmla="*/ 8194 w 714375"/>
              <a:gd name="connsiteY15" fmla="*/ 147638 h 142875"/>
              <a:gd name="connsiteX16" fmla="*/ 18672 w 714375"/>
              <a:gd name="connsiteY16" fmla="*/ 148590 h 142875"/>
              <a:gd name="connsiteX17" fmla="*/ 355857 w 714375"/>
              <a:gd name="connsiteY17" fmla="*/ 148590 h 142875"/>
              <a:gd name="connsiteX18" fmla="*/ 693042 w 714375"/>
              <a:gd name="connsiteY18" fmla="*/ 148590 h 142875"/>
              <a:gd name="connsiteX19" fmla="*/ 703519 w 714375"/>
              <a:gd name="connsiteY19" fmla="*/ 147638 h 142875"/>
              <a:gd name="connsiteX20" fmla="*/ 714949 w 714375"/>
              <a:gd name="connsiteY20" fmla="*/ 132398 h 142875"/>
              <a:gd name="connsiteX21" fmla="*/ 453964 w 714375"/>
              <a:gd name="connsiteY21" fmla="*/ 93345 h 142875"/>
              <a:gd name="connsiteX22" fmla="*/ 264417 w 714375"/>
              <a:gd name="connsiteY22" fmla="*/ 93345 h 142875"/>
              <a:gd name="connsiteX23" fmla="*/ 252034 w 714375"/>
              <a:gd name="connsiteY23" fmla="*/ 81915 h 142875"/>
              <a:gd name="connsiteX24" fmla="*/ 309184 w 714375"/>
              <a:gd name="connsiteY24" fmla="*/ 24765 h 142875"/>
              <a:gd name="connsiteX25" fmla="*/ 409197 w 714375"/>
              <a:gd name="connsiteY25" fmla="*/ 24765 h 142875"/>
              <a:gd name="connsiteX26" fmla="*/ 466347 w 714375"/>
              <a:gd name="connsiteY26" fmla="*/ 81915 h 142875"/>
              <a:gd name="connsiteX27" fmla="*/ 453964 w 714375"/>
              <a:gd name="connsiteY27" fmla="*/ 93345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714375" h="142875">
                <a:moveTo>
                  <a:pt x="714949" y="132398"/>
                </a:moveTo>
                <a:cubicBezTo>
                  <a:pt x="713997" y="126683"/>
                  <a:pt x="711139" y="122873"/>
                  <a:pt x="704472" y="122873"/>
                </a:cubicBezTo>
                <a:cubicBezTo>
                  <a:pt x="674944" y="124778"/>
                  <a:pt x="648274" y="111442"/>
                  <a:pt x="619699" y="107633"/>
                </a:cubicBezTo>
                <a:cubicBezTo>
                  <a:pt x="600649" y="105728"/>
                  <a:pt x="519687" y="97155"/>
                  <a:pt x="505399" y="95250"/>
                </a:cubicBezTo>
                <a:cubicBezTo>
                  <a:pt x="496827" y="96203"/>
                  <a:pt x="487302" y="93345"/>
                  <a:pt x="488254" y="79058"/>
                </a:cubicBezTo>
                <a:cubicBezTo>
                  <a:pt x="489207" y="65723"/>
                  <a:pt x="489207" y="53340"/>
                  <a:pt x="482539" y="40005"/>
                </a:cubicBezTo>
                <a:cubicBezTo>
                  <a:pt x="472062" y="16192"/>
                  <a:pt x="452059" y="4763"/>
                  <a:pt x="428247" y="953"/>
                </a:cubicBezTo>
                <a:cubicBezTo>
                  <a:pt x="400624" y="0"/>
                  <a:pt x="379669" y="0"/>
                  <a:pt x="357762" y="0"/>
                </a:cubicBezTo>
                <a:cubicBezTo>
                  <a:pt x="336807" y="0"/>
                  <a:pt x="314899" y="0"/>
                  <a:pt x="287277" y="953"/>
                </a:cubicBezTo>
                <a:cubicBezTo>
                  <a:pt x="262512" y="4763"/>
                  <a:pt x="243462" y="16192"/>
                  <a:pt x="232984" y="40005"/>
                </a:cubicBezTo>
                <a:cubicBezTo>
                  <a:pt x="227269" y="53340"/>
                  <a:pt x="226317" y="65723"/>
                  <a:pt x="227269" y="79058"/>
                </a:cubicBezTo>
                <a:cubicBezTo>
                  <a:pt x="229174" y="93345"/>
                  <a:pt x="218697" y="96203"/>
                  <a:pt x="210124" y="95250"/>
                </a:cubicBezTo>
                <a:cubicBezTo>
                  <a:pt x="195837" y="98108"/>
                  <a:pt x="114874" y="105728"/>
                  <a:pt x="95824" y="107633"/>
                </a:cubicBezTo>
                <a:cubicBezTo>
                  <a:pt x="67249" y="111442"/>
                  <a:pt x="40579" y="124778"/>
                  <a:pt x="11052" y="122873"/>
                </a:cubicBezTo>
                <a:cubicBezTo>
                  <a:pt x="4384" y="122873"/>
                  <a:pt x="574" y="126683"/>
                  <a:pt x="574" y="132398"/>
                </a:cubicBezTo>
                <a:cubicBezTo>
                  <a:pt x="-378" y="139065"/>
                  <a:pt x="-1331" y="146685"/>
                  <a:pt x="8194" y="147638"/>
                </a:cubicBezTo>
                <a:cubicBezTo>
                  <a:pt x="12004" y="148590"/>
                  <a:pt x="15814" y="148590"/>
                  <a:pt x="18672" y="148590"/>
                </a:cubicBezTo>
                <a:cubicBezTo>
                  <a:pt x="131067" y="148590"/>
                  <a:pt x="243462" y="148590"/>
                  <a:pt x="355857" y="148590"/>
                </a:cubicBezTo>
                <a:cubicBezTo>
                  <a:pt x="468252" y="148590"/>
                  <a:pt x="580647" y="148590"/>
                  <a:pt x="693042" y="148590"/>
                </a:cubicBezTo>
                <a:cubicBezTo>
                  <a:pt x="696852" y="148590"/>
                  <a:pt x="700662" y="148590"/>
                  <a:pt x="703519" y="147638"/>
                </a:cubicBezTo>
                <a:cubicBezTo>
                  <a:pt x="716854" y="146685"/>
                  <a:pt x="715902" y="139065"/>
                  <a:pt x="714949" y="132398"/>
                </a:cubicBezTo>
                <a:close/>
                <a:moveTo>
                  <a:pt x="453964" y="93345"/>
                </a:moveTo>
                <a:cubicBezTo>
                  <a:pt x="398719" y="94298"/>
                  <a:pt x="309184" y="95250"/>
                  <a:pt x="264417" y="93345"/>
                </a:cubicBezTo>
                <a:cubicBezTo>
                  <a:pt x="254892" y="93345"/>
                  <a:pt x="252034" y="91440"/>
                  <a:pt x="252034" y="81915"/>
                </a:cubicBezTo>
                <a:cubicBezTo>
                  <a:pt x="252034" y="40958"/>
                  <a:pt x="268227" y="24765"/>
                  <a:pt x="309184" y="24765"/>
                </a:cubicBezTo>
                <a:cubicBezTo>
                  <a:pt x="330139" y="24765"/>
                  <a:pt x="388242" y="24765"/>
                  <a:pt x="409197" y="24765"/>
                </a:cubicBezTo>
                <a:cubicBezTo>
                  <a:pt x="450154" y="24765"/>
                  <a:pt x="466347" y="40958"/>
                  <a:pt x="466347" y="81915"/>
                </a:cubicBezTo>
                <a:cubicBezTo>
                  <a:pt x="466347" y="91440"/>
                  <a:pt x="463489" y="93345"/>
                  <a:pt x="453964" y="93345"/>
                </a:cubicBezTo>
                <a:close/>
              </a:path>
            </a:pathLst>
          </a:custGeom>
          <a:solidFill>
            <a:schemeClr val="bg1"/>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4DAA4AF7-0897-4839-9095-C5972AF887A1}"/>
              </a:ext>
            </a:extLst>
          </p:cNvPr>
          <p:cNvSpPr/>
          <p:nvPr/>
        </p:nvSpPr>
        <p:spPr>
          <a:xfrm rot="20323954">
            <a:off x="3975391" y="3008545"/>
            <a:ext cx="1048557" cy="618097"/>
          </a:xfrm>
          <a:custGeom>
            <a:avLst/>
            <a:gdLst>
              <a:gd name="connsiteX0" fmla="*/ 868939 w 904875"/>
              <a:gd name="connsiteY0" fmla="*/ 28667 h 533400"/>
              <a:gd name="connsiteX1" fmla="*/ 444124 w 904875"/>
              <a:gd name="connsiteY1" fmla="*/ 5807 h 533400"/>
              <a:gd name="connsiteX2" fmla="*/ 179329 w 904875"/>
              <a:gd name="connsiteY2" fmla="*/ 1997 h 533400"/>
              <a:gd name="connsiteX3" fmla="*/ 259 w 904875"/>
              <a:gd name="connsiteY3" fmla="*/ 147730 h 533400"/>
              <a:gd name="connsiteX4" fmla="*/ 100272 w 904875"/>
              <a:gd name="connsiteY4" fmla="*/ 314417 h 533400"/>
              <a:gd name="connsiteX5" fmla="*/ 284104 w 904875"/>
              <a:gd name="connsiteY5" fmla="*/ 344897 h 533400"/>
              <a:gd name="connsiteX6" fmla="*/ 311727 w 904875"/>
              <a:gd name="connsiteY6" fmla="*/ 366805 h 533400"/>
              <a:gd name="connsiteX7" fmla="*/ 233622 w 904875"/>
              <a:gd name="connsiteY7" fmla="*/ 422050 h 533400"/>
              <a:gd name="connsiteX8" fmla="*/ 207904 w 904875"/>
              <a:gd name="connsiteY8" fmla="*/ 511585 h 533400"/>
              <a:gd name="connsiteX9" fmla="*/ 279342 w 904875"/>
              <a:gd name="connsiteY9" fmla="*/ 532540 h 533400"/>
              <a:gd name="connsiteX10" fmla="*/ 465079 w 904875"/>
              <a:gd name="connsiteY10" fmla="*/ 459197 h 533400"/>
              <a:gd name="connsiteX11" fmla="*/ 817504 w 904875"/>
              <a:gd name="connsiteY11" fmla="*/ 433480 h 533400"/>
              <a:gd name="connsiteX12" fmla="*/ 831792 w 904875"/>
              <a:gd name="connsiteY12" fmla="*/ 407762 h 533400"/>
              <a:gd name="connsiteX13" fmla="*/ 831792 w 904875"/>
              <a:gd name="connsiteY13" fmla="*/ 103915 h 533400"/>
              <a:gd name="connsiteX14" fmla="*/ 835602 w 904875"/>
              <a:gd name="connsiteY14" fmla="*/ 94390 h 533400"/>
              <a:gd name="connsiteX15" fmla="*/ 869892 w 904875"/>
              <a:gd name="connsiteY15" fmla="*/ 94390 h 533400"/>
              <a:gd name="connsiteX16" fmla="*/ 912754 w 904875"/>
              <a:gd name="connsiteY16" fmla="*/ 62005 h 533400"/>
              <a:gd name="connsiteX17" fmla="*/ 868939 w 904875"/>
              <a:gd name="connsiteY17" fmla="*/ 28667 h 533400"/>
              <a:gd name="connsiteX18" fmla="*/ 875607 w 904875"/>
              <a:gd name="connsiteY18" fmla="*/ 80102 h 533400"/>
              <a:gd name="connsiteX19" fmla="*/ 832744 w 904875"/>
              <a:gd name="connsiteY19" fmla="*/ 80102 h 533400"/>
              <a:gd name="connsiteX20" fmla="*/ 832744 w 904875"/>
              <a:gd name="connsiteY20" fmla="*/ 42955 h 533400"/>
              <a:gd name="connsiteX21" fmla="*/ 875607 w 904875"/>
              <a:gd name="connsiteY21" fmla="*/ 42955 h 533400"/>
              <a:gd name="connsiteX22" fmla="*/ 896562 w 904875"/>
              <a:gd name="connsiteY22" fmla="*/ 62005 h 533400"/>
              <a:gd name="connsiteX23" fmla="*/ 875607 w 904875"/>
              <a:gd name="connsiteY23" fmla="*/ 80102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04875" h="533400">
                <a:moveTo>
                  <a:pt x="868939" y="28667"/>
                </a:moveTo>
                <a:cubicBezTo>
                  <a:pt x="868939" y="28667"/>
                  <a:pt x="507942" y="9617"/>
                  <a:pt x="444124" y="5807"/>
                </a:cubicBezTo>
                <a:cubicBezTo>
                  <a:pt x="384117" y="1997"/>
                  <a:pt x="230764" y="-2765"/>
                  <a:pt x="179329" y="1997"/>
                </a:cubicBezTo>
                <a:cubicBezTo>
                  <a:pt x="126942" y="7712"/>
                  <a:pt x="4069" y="61052"/>
                  <a:pt x="259" y="147730"/>
                </a:cubicBezTo>
                <a:cubicBezTo>
                  <a:pt x="-4503" y="252505"/>
                  <a:pt x="57409" y="303940"/>
                  <a:pt x="100272" y="314417"/>
                </a:cubicBezTo>
                <a:cubicBezTo>
                  <a:pt x="126942" y="321085"/>
                  <a:pt x="275532" y="341087"/>
                  <a:pt x="284104" y="344897"/>
                </a:cubicBezTo>
                <a:cubicBezTo>
                  <a:pt x="292677" y="348707"/>
                  <a:pt x="310774" y="355375"/>
                  <a:pt x="311727" y="366805"/>
                </a:cubicBezTo>
                <a:cubicBezTo>
                  <a:pt x="312679" y="378235"/>
                  <a:pt x="253624" y="402047"/>
                  <a:pt x="233622" y="422050"/>
                </a:cubicBezTo>
                <a:cubicBezTo>
                  <a:pt x="213619" y="441100"/>
                  <a:pt x="195522" y="480152"/>
                  <a:pt x="207904" y="511585"/>
                </a:cubicBezTo>
                <a:cubicBezTo>
                  <a:pt x="214572" y="528730"/>
                  <a:pt x="251719" y="537302"/>
                  <a:pt x="279342" y="532540"/>
                </a:cubicBezTo>
                <a:cubicBezTo>
                  <a:pt x="306964" y="527777"/>
                  <a:pt x="418407" y="479200"/>
                  <a:pt x="465079" y="459197"/>
                </a:cubicBezTo>
                <a:cubicBezTo>
                  <a:pt x="509847" y="440147"/>
                  <a:pt x="653674" y="419192"/>
                  <a:pt x="817504" y="433480"/>
                </a:cubicBezTo>
                <a:cubicBezTo>
                  <a:pt x="831792" y="434432"/>
                  <a:pt x="831792" y="407762"/>
                  <a:pt x="831792" y="407762"/>
                </a:cubicBezTo>
                <a:lnTo>
                  <a:pt x="831792" y="103915"/>
                </a:lnTo>
                <a:cubicBezTo>
                  <a:pt x="831792" y="103915"/>
                  <a:pt x="830839" y="97247"/>
                  <a:pt x="835602" y="94390"/>
                </a:cubicBezTo>
                <a:lnTo>
                  <a:pt x="869892" y="94390"/>
                </a:lnTo>
                <a:cubicBezTo>
                  <a:pt x="893704" y="94390"/>
                  <a:pt x="912754" y="85817"/>
                  <a:pt x="912754" y="62005"/>
                </a:cubicBezTo>
                <a:cubicBezTo>
                  <a:pt x="911802" y="37240"/>
                  <a:pt x="892752" y="28667"/>
                  <a:pt x="868939" y="28667"/>
                </a:cubicBezTo>
                <a:close/>
                <a:moveTo>
                  <a:pt x="875607" y="80102"/>
                </a:moveTo>
                <a:cubicBezTo>
                  <a:pt x="875607" y="80102"/>
                  <a:pt x="832744" y="80102"/>
                  <a:pt x="832744" y="80102"/>
                </a:cubicBezTo>
                <a:lnTo>
                  <a:pt x="832744" y="42955"/>
                </a:lnTo>
                <a:cubicBezTo>
                  <a:pt x="832744" y="42955"/>
                  <a:pt x="875607" y="42955"/>
                  <a:pt x="875607" y="42955"/>
                </a:cubicBezTo>
                <a:cubicBezTo>
                  <a:pt x="887037" y="42955"/>
                  <a:pt x="896562" y="51527"/>
                  <a:pt x="896562" y="62005"/>
                </a:cubicBezTo>
                <a:cubicBezTo>
                  <a:pt x="896562" y="71530"/>
                  <a:pt x="887037" y="80102"/>
                  <a:pt x="875607" y="80102"/>
                </a:cubicBezTo>
                <a:close/>
              </a:path>
            </a:pathLst>
          </a:custGeom>
          <a:solidFill>
            <a:schemeClr val="bg1"/>
          </a:solid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8F60B4C1-9BF1-4782-A77A-B44517B06B4A}"/>
              </a:ext>
            </a:extLst>
          </p:cNvPr>
          <p:cNvSpPr/>
          <p:nvPr/>
        </p:nvSpPr>
        <p:spPr>
          <a:xfrm rot="18044910">
            <a:off x="2468750" y="1657067"/>
            <a:ext cx="771533" cy="1452563"/>
          </a:xfrm>
          <a:custGeom>
            <a:avLst/>
            <a:gdLst>
              <a:gd name="connsiteX0" fmla="*/ 136945 w 771533"/>
              <a:gd name="connsiteY0" fmla="*/ 585788 h 1452563"/>
              <a:gd name="connsiteX1" fmla="*/ 635103 w 771533"/>
              <a:gd name="connsiteY1" fmla="*/ 585788 h 1452563"/>
              <a:gd name="connsiteX2" fmla="*/ 684633 w 771533"/>
              <a:gd name="connsiteY2" fmla="*/ 635318 h 1452563"/>
              <a:gd name="connsiteX3" fmla="*/ 684633 w 771533"/>
              <a:gd name="connsiteY3" fmla="*/ 1338263 h 1452563"/>
              <a:gd name="connsiteX4" fmla="*/ 635103 w 771533"/>
              <a:gd name="connsiteY4" fmla="*/ 1387793 h 1452563"/>
              <a:gd name="connsiteX5" fmla="*/ 136945 w 771533"/>
              <a:gd name="connsiteY5" fmla="*/ 1387793 h 1452563"/>
              <a:gd name="connsiteX6" fmla="*/ 87415 w 771533"/>
              <a:gd name="connsiteY6" fmla="*/ 1338263 h 1452563"/>
              <a:gd name="connsiteX7" fmla="*/ 87415 w 771533"/>
              <a:gd name="connsiteY7" fmla="*/ 636271 h 1452563"/>
              <a:gd name="connsiteX8" fmla="*/ 136945 w 771533"/>
              <a:gd name="connsiteY8" fmla="*/ 586740 h 1452563"/>
              <a:gd name="connsiteX9" fmla="*/ 136945 w 771533"/>
              <a:gd name="connsiteY9" fmla="*/ 566738 h 1452563"/>
              <a:gd name="connsiteX10" fmla="*/ 68365 w 771533"/>
              <a:gd name="connsiteY10" fmla="*/ 635318 h 1452563"/>
              <a:gd name="connsiteX11" fmla="*/ 68365 w 771533"/>
              <a:gd name="connsiteY11" fmla="*/ 1337310 h 1452563"/>
              <a:gd name="connsiteX12" fmla="*/ 136945 w 771533"/>
              <a:gd name="connsiteY12" fmla="*/ 1405891 h 1452563"/>
              <a:gd name="connsiteX13" fmla="*/ 635103 w 771533"/>
              <a:gd name="connsiteY13" fmla="*/ 1405891 h 1452563"/>
              <a:gd name="connsiteX14" fmla="*/ 703683 w 771533"/>
              <a:gd name="connsiteY14" fmla="*/ 1337310 h 1452563"/>
              <a:gd name="connsiteX15" fmla="*/ 703683 w 771533"/>
              <a:gd name="connsiteY15" fmla="*/ 635318 h 1452563"/>
              <a:gd name="connsiteX16" fmla="*/ 635103 w 771533"/>
              <a:gd name="connsiteY16" fmla="*/ 566738 h 1452563"/>
              <a:gd name="connsiteX17" fmla="*/ 386500 w 771533"/>
              <a:gd name="connsiteY17" fmla="*/ 50483 h 1452563"/>
              <a:gd name="connsiteX18" fmla="*/ 346495 w 771533"/>
              <a:gd name="connsiteY18" fmla="*/ 90488 h 1452563"/>
              <a:gd name="connsiteX19" fmla="*/ 386500 w 771533"/>
              <a:gd name="connsiteY19" fmla="*/ 130493 h 1452563"/>
              <a:gd name="connsiteX20" fmla="*/ 426505 w 771533"/>
              <a:gd name="connsiteY20" fmla="*/ 90488 h 1452563"/>
              <a:gd name="connsiteX21" fmla="*/ 386500 w 771533"/>
              <a:gd name="connsiteY21" fmla="*/ 50483 h 1452563"/>
              <a:gd name="connsiteX22" fmla="*/ 358877 w 771533"/>
              <a:gd name="connsiteY22" fmla="*/ 0 h 1452563"/>
              <a:gd name="connsiteX23" fmla="*/ 384595 w 771533"/>
              <a:gd name="connsiteY23" fmla="*/ 0 h 1452563"/>
              <a:gd name="connsiteX24" fmla="*/ 386500 w 771533"/>
              <a:gd name="connsiteY24" fmla="*/ 0 h 1452563"/>
              <a:gd name="connsiteX25" fmla="*/ 387452 w 771533"/>
              <a:gd name="connsiteY25" fmla="*/ 953 h 1452563"/>
              <a:gd name="connsiteX26" fmla="*/ 413170 w 771533"/>
              <a:gd name="connsiteY26" fmla="*/ 953 h 1452563"/>
              <a:gd name="connsiteX27" fmla="*/ 488417 w 771533"/>
              <a:gd name="connsiteY27" fmla="*/ 87630 h 1452563"/>
              <a:gd name="connsiteX28" fmla="*/ 468415 w 771533"/>
              <a:gd name="connsiteY28" fmla="*/ 217170 h 1452563"/>
              <a:gd name="connsiteX29" fmla="*/ 489370 w 771533"/>
              <a:gd name="connsiteY29" fmla="*/ 417195 h 1452563"/>
              <a:gd name="connsiteX30" fmla="*/ 569380 w 771533"/>
              <a:gd name="connsiteY30" fmla="*/ 484823 h 1452563"/>
              <a:gd name="connsiteX31" fmla="*/ 708445 w 771533"/>
              <a:gd name="connsiteY31" fmla="*/ 503873 h 1452563"/>
              <a:gd name="connsiteX32" fmla="*/ 766547 w 771533"/>
              <a:gd name="connsiteY32" fmla="*/ 580073 h 1452563"/>
              <a:gd name="connsiteX33" fmla="*/ 770358 w 771533"/>
              <a:gd name="connsiteY33" fmla="*/ 1391603 h 1452563"/>
              <a:gd name="connsiteX34" fmla="*/ 703683 w 771533"/>
              <a:gd name="connsiteY34" fmla="*/ 1452563 h 1452563"/>
              <a:gd name="connsiteX35" fmla="*/ 693205 w 771533"/>
              <a:gd name="connsiteY35" fmla="*/ 1452563 h 1452563"/>
              <a:gd name="connsiteX36" fmla="*/ 387452 w 771533"/>
              <a:gd name="connsiteY36" fmla="*/ 1452563 h 1452563"/>
              <a:gd name="connsiteX37" fmla="*/ 385547 w 771533"/>
              <a:gd name="connsiteY37" fmla="*/ 1452563 h 1452563"/>
              <a:gd name="connsiteX38" fmla="*/ 383642 w 771533"/>
              <a:gd name="connsiteY38" fmla="*/ 1452563 h 1452563"/>
              <a:gd name="connsiteX39" fmla="*/ 77890 w 771533"/>
              <a:gd name="connsiteY39" fmla="*/ 1452563 h 1452563"/>
              <a:gd name="connsiteX40" fmla="*/ 67412 w 771533"/>
              <a:gd name="connsiteY40" fmla="*/ 1452563 h 1452563"/>
              <a:gd name="connsiteX41" fmla="*/ 737 w 771533"/>
              <a:gd name="connsiteY41" fmla="*/ 1391603 h 1452563"/>
              <a:gd name="connsiteX42" fmla="*/ 5500 w 771533"/>
              <a:gd name="connsiteY42" fmla="*/ 579120 h 1452563"/>
              <a:gd name="connsiteX43" fmla="*/ 63602 w 771533"/>
              <a:gd name="connsiteY43" fmla="*/ 502920 h 1452563"/>
              <a:gd name="connsiteX44" fmla="*/ 202667 w 771533"/>
              <a:gd name="connsiteY44" fmla="*/ 483870 h 1452563"/>
              <a:gd name="connsiteX45" fmla="*/ 282677 w 771533"/>
              <a:gd name="connsiteY45" fmla="*/ 416243 h 1452563"/>
              <a:gd name="connsiteX46" fmla="*/ 303633 w 771533"/>
              <a:gd name="connsiteY46" fmla="*/ 216218 h 1452563"/>
              <a:gd name="connsiteX47" fmla="*/ 283630 w 771533"/>
              <a:gd name="connsiteY47" fmla="*/ 86678 h 1452563"/>
              <a:gd name="connsiteX48" fmla="*/ 358877 w 771533"/>
              <a:gd name="connsiteY48" fmla="*/ 0 h 1452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771533" h="1452563">
                <a:moveTo>
                  <a:pt x="136945" y="585788"/>
                </a:moveTo>
                <a:lnTo>
                  <a:pt x="635103" y="585788"/>
                </a:lnTo>
                <a:cubicBezTo>
                  <a:pt x="662725" y="585788"/>
                  <a:pt x="684633" y="608648"/>
                  <a:pt x="684633" y="635318"/>
                </a:cubicBezTo>
                <a:lnTo>
                  <a:pt x="684633" y="1338263"/>
                </a:lnTo>
                <a:cubicBezTo>
                  <a:pt x="684633" y="1365885"/>
                  <a:pt x="661773" y="1387793"/>
                  <a:pt x="635103" y="1387793"/>
                </a:cubicBezTo>
                <a:lnTo>
                  <a:pt x="136945" y="1387793"/>
                </a:lnTo>
                <a:cubicBezTo>
                  <a:pt x="109323" y="1387793"/>
                  <a:pt x="87415" y="1364933"/>
                  <a:pt x="87415" y="1338263"/>
                </a:cubicBezTo>
                <a:lnTo>
                  <a:pt x="87415" y="636271"/>
                </a:lnTo>
                <a:cubicBezTo>
                  <a:pt x="87415" y="608648"/>
                  <a:pt x="110275" y="586740"/>
                  <a:pt x="136945" y="586740"/>
                </a:cubicBezTo>
                <a:close/>
                <a:moveTo>
                  <a:pt x="136945" y="566738"/>
                </a:moveTo>
                <a:cubicBezTo>
                  <a:pt x="98845" y="566738"/>
                  <a:pt x="68365" y="597218"/>
                  <a:pt x="68365" y="635318"/>
                </a:cubicBezTo>
                <a:lnTo>
                  <a:pt x="68365" y="1337310"/>
                </a:lnTo>
                <a:cubicBezTo>
                  <a:pt x="68365" y="1375410"/>
                  <a:pt x="98845" y="1405891"/>
                  <a:pt x="136945" y="1405891"/>
                </a:cubicBezTo>
                <a:lnTo>
                  <a:pt x="635103" y="1405891"/>
                </a:lnTo>
                <a:cubicBezTo>
                  <a:pt x="673203" y="1405891"/>
                  <a:pt x="703683" y="1374458"/>
                  <a:pt x="703683" y="1337310"/>
                </a:cubicBezTo>
                <a:lnTo>
                  <a:pt x="703683" y="635318"/>
                </a:lnTo>
                <a:cubicBezTo>
                  <a:pt x="703683" y="597218"/>
                  <a:pt x="673203" y="566738"/>
                  <a:pt x="635103" y="566738"/>
                </a:cubicBezTo>
                <a:close/>
                <a:moveTo>
                  <a:pt x="386500" y="50483"/>
                </a:moveTo>
                <a:cubicBezTo>
                  <a:pt x="364592" y="50483"/>
                  <a:pt x="346495" y="68580"/>
                  <a:pt x="346495" y="90488"/>
                </a:cubicBezTo>
                <a:cubicBezTo>
                  <a:pt x="346495" y="112395"/>
                  <a:pt x="364592" y="130493"/>
                  <a:pt x="386500" y="130493"/>
                </a:cubicBezTo>
                <a:cubicBezTo>
                  <a:pt x="408408" y="130493"/>
                  <a:pt x="426505" y="112395"/>
                  <a:pt x="426505" y="90488"/>
                </a:cubicBezTo>
                <a:cubicBezTo>
                  <a:pt x="426505" y="68580"/>
                  <a:pt x="408408" y="50483"/>
                  <a:pt x="386500" y="50483"/>
                </a:cubicBezTo>
                <a:close/>
                <a:moveTo>
                  <a:pt x="358877" y="0"/>
                </a:moveTo>
                <a:cubicBezTo>
                  <a:pt x="367450" y="0"/>
                  <a:pt x="376022" y="0"/>
                  <a:pt x="384595" y="0"/>
                </a:cubicBezTo>
                <a:cubicBezTo>
                  <a:pt x="385547" y="0"/>
                  <a:pt x="385547" y="0"/>
                  <a:pt x="386500" y="0"/>
                </a:cubicBezTo>
                <a:cubicBezTo>
                  <a:pt x="386500" y="0"/>
                  <a:pt x="387452" y="0"/>
                  <a:pt x="387452" y="953"/>
                </a:cubicBezTo>
                <a:cubicBezTo>
                  <a:pt x="396025" y="953"/>
                  <a:pt x="404597" y="953"/>
                  <a:pt x="413170" y="953"/>
                </a:cubicBezTo>
                <a:cubicBezTo>
                  <a:pt x="462700" y="2858"/>
                  <a:pt x="493180" y="38100"/>
                  <a:pt x="488417" y="87630"/>
                </a:cubicBezTo>
                <a:cubicBezTo>
                  <a:pt x="484608" y="130493"/>
                  <a:pt x="469367" y="173355"/>
                  <a:pt x="468415" y="217170"/>
                </a:cubicBezTo>
                <a:cubicBezTo>
                  <a:pt x="466510" y="277178"/>
                  <a:pt x="470320" y="358140"/>
                  <a:pt x="489370" y="417195"/>
                </a:cubicBezTo>
                <a:cubicBezTo>
                  <a:pt x="501752" y="456248"/>
                  <a:pt x="526517" y="480060"/>
                  <a:pt x="569380" y="484823"/>
                </a:cubicBezTo>
                <a:cubicBezTo>
                  <a:pt x="616052" y="489585"/>
                  <a:pt x="661773" y="496253"/>
                  <a:pt x="708445" y="503873"/>
                </a:cubicBezTo>
                <a:cubicBezTo>
                  <a:pt x="748450" y="510540"/>
                  <a:pt x="770358" y="539115"/>
                  <a:pt x="766547" y="580073"/>
                </a:cubicBezTo>
                <a:cubicBezTo>
                  <a:pt x="763690" y="623888"/>
                  <a:pt x="775120" y="1377315"/>
                  <a:pt x="770358" y="1391603"/>
                </a:cubicBezTo>
                <a:cubicBezTo>
                  <a:pt x="761785" y="1427798"/>
                  <a:pt x="739878" y="1447800"/>
                  <a:pt x="703683" y="1452563"/>
                </a:cubicBezTo>
                <a:cubicBezTo>
                  <a:pt x="699873" y="1452563"/>
                  <a:pt x="697015" y="1452563"/>
                  <a:pt x="693205" y="1452563"/>
                </a:cubicBezTo>
                <a:cubicBezTo>
                  <a:pt x="591287" y="1452563"/>
                  <a:pt x="489370" y="1452563"/>
                  <a:pt x="387452" y="1452563"/>
                </a:cubicBezTo>
                <a:cubicBezTo>
                  <a:pt x="386500" y="1452563"/>
                  <a:pt x="386500" y="1452563"/>
                  <a:pt x="385547" y="1452563"/>
                </a:cubicBezTo>
                <a:cubicBezTo>
                  <a:pt x="384595" y="1452563"/>
                  <a:pt x="384595" y="1452563"/>
                  <a:pt x="383642" y="1452563"/>
                </a:cubicBezTo>
                <a:cubicBezTo>
                  <a:pt x="281725" y="1452563"/>
                  <a:pt x="179807" y="1452563"/>
                  <a:pt x="77890" y="1452563"/>
                </a:cubicBezTo>
                <a:cubicBezTo>
                  <a:pt x="74080" y="1452563"/>
                  <a:pt x="71222" y="1452563"/>
                  <a:pt x="67412" y="1452563"/>
                </a:cubicBezTo>
                <a:cubicBezTo>
                  <a:pt x="31217" y="1447800"/>
                  <a:pt x="9310" y="1427798"/>
                  <a:pt x="737" y="1391603"/>
                </a:cubicBezTo>
                <a:cubicBezTo>
                  <a:pt x="-3073" y="1376363"/>
                  <a:pt x="9310" y="621983"/>
                  <a:pt x="5500" y="579120"/>
                </a:cubicBezTo>
                <a:cubicBezTo>
                  <a:pt x="2642" y="538163"/>
                  <a:pt x="23597" y="509588"/>
                  <a:pt x="63602" y="502920"/>
                </a:cubicBezTo>
                <a:cubicBezTo>
                  <a:pt x="109322" y="495300"/>
                  <a:pt x="155995" y="488633"/>
                  <a:pt x="202667" y="483870"/>
                </a:cubicBezTo>
                <a:cubicBezTo>
                  <a:pt x="245530" y="479108"/>
                  <a:pt x="270295" y="455295"/>
                  <a:pt x="282677" y="416243"/>
                </a:cubicBezTo>
                <a:cubicBezTo>
                  <a:pt x="301727" y="357188"/>
                  <a:pt x="304585" y="277178"/>
                  <a:pt x="303633" y="216218"/>
                </a:cubicBezTo>
                <a:cubicBezTo>
                  <a:pt x="302680" y="173355"/>
                  <a:pt x="287440" y="129540"/>
                  <a:pt x="283630" y="86678"/>
                </a:cubicBezTo>
                <a:cubicBezTo>
                  <a:pt x="278867" y="37148"/>
                  <a:pt x="309347" y="1905"/>
                  <a:pt x="358877"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20" name="Freeform: Shape 19">
            <a:extLst>
              <a:ext uri="{FF2B5EF4-FFF2-40B4-BE49-F238E27FC236}">
                <a16:creationId xmlns:a16="http://schemas.microsoft.com/office/drawing/2014/main" id="{5AD4F9F1-6A3B-4DBD-BDA4-B1D42BB4313B}"/>
              </a:ext>
            </a:extLst>
          </p:cNvPr>
          <p:cNvSpPr/>
          <p:nvPr/>
        </p:nvSpPr>
        <p:spPr>
          <a:xfrm>
            <a:off x="2673510" y="2613472"/>
            <a:ext cx="9525" cy="9525"/>
          </a:xfrm>
          <a:custGeom>
            <a:avLst/>
            <a:gdLst>
              <a:gd name="connsiteX0" fmla="*/ 10449 w 9525"/>
              <a:gd name="connsiteY0" fmla="*/ 0 h 9525"/>
              <a:gd name="connsiteX1" fmla="*/ 18069 w 9525"/>
              <a:gd name="connsiteY1" fmla="*/ 16192 h 9525"/>
              <a:gd name="connsiteX2" fmla="*/ 924 w 9525"/>
              <a:gd name="connsiteY2" fmla="*/ 18098 h 9525"/>
              <a:gd name="connsiteX3" fmla="*/ 10449 w 9525"/>
              <a:gd name="connsiteY3" fmla="*/ 0 h 9525"/>
            </a:gdLst>
            <a:ahLst/>
            <a:cxnLst>
              <a:cxn ang="0">
                <a:pos x="connsiteX0" y="connsiteY0"/>
              </a:cxn>
              <a:cxn ang="0">
                <a:pos x="connsiteX1" y="connsiteY1"/>
              </a:cxn>
              <a:cxn ang="0">
                <a:pos x="connsiteX2" y="connsiteY2"/>
              </a:cxn>
              <a:cxn ang="0">
                <a:pos x="connsiteX3" y="connsiteY3"/>
              </a:cxn>
            </a:cxnLst>
            <a:rect l="l" t="t" r="r" b="b"/>
            <a:pathLst>
              <a:path w="9525" h="9525">
                <a:moveTo>
                  <a:pt x="10449" y="0"/>
                </a:moveTo>
                <a:cubicBezTo>
                  <a:pt x="15212" y="3810"/>
                  <a:pt x="18069" y="9525"/>
                  <a:pt x="18069" y="16192"/>
                </a:cubicBezTo>
                <a:cubicBezTo>
                  <a:pt x="12354" y="10477"/>
                  <a:pt x="6639" y="19050"/>
                  <a:pt x="924" y="18098"/>
                </a:cubicBezTo>
                <a:cubicBezTo>
                  <a:pt x="-3838" y="6667"/>
                  <a:pt x="11402" y="7620"/>
                  <a:pt x="10449" y="0"/>
                </a:cubicBezTo>
                <a:close/>
              </a:path>
            </a:pathLst>
          </a:custGeom>
          <a:solidFill>
            <a:srgbClr val="EAEAEA"/>
          </a:solidFill>
          <a:ln w="952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B57E113-6D46-44C4-8B76-D8E2E8BB991F}"/>
              </a:ext>
            </a:extLst>
          </p:cNvPr>
          <p:cNvSpPr/>
          <p:nvPr/>
        </p:nvSpPr>
        <p:spPr>
          <a:xfrm>
            <a:off x="2652527" y="2420114"/>
            <a:ext cx="9525" cy="19050"/>
          </a:xfrm>
          <a:custGeom>
            <a:avLst/>
            <a:gdLst>
              <a:gd name="connsiteX0" fmla="*/ 3810 w 0"/>
              <a:gd name="connsiteY0" fmla="*/ 0 h 19050"/>
              <a:gd name="connsiteX1" fmla="*/ 0 w 0"/>
              <a:gd name="connsiteY1" fmla="*/ 21908 h 19050"/>
              <a:gd name="connsiteX2" fmla="*/ 3810 w 0"/>
              <a:gd name="connsiteY2" fmla="*/ 0 h 19050"/>
            </a:gdLst>
            <a:ahLst/>
            <a:cxnLst>
              <a:cxn ang="0">
                <a:pos x="connsiteX0" y="connsiteY0"/>
              </a:cxn>
              <a:cxn ang="0">
                <a:pos x="connsiteX1" y="connsiteY1"/>
              </a:cxn>
              <a:cxn ang="0">
                <a:pos x="connsiteX2" y="connsiteY2"/>
              </a:cxn>
            </a:cxnLst>
            <a:rect l="l" t="t" r="r" b="b"/>
            <a:pathLst>
              <a:path h="19050">
                <a:moveTo>
                  <a:pt x="3810" y="0"/>
                </a:moveTo>
                <a:cubicBezTo>
                  <a:pt x="3810" y="7620"/>
                  <a:pt x="3810" y="15240"/>
                  <a:pt x="0" y="21908"/>
                </a:cubicBezTo>
                <a:cubicBezTo>
                  <a:pt x="1905" y="14288"/>
                  <a:pt x="-1905" y="6668"/>
                  <a:pt x="3810" y="0"/>
                </a:cubicBezTo>
                <a:close/>
              </a:path>
            </a:pathLst>
          </a:custGeom>
          <a:solidFill>
            <a:srgbClr val="EAEAEA"/>
          </a:solidFill>
          <a:ln w="95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F75E0E7D-FD29-4B9A-B2F1-D6FB07A6D01F}"/>
              </a:ext>
            </a:extLst>
          </p:cNvPr>
          <p:cNvSpPr/>
          <p:nvPr/>
        </p:nvSpPr>
        <p:spPr>
          <a:xfrm>
            <a:off x="2653105" y="2498220"/>
            <a:ext cx="9525" cy="19050"/>
          </a:xfrm>
          <a:custGeom>
            <a:avLst/>
            <a:gdLst>
              <a:gd name="connsiteX0" fmla="*/ 374 w 0"/>
              <a:gd name="connsiteY0" fmla="*/ 0 h 19050"/>
              <a:gd name="connsiteX1" fmla="*/ 3231 w 0"/>
              <a:gd name="connsiteY1" fmla="*/ 21907 h 19050"/>
              <a:gd name="connsiteX2" fmla="*/ 374 w 0"/>
              <a:gd name="connsiteY2" fmla="*/ 0 h 19050"/>
            </a:gdLst>
            <a:ahLst/>
            <a:cxnLst>
              <a:cxn ang="0">
                <a:pos x="connsiteX0" y="connsiteY0"/>
              </a:cxn>
              <a:cxn ang="0">
                <a:pos x="connsiteX1" y="connsiteY1"/>
              </a:cxn>
              <a:cxn ang="0">
                <a:pos x="connsiteX2" y="connsiteY2"/>
              </a:cxn>
            </a:cxnLst>
            <a:rect l="l" t="t" r="r" b="b"/>
            <a:pathLst>
              <a:path h="19050">
                <a:moveTo>
                  <a:pt x="374" y="0"/>
                </a:moveTo>
                <a:cubicBezTo>
                  <a:pt x="3231" y="6667"/>
                  <a:pt x="4184" y="14288"/>
                  <a:pt x="3231" y="21907"/>
                </a:cubicBezTo>
                <a:cubicBezTo>
                  <a:pt x="-2484" y="15240"/>
                  <a:pt x="1326" y="6667"/>
                  <a:pt x="374" y="0"/>
                </a:cubicBezTo>
                <a:close/>
              </a:path>
            </a:pathLst>
          </a:custGeom>
          <a:solidFill>
            <a:srgbClr val="EAEAEA"/>
          </a:solidFill>
          <a:ln w="95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04700EB9-A191-414D-867E-96A8BB3CD679}"/>
              </a:ext>
            </a:extLst>
          </p:cNvPr>
          <p:cNvSpPr/>
          <p:nvPr/>
        </p:nvSpPr>
        <p:spPr>
          <a:xfrm rot="13353473">
            <a:off x="4199151" y="1826827"/>
            <a:ext cx="312432" cy="1113041"/>
          </a:xfrm>
          <a:custGeom>
            <a:avLst/>
            <a:gdLst>
              <a:gd name="connsiteX0" fmla="*/ 321985 w 457200"/>
              <a:gd name="connsiteY0" fmla="*/ 1555869 h 1628775"/>
              <a:gd name="connsiteX1" fmla="*/ 348655 w 457200"/>
              <a:gd name="connsiteY1" fmla="*/ 1175821 h 1628775"/>
              <a:gd name="connsiteX2" fmla="*/ 368657 w 457200"/>
              <a:gd name="connsiteY2" fmla="*/ 805299 h 1628775"/>
              <a:gd name="connsiteX3" fmla="*/ 461050 w 457200"/>
              <a:gd name="connsiteY3" fmla="*/ 206176 h 1628775"/>
              <a:gd name="connsiteX4" fmla="*/ 426760 w 457200"/>
              <a:gd name="connsiteY4" fmla="*/ 120451 h 1628775"/>
              <a:gd name="connsiteX5" fmla="*/ 141962 w 457200"/>
              <a:gd name="connsiteY5" fmla="*/ 6151 h 1628775"/>
              <a:gd name="connsiteX6" fmla="*/ 82907 w 457200"/>
              <a:gd name="connsiteY6" fmla="*/ 43299 h 1628775"/>
              <a:gd name="connsiteX7" fmla="*/ 40 w 457200"/>
              <a:gd name="connsiteY7" fmla="*/ 893881 h 1628775"/>
              <a:gd name="connsiteX8" fmla="*/ 55285 w 457200"/>
              <a:gd name="connsiteY8" fmla="*/ 945316 h 1628775"/>
              <a:gd name="connsiteX9" fmla="*/ 200065 w 457200"/>
              <a:gd name="connsiteY9" fmla="*/ 937696 h 1628775"/>
              <a:gd name="connsiteX10" fmla="*/ 254357 w 457200"/>
              <a:gd name="connsiteY10" fmla="*/ 1000561 h 1628775"/>
              <a:gd name="connsiteX11" fmla="*/ 211495 w 457200"/>
              <a:gd name="connsiteY11" fmla="*/ 1392991 h 1628775"/>
              <a:gd name="connsiteX12" fmla="*/ 201970 w 457200"/>
              <a:gd name="connsiteY12" fmla="*/ 1490146 h 1628775"/>
              <a:gd name="connsiteX13" fmla="*/ 198160 w 457200"/>
              <a:gd name="connsiteY13" fmla="*/ 1595874 h 1628775"/>
              <a:gd name="connsiteX14" fmla="*/ 263882 w 457200"/>
              <a:gd name="connsiteY14" fmla="*/ 1632069 h 1628775"/>
              <a:gd name="connsiteX15" fmla="*/ 321985 w 457200"/>
              <a:gd name="connsiteY15" fmla="*/ 1555869 h 1628775"/>
              <a:gd name="connsiteX16" fmla="*/ 398185 w 457200"/>
              <a:gd name="connsiteY16" fmla="*/ 216654 h 1628775"/>
              <a:gd name="connsiteX17" fmla="*/ 358180 w 457200"/>
              <a:gd name="connsiteY17" fmla="*/ 206176 h 1628775"/>
              <a:gd name="connsiteX18" fmla="*/ 367705 w 457200"/>
              <a:gd name="connsiteY18" fmla="*/ 166171 h 1628775"/>
              <a:gd name="connsiteX19" fmla="*/ 407710 w 457200"/>
              <a:gd name="connsiteY19" fmla="*/ 174744 h 1628775"/>
              <a:gd name="connsiteX20" fmla="*/ 398185 w 457200"/>
              <a:gd name="connsiteY20" fmla="*/ 216654 h 1628775"/>
              <a:gd name="connsiteX21" fmla="*/ 269597 w 457200"/>
              <a:gd name="connsiteY21" fmla="*/ 1156771 h 1628775"/>
              <a:gd name="connsiteX22" fmla="*/ 274360 w 457200"/>
              <a:gd name="connsiteY22" fmla="*/ 1126291 h 1628775"/>
              <a:gd name="connsiteX23" fmla="*/ 304840 w 457200"/>
              <a:gd name="connsiteY23" fmla="*/ 1131054 h 1628775"/>
              <a:gd name="connsiteX24" fmla="*/ 300077 w 457200"/>
              <a:gd name="connsiteY24" fmla="*/ 1163439 h 1628775"/>
              <a:gd name="connsiteX25" fmla="*/ 269597 w 457200"/>
              <a:gd name="connsiteY25" fmla="*/ 1156771 h 1628775"/>
              <a:gd name="connsiteX26" fmla="*/ 263882 w 457200"/>
              <a:gd name="connsiteY26" fmla="*/ 1314886 h 1628775"/>
              <a:gd name="connsiteX27" fmla="*/ 269597 w 457200"/>
              <a:gd name="connsiteY27" fmla="*/ 1283454 h 1628775"/>
              <a:gd name="connsiteX28" fmla="*/ 301030 w 457200"/>
              <a:gd name="connsiteY28" fmla="*/ 1289169 h 1628775"/>
              <a:gd name="connsiteX29" fmla="*/ 295315 w 457200"/>
              <a:gd name="connsiteY29" fmla="*/ 1320601 h 1628775"/>
              <a:gd name="connsiteX30" fmla="*/ 263882 w 457200"/>
              <a:gd name="connsiteY30" fmla="*/ 1314886 h 1628775"/>
              <a:gd name="connsiteX31" fmla="*/ 261025 w 457200"/>
              <a:gd name="connsiteY31" fmla="*/ 1455856 h 1628775"/>
              <a:gd name="connsiteX32" fmla="*/ 266740 w 457200"/>
              <a:gd name="connsiteY32" fmla="*/ 1424424 h 1628775"/>
              <a:gd name="connsiteX33" fmla="*/ 297220 w 457200"/>
              <a:gd name="connsiteY33" fmla="*/ 1431091 h 1628775"/>
              <a:gd name="connsiteX34" fmla="*/ 292457 w 457200"/>
              <a:gd name="connsiteY34" fmla="*/ 1462524 h 1628775"/>
              <a:gd name="connsiteX35" fmla="*/ 261025 w 457200"/>
              <a:gd name="connsiteY35" fmla="*/ 1455856 h 1628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457200" h="1628775">
                <a:moveTo>
                  <a:pt x="321985" y="1555869"/>
                </a:moveTo>
                <a:cubicBezTo>
                  <a:pt x="341035" y="1428234"/>
                  <a:pt x="342940" y="1304409"/>
                  <a:pt x="348655" y="1175821"/>
                </a:cubicBezTo>
                <a:cubicBezTo>
                  <a:pt x="353417" y="1053901"/>
                  <a:pt x="360085" y="927219"/>
                  <a:pt x="368657" y="805299"/>
                </a:cubicBezTo>
                <a:cubicBezTo>
                  <a:pt x="382945" y="606226"/>
                  <a:pt x="433427" y="417631"/>
                  <a:pt x="461050" y="206176"/>
                </a:cubicBezTo>
                <a:cubicBezTo>
                  <a:pt x="470575" y="168076"/>
                  <a:pt x="467717" y="136644"/>
                  <a:pt x="426760" y="120451"/>
                </a:cubicBezTo>
                <a:cubicBezTo>
                  <a:pt x="328652" y="82351"/>
                  <a:pt x="240070" y="45204"/>
                  <a:pt x="141962" y="6151"/>
                </a:cubicBezTo>
                <a:cubicBezTo>
                  <a:pt x="102910" y="-9089"/>
                  <a:pt x="89575" y="4246"/>
                  <a:pt x="82907" y="43299"/>
                </a:cubicBezTo>
                <a:cubicBezTo>
                  <a:pt x="71477" y="127119"/>
                  <a:pt x="4802" y="683379"/>
                  <a:pt x="40" y="893881"/>
                </a:cubicBezTo>
                <a:cubicBezTo>
                  <a:pt x="-913" y="935791"/>
                  <a:pt x="15280" y="951031"/>
                  <a:pt x="55285" y="945316"/>
                </a:cubicBezTo>
                <a:cubicBezTo>
                  <a:pt x="108625" y="938649"/>
                  <a:pt x="146725" y="942459"/>
                  <a:pt x="200065" y="937696"/>
                </a:cubicBezTo>
                <a:cubicBezTo>
                  <a:pt x="257215" y="932934"/>
                  <a:pt x="273407" y="947221"/>
                  <a:pt x="254357" y="1000561"/>
                </a:cubicBezTo>
                <a:cubicBezTo>
                  <a:pt x="206732" y="1139626"/>
                  <a:pt x="212447" y="1248211"/>
                  <a:pt x="211495" y="1392991"/>
                </a:cubicBezTo>
                <a:cubicBezTo>
                  <a:pt x="211495" y="1411089"/>
                  <a:pt x="216257" y="1478716"/>
                  <a:pt x="201970" y="1490146"/>
                </a:cubicBezTo>
                <a:cubicBezTo>
                  <a:pt x="158155" y="1528246"/>
                  <a:pt x="175300" y="1551106"/>
                  <a:pt x="198160" y="1595874"/>
                </a:cubicBezTo>
                <a:cubicBezTo>
                  <a:pt x="211495" y="1618734"/>
                  <a:pt x="223877" y="1640641"/>
                  <a:pt x="263882" y="1632069"/>
                </a:cubicBezTo>
                <a:cubicBezTo>
                  <a:pt x="305792" y="1624449"/>
                  <a:pt x="316270" y="1594921"/>
                  <a:pt x="321985" y="1555869"/>
                </a:cubicBezTo>
                <a:close/>
                <a:moveTo>
                  <a:pt x="398185" y="216654"/>
                </a:moveTo>
                <a:cubicBezTo>
                  <a:pt x="382945" y="225226"/>
                  <a:pt x="368657" y="219511"/>
                  <a:pt x="358180" y="206176"/>
                </a:cubicBezTo>
                <a:cubicBezTo>
                  <a:pt x="350560" y="189984"/>
                  <a:pt x="353417" y="175696"/>
                  <a:pt x="367705" y="166171"/>
                </a:cubicBezTo>
                <a:cubicBezTo>
                  <a:pt x="381992" y="157599"/>
                  <a:pt x="398185" y="159504"/>
                  <a:pt x="407710" y="174744"/>
                </a:cubicBezTo>
                <a:cubicBezTo>
                  <a:pt x="419140" y="190936"/>
                  <a:pt x="415330" y="207129"/>
                  <a:pt x="398185" y="216654"/>
                </a:cubicBezTo>
                <a:close/>
                <a:moveTo>
                  <a:pt x="269597" y="1156771"/>
                </a:moveTo>
                <a:cubicBezTo>
                  <a:pt x="261977" y="1145341"/>
                  <a:pt x="262930" y="1133911"/>
                  <a:pt x="274360" y="1126291"/>
                </a:cubicBezTo>
                <a:cubicBezTo>
                  <a:pt x="285790" y="1118671"/>
                  <a:pt x="296267" y="1121529"/>
                  <a:pt x="304840" y="1131054"/>
                </a:cubicBezTo>
                <a:cubicBezTo>
                  <a:pt x="312460" y="1144389"/>
                  <a:pt x="310555" y="1155819"/>
                  <a:pt x="300077" y="1163439"/>
                </a:cubicBezTo>
                <a:cubicBezTo>
                  <a:pt x="289600" y="1170106"/>
                  <a:pt x="277217" y="1168201"/>
                  <a:pt x="269597" y="1156771"/>
                </a:cubicBezTo>
                <a:close/>
                <a:moveTo>
                  <a:pt x="263882" y="1314886"/>
                </a:moveTo>
                <a:cubicBezTo>
                  <a:pt x="256262" y="1303456"/>
                  <a:pt x="258167" y="1291074"/>
                  <a:pt x="269597" y="1283454"/>
                </a:cubicBezTo>
                <a:cubicBezTo>
                  <a:pt x="281027" y="1275834"/>
                  <a:pt x="292457" y="1279644"/>
                  <a:pt x="301030" y="1289169"/>
                </a:cubicBezTo>
                <a:cubicBezTo>
                  <a:pt x="308650" y="1301551"/>
                  <a:pt x="306745" y="1312029"/>
                  <a:pt x="295315" y="1320601"/>
                </a:cubicBezTo>
                <a:cubicBezTo>
                  <a:pt x="283885" y="1328221"/>
                  <a:pt x="271502" y="1326316"/>
                  <a:pt x="263882" y="1314886"/>
                </a:cubicBezTo>
                <a:close/>
                <a:moveTo>
                  <a:pt x="261025" y="1455856"/>
                </a:moveTo>
                <a:cubicBezTo>
                  <a:pt x="253405" y="1443474"/>
                  <a:pt x="255310" y="1432044"/>
                  <a:pt x="266740" y="1424424"/>
                </a:cubicBezTo>
                <a:cubicBezTo>
                  <a:pt x="278170" y="1416804"/>
                  <a:pt x="289600" y="1418709"/>
                  <a:pt x="297220" y="1431091"/>
                </a:cubicBezTo>
                <a:cubicBezTo>
                  <a:pt x="304840" y="1443474"/>
                  <a:pt x="301030" y="1453951"/>
                  <a:pt x="292457" y="1462524"/>
                </a:cubicBezTo>
                <a:cubicBezTo>
                  <a:pt x="279122" y="1469191"/>
                  <a:pt x="268645" y="1467286"/>
                  <a:pt x="261025" y="1455856"/>
                </a:cubicBezTo>
                <a:close/>
              </a:path>
            </a:pathLst>
          </a:custGeom>
          <a:solidFill>
            <a:schemeClr val="bg1"/>
          </a:solidFill>
          <a:ln w="95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E9CBAC0-DEEC-41B0-BCB6-E17E30575093}"/>
              </a:ext>
            </a:extLst>
          </p:cNvPr>
          <p:cNvSpPr/>
          <p:nvPr/>
        </p:nvSpPr>
        <p:spPr>
          <a:xfrm rot="5664975">
            <a:off x="902648" y="1931390"/>
            <a:ext cx="457173" cy="1684205"/>
          </a:xfrm>
          <a:custGeom>
            <a:avLst/>
            <a:gdLst>
              <a:gd name="connsiteX0" fmla="*/ 354424 w 728345"/>
              <a:gd name="connsiteY0" fmla="*/ 2536507 h 2683192"/>
              <a:gd name="connsiteX1" fmla="*/ 331564 w 728345"/>
              <a:gd name="connsiteY1" fmla="*/ 2585085 h 2683192"/>
              <a:gd name="connsiteX2" fmla="*/ 380141 w 728345"/>
              <a:gd name="connsiteY2" fmla="*/ 2607944 h 2683192"/>
              <a:gd name="connsiteX3" fmla="*/ 403002 w 728345"/>
              <a:gd name="connsiteY3" fmla="*/ 2559367 h 2683192"/>
              <a:gd name="connsiteX4" fmla="*/ 354424 w 728345"/>
              <a:gd name="connsiteY4" fmla="*/ 2536507 h 2683192"/>
              <a:gd name="connsiteX5" fmla="*/ 590644 w 728345"/>
              <a:gd name="connsiteY5" fmla="*/ 141923 h 2683192"/>
              <a:gd name="connsiteX6" fmla="*/ 562069 w 728345"/>
              <a:gd name="connsiteY6" fmla="*/ 165735 h 2683192"/>
              <a:gd name="connsiteX7" fmla="*/ 562069 w 728345"/>
              <a:gd name="connsiteY7" fmla="*/ 782955 h 2683192"/>
              <a:gd name="connsiteX8" fmla="*/ 590644 w 728345"/>
              <a:gd name="connsiteY8" fmla="*/ 806768 h 2683192"/>
              <a:gd name="connsiteX9" fmla="*/ 619219 w 728345"/>
              <a:gd name="connsiteY9" fmla="*/ 782955 h 2683192"/>
              <a:gd name="connsiteX10" fmla="*/ 619219 w 728345"/>
              <a:gd name="connsiteY10" fmla="*/ 165735 h 2683192"/>
              <a:gd name="connsiteX11" fmla="*/ 590644 w 728345"/>
              <a:gd name="connsiteY11" fmla="*/ 141923 h 2683192"/>
              <a:gd name="connsiteX12" fmla="*/ 479202 w 728345"/>
              <a:gd name="connsiteY12" fmla="*/ 141923 h 2683192"/>
              <a:gd name="connsiteX13" fmla="*/ 450627 w 728345"/>
              <a:gd name="connsiteY13" fmla="*/ 165735 h 2683192"/>
              <a:gd name="connsiteX14" fmla="*/ 450627 w 728345"/>
              <a:gd name="connsiteY14" fmla="*/ 782955 h 2683192"/>
              <a:gd name="connsiteX15" fmla="*/ 479202 w 728345"/>
              <a:gd name="connsiteY15" fmla="*/ 806768 h 2683192"/>
              <a:gd name="connsiteX16" fmla="*/ 507777 w 728345"/>
              <a:gd name="connsiteY16" fmla="*/ 782955 h 2683192"/>
              <a:gd name="connsiteX17" fmla="*/ 507777 w 728345"/>
              <a:gd name="connsiteY17" fmla="*/ 165735 h 2683192"/>
              <a:gd name="connsiteX18" fmla="*/ 479202 w 728345"/>
              <a:gd name="connsiteY18" fmla="*/ 141923 h 2683192"/>
              <a:gd name="connsiteX19" fmla="*/ 367759 w 728345"/>
              <a:gd name="connsiteY19" fmla="*/ 141923 h 2683192"/>
              <a:gd name="connsiteX20" fmla="*/ 339184 w 728345"/>
              <a:gd name="connsiteY20" fmla="*/ 165735 h 2683192"/>
              <a:gd name="connsiteX21" fmla="*/ 339184 w 728345"/>
              <a:gd name="connsiteY21" fmla="*/ 782955 h 2683192"/>
              <a:gd name="connsiteX22" fmla="*/ 367759 w 728345"/>
              <a:gd name="connsiteY22" fmla="*/ 806768 h 2683192"/>
              <a:gd name="connsiteX23" fmla="*/ 396334 w 728345"/>
              <a:gd name="connsiteY23" fmla="*/ 782955 h 2683192"/>
              <a:gd name="connsiteX24" fmla="*/ 396334 w 728345"/>
              <a:gd name="connsiteY24" fmla="*/ 165735 h 2683192"/>
              <a:gd name="connsiteX25" fmla="*/ 367759 w 728345"/>
              <a:gd name="connsiteY25" fmla="*/ 141923 h 2683192"/>
              <a:gd name="connsiteX26" fmla="*/ 256316 w 728345"/>
              <a:gd name="connsiteY26" fmla="*/ 141923 h 2683192"/>
              <a:gd name="connsiteX27" fmla="*/ 227741 w 728345"/>
              <a:gd name="connsiteY27" fmla="*/ 165735 h 2683192"/>
              <a:gd name="connsiteX28" fmla="*/ 227741 w 728345"/>
              <a:gd name="connsiteY28" fmla="*/ 782955 h 2683192"/>
              <a:gd name="connsiteX29" fmla="*/ 256316 w 728345"/>
              <a:gd name="connsiteY29" fmla="*/ 806768 h 2683192"/>
              <a:gd name="connsiteX30" fmla="*/ 284891 w 728345"/>
              <a:gd name="connsiteY30" fmla="*/ 782955 h 2683192"/>
              <a:gd name="connsiteX31" fmla="*/ 284891 w 728345"/>
              <a:gd name="connsiteY31" fmla="*/ 165735 h 2683192"/>
              <a:gd name="connsiteX32" fmla="*/ 256316 w 728345"/>
              <a:gd name="connsiteY32" fmla="*/ 141923 h 2683192"/>
              <a:gd name="connsiteX33" fmla="*/ 144874 w 728345"/>
              <a:gd name="connsiteY33" fmla="*/ 141923 h 2683192"/>
              <a:gd name="connsiteX34" fmla="*/ 116299 w 728345"/>
              <a:gd name="connsiteY34" fmla="*/ 165735 h 2683192"/>
              <a:gd name="connsiteX35" fmla="*/ 116299 w 728345"/>
              <a:gd name="connsiteY35" fmla="*/ 782955 h 2683192"/>
              <a:gd name="connsiteX36" fmla="*/ 144874 w 728345"/>
              <a:gd name="connsiteY36" fmla="*/ 806768 h 2683192"/>
              <a:gd name="connsiteX37" fmla="*/ 173449 w 728345"/>
              <a:gd name="connsiteY37" fmla="*/ 782955 h 2683192"/>
              <a:gd name="connsiteX38" fmla="*/ 173449 w 728345"/>
              <a:gd name="connsiteY38" fmla="*/ 165735 h 2683192"/>
              <a:gd name="connsiteX39" fmla="*/ 144874 w 728345"/>
              <a:gd name="connsiteY39" fmla="*/ 141923 h 2683192"/>
              <a:gd name="connsiteX40" fmla="*/ 229647 w 728345"/>
              <a:gd name="connsiteY40" fmla="*/ 0 h 2683192"/>
              <a:gd name="connsiteX41" fmla="*/ 499204 w 728345"/>
              <a:gd name="connsiteY41" fmla="*/ 0 h 2683192"/>
              <a:gd name="connsiteX42" fmla="*/ 726852 w 728345"/>
              <a:gd name="connsiteY42" fmla="*/ 228600 h 2683192"/>
              <a:gd name="connsiteX43" fmla="*/ 688752 w 728345"/>
              <a:gd name="connsiteY43" fmla="*/ 783908 h 2683192"/>
              <a:gd name="connsiteX44" fmla="*/ 583977 w 728345"/>
              <a:gd name="connsiteY44" fmla="*/ 888683 h 2683192"/>
              <a:gd name="connsiteX45" fmla="*/ 412527 w 728345"/>
              <a:gd name="connsiteY45" fmla="*/ 888683 h 2683192"/>
              <a:gd name="connsiteX46" fmla="*/ 412527 w 728345"/>
              <a:gd name="connsiteY46" fmla="*/ 1535079 h 2683192"/>
              <a:gd name="connsiteX47" fmla="*/ 430981 w 728345"/>
              <a:gd name="connsiteY47" fmla="*/ 1547455 h 2683192"/>
              <a:gd name="connsiteX48" fmla="*/ 457294 w 728345"/>
              <a:gd name="connsiteY48" fmla="*/ 1611630 h 2683192"/>
              <a:gd name="connsiteX49" fmla="*/ 457294 w 728345"/>
              <a:gd name="connsiteY49" fmla="*/ 2592705 h 2683192"/>
              <a:gd name="connsiteX50" fmla="*/ 366807 w 728345"/>
              <a:gd name="connsiteY50" fmla="*/ 2683192 h 2683192"/>
              <a:gd name="connsiteX51" fmla="*/ 276319 w 728345"/>
              <a:gd name="connsiteY51" fmla="*/ 2592705 h 2683192"/>
              <a:gd name="connsiteX52" fmla="*/ 276319 w 728345"/>
              <a:gd name="connsiteY52" fmla="*/ 1611630 h 2683192"/>
              <a:gd name="connsiteX53" fmla="*/ 302990 w 728345"/>
              <a:gd name="connsiteY53" fmla="*/ 1547813 h 2683192"/>
              <a:gd name="connsiteX54" fmla="*/ 322039 w 728345"/>
              <a:gd name="connsiteY54" fmla="*/ 1534909 h 2683192"/>
              <a:gd name="connsiteX55" fmla="*/ 322039 w 728345"/>
              <a:gd name="connsiteY55" fmla="*/ 888683 h 2683192"/>
              <a:gd name="connsiteX56" fmla="*/ 143922 w 728345"/>
              <a:gd name="connsiteY56" fmla="*/ 888683 h 2683192"/>
              <a:gd name="connsiteX57" fmla="*/ 39147 w 728345"/>
              <a:gd name="connsiteY57" fmla="*/ 783908 h 2683192"/>
              <a:gd name="connsiteX58" fmla="*/ 1047 w 728345"/>
              <a:gd name="connsiteY58" fmla="*/ 228600 h 2683192"/>
              <a:gd name="connsiteX59" fmla="*/ 229647 w 728345"/>
              <a:gd name="connsiteY59" fmla="*/ 0 h 2683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728345" h="2683192">
                <a:moveTo>
                  <a:pt x="354424" y="2536507"/>
                </a:moveTo>
                <a:cubicBezTo>
                  <a:pt x="334422" y="2543175"/>
                  <a:pt x="323944" y="2565082"/>
                  <a:pt x="331564" y="2585085"/>
                </a:cubicBezTo>
                <a:cubicBezTo>
                  <a:pt x="338232" y="2605087"/>
                  <a:pt x="360139" y="2615565"/>
                  <a:pt x="380141" y="2607944"/>
                </a:cubicBezTo>
                <a:cubicBezTo>
                  <a:pt x="400144" y="2601277"/>
                  <a:pt x="410622" y="2579369"/>
                  <a:pt x="403002" y="2559367"/>
                </a:cubicBezTo>
                <a:cubicBezTo>
                  <a:pt x="396334" y="2539365"/>
                  <a:pt x="374427" y="2529840"/>
                  <a:pt x="354424" y="2536507"/>
                </a:cubicBezTo>
                <a:close/>
                <a:moveTo>
                  <a:pt x="590644" y="141923"/>
                </a:moveTo>
                <a:cubicBezTo>
                  <a:pt x="575404" y="141923"/>
                  <a:pt x="562069" y="152400"/>
                  <a:pt x="562069" y="165735"/>
                </a:cubicBezTo>
                <a:lnTo>
                  <a:pt x="562069" y="782955"/>
                </a:lnTo>
                <a:cubicBezTo>
                  <a:pt x="562069" y="796290"/>
                  <a:pt x="574452" y="806768"/>
                  <a:pt x="590644" y="806768"/>
                </a:cubicBezTo>
                <a:cubicBezTo>
                  <a:pt x="605884" y="806768"/>
                  <a:pt x="619219" y="796290"/>
                  <a:pt x="619219" y="782955"/>
                </a:cubicBezTo>
                <a:lnTo>
                  <a:pt x="619219" y="165735"/>
                </a:lnTo>
                <a:cubicBezTo>
                  <a:pt x="619219" y="152400"/>
                  <a:pt x="606836" y="141923"/>
                  <a:pt x="590644" y="141923"/>
                </a:cubicBezTo>
                <a:close/>
                <a:moveTo>
                  <a:pt x="479202" y="141923"/>
                </a:moveTo>
                <a:cubicBezTo>
                  <a:pt x="463961" y="141923"/>
                  <a:pt x="450627" y="152400"/>
                  <a:pt x="450627" y="165735"/>
                </a:cubicBezTo>
                <a:lnTo>
                  <a:pt x="450627" y="782955"/>
                </a:lnTo>
                <a:cubicBezTo>
                  <a:pt x="450627" y="796290"/>
                  <a:pt x="463009" y="806768"/>
                  <a:pt x="479202" y="806768"/>
                </a:cubicBezTo>
                <a:cubicBezTo>
                  <a:pt x="494441" y="806768"/>
                  <a:pt x="507777" y="796290"/>
                  <a:pt x="507777" y="782955"/>
                </a:cubicBezTo>
                <a:lnTo>
                  <a:pt x="507777" y="165735"/>
                </a:lnTo>
                <a:cubicBezTo>
                  <a:pt x="507777" y="152400"/>
                  <a:pt x="495394" y="141923"/>
                  <a:pt x="479202" y="141923"/>
                </a:cubicBezTo>
                <a:close/>
                <a:moveTo>
                  <a:pt x="367759" y="141923"/>
                </a:moveTo>
                <a:cubicBezTo>
                  <a:pt x="352519" y="141923"/>
                  <a:pt x="339184" y="152400"/>
                  <a:pt x="339184" y="165735"/>
                </a:cubicBezTo>
                <a:lnTo>
                  <a:pt x="339184" y="782955"/>
                </a:lnTo>
                <a:cubicBezTo>
                  <a:pt x="339184" y="796290"/>
                  <a:pt x="351566" y="806768"/>
                  <a:pt x="367759" y="806768"/>
                </a:cubicBezTo>
                <a:cubicBezTo>
                  <a:pt x="382999" y="806768"/>
                  <a:pt x="396334" y="796290"/>
                  <a:pt x="396334" y="782955"/>
                </a:cubicBezTo>
                <a:lnTo>
                  <a:pt x="396334" y="165735"/>
                </a:lnTo>
                <a:cubicBezTo>
                  <a:pt x="396334" y="152400"/>
                  <a:pt x="383952" y="141923"/>
                  <a:pt x="367759" y="141923"/>
                </a:cubicBezTo>
                <a:close/>
                <a:moveTo>
                  <a:pt x="256316" y="141923"/>
                </a:moveTo>
                <a:cubicBezTo>
                  <a:pt x="241077" y="141923"/>
                  <a:pt x="227741" y="152400"/>
                  <a:pt x="227741" y="165735"/>
                </a:cubicBezTo>
                <a:lnTo>
                  <a:pt x="227741" y="782955"/>
                </a:lnTo>
                <a:cubicBezTo>
                  <a:pt x="227741" y="796290"/>
                  <a:pt x="240124" y="806768"/>
                  <a:pt x="256316" y="806768"/>
                </a:cubicBezTo>
                <a:cubicBezTo>
                  <a:pt x="271556" y="806768"/>
                  <a:pt x="284891" y="796290"/>
                  <a:pt x="284891" y="782955"/>
                </a:cubicBezTo>
                <a:lnTo>
                  <a:pt x="284891" y="165735"/>
                </a:lnTo>
                <a:cubicBezTo>
                  <a:pt x="284891" y="152400"/>
                  <a:pt x="272509" y="141923"/>
                  <a:pt x="256316" y="141923"/>
                </a:cubicBezTo>
                <a:close/>
                <a:moveTo>
                  <a:pt x="144874" y="141923"/>
                </a:moveTo>
                <a:cubicBezTo>
                  <a:pt x="129634" y="141923"/>
                  <a:pt x="116299" y="152400"/>
                  <a:pt x="116299" y="165735"/>
                </a:cubicBezTo>
                <a:lnTo>
                  <a:pt x="116299" y="782955"/>
                </a:lnTo>
                <a:cubicBezTo>
                  <a:pt x="116299" y="796290"/>
                  <a:pt x="128681" y="806768"/>
                  <a:pt x="144874" y="806768"/>
                </a:cubicBezTo>
                <a:cubicBezTo>
                  <a:pt x="160114" y="806768"/>
                  <a:pt x="173449" y="796290"/>
                  <a:pt x="173449" y="782955"/>
                </a:cubicBezTo>
                <a:lnTo>
                  <a:pt x="173449" y="165735"/>
                </a:lnTo>
                <a:cubicBezTo>
                  <a:pt x="173449" y="152400"/>
                  <a:pt x="161066" y="141923"/>
                  <a:pt x="144874" y="141923"/>
                </a:cubicBezTo>
                <a:close/>
                <a:moveTo>
                  <a:pt x="229647" y="0"/>
                </a:moveTo>
                <a:lnTo>
                  <a:pt x="499204" y="0"/>
                </a:lnTo>
                <a:cubicBezTo>
                  <a:pt x="624934" y="0"/>
                  <a:pt x="743044" y="36195"/>
                  <a:pt x="726852" y="228600"/>
                </a:cubicBezTo>
                <a:lnTo>
                  <a:pt x="688752" y="783908"/>
                </a:lnTo>
                <a:cubicBezTo>
                  <a:pt x="688752" y="841058"/>
                  <a:pt x="642079" y="888683"/>
                  <a:pt x="583977" y="888683"/>
                </a:cubicBezTo>
                <a:lnTo>
                  <a:pt x="412527" y="888683"/>
                </a:lnTo>
                <a:lnTo>
                  <a:pt x="412527" y="1535079"/>
                </a:lnTo>
                <a:lnTo>
                  <a:pt x="430981" y="1547455"/>
                </a:lnTo>
                <a:cubicBezTo>
                  <a:pt x="447293" y="1563767"/>
                  <a:pt x="457294" y="1586389"/>
                  <a:pt x="457294" y="1611630"/>
                </a:cubicBezTo>
                <a:lnTo>
                  <a:pt x="457294" y="2592705"/>
                </a:lnTo>
                <a:cubicBezTo>
                  <a:pt x="457294" y="2642235"/>
                  <a:pt x="416336" y="2683192"/>
                  <a:pt x="366807" y="2683192"/>
                </a:cubicBezTo>
                <a:cubicBezTo>
                  <a:pt x="317277" y="2683192"/>
                  <a:pt x="276319" y="2642235"/>
                  <a:pt x="276319" y="2592705"/>
                </a:cubicBezTo>
                <a:lnTo>
                  <a:pt x="276319" y="1611630"/>
                </a:lnTo>
                <a:cubicBezTo>
                  <a:pt x="276319" y="1586865"/>
                  <a:pt x="286559" y="1564243"/>
                  <a:pt x="302990" y="1547813"/>
                </a:cubicBezTo>
                <a:lnTo>
                  <a:pt x="322039" y="1534909"/>
                </a:lnTo>
                <a:lnTo>
                  <a:pt x="322039" y="888683"/>
                </a:lnTo>
                <a:lnTo>
                  <a:pt x="143922" y="888683"/>
                </a:lnTo>
                <a:cubicBezTo>
                  <a:pt x="86772" y="888683"/>
                  <a:pt x="39147" y="842010"/>
                  <a:pt x="39147" y="783908"/>
                </a:cubicBezTo>
                <a:lnTo>
                  <a:pt x="1047" y="228600"/>
                </a:lnTo>
                <a:cubicBezTo>
                  <a:pt x="-12289" y="34290"/>
                  <a:pt x="103916" y="0"/>
                  <a:pt x="229647"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30" name="Freeform: Shape 29">
            <a:extLst>
              <a:ext uri="{FF2B5EF4-FFF2-40B4-BE49-F238E27FC236}">
                <a16:creationId xmlns:a16="http://schemas.microsoft.com/office/drawing/2014/main" id="{0D39865F-3951-4F70-828E-BD37D397FA02}"/>
              </a:ext>
            </a:extLst>
          </p:cNvPr>
          <p:cNvSpPr/>
          <p:nvPr/>
        </p:nvSpPr>
        <p:spPr>
          <a:xfrm rot="1685737">
            <a:off x="708471" y="3880408"/>
            <a:ext cx="518121" cy="2030698"/>
          </a:xfrm>
          <a:custGeom>
            <a:avLst/>
            <a:gdLst>
              <a:gd name="connsiteX0" fmla="*/ 450200 w 590550"/>
              <a:gd name="connsiteY0" fmla="*/ 68609 h 2314575"/>
              <a:gd name="connsiteX1" fmla="*/ 291132 w 590550"/>
              <a:gd name="connsiteY1" fmla="*/ 29 h 2314575"/>
              <a:gd name="connsiteX2" fmla="*/ 291132 w 590550"/>
              <a:gd name="connsiteY2" fmla="*/ 29 h 2314575"/>
              <a:gd name="connsiteX3" fmla="*/ 291132 w 590550"/>
              <a:gd name="connsiteY3" fmla="*/ 29 h 2314575"/>
              <a:gd name="connsiteX4" fmla="*/ 291132 w 590550"/>
              <a:gd name="connsiteY4" fmla="*/ 29 h 2314575"/>
              <a:gd name="connsiteX5" fmla="*/ 291132 w 590550"/>
              <a:gd name="connsiteY5" fmla="*/ 29 h 2314575"/>
              <a:gd name="connsiteX6" fmla="*/ 286370 w 590550"/>
              <a:gd name="connsiteY6" fmla="*/ 29 h 2314575"/>
              <a:gd name="connsiteX7" fmla="*/ 130160 w 590550"/>
              <a:gd name="connsiteY7" fmla="*/ 78134 h 2314575"/>
              <a:gd name="connsiteX8" fmla="*/ 2525 w 590550"/>
              <a:gd name="connsiteY8" fmla="*/ 557241 h 2314575"/>
              <a:gd name="connsiteX9" fmla="*/ 147304 w 590550"/>
              <a:gd name="connsiteY9" fmla="*/ 1065876 h 2314575"/>
              <a:gd name="connsiteX10" fmla="*/ 140637 w 590550"/>
              <a:gd name="connsiteY10" fmla="*/ 1077306 h 2314575"/>
              <a:gd name="connsiteX11" fmla="*/ 140637 w 590550"/>
              <a:gd name="connsiteY11" fmla="*/ 1085879 h 2314575"/>
              <a:gd name="connsiteX12" fmla="*/ 153019 w 590550"/>
              <a:gd name="connsiteY12" fmla="*/ 1098261 h 2314575"/>
              <a:gd name="connsiteX13" fmla="*/ 158735 w 590550"/>
              <a:gd name="connsiteY13" fmla="*/ 1098261 h 2314575"/>
              <a:gd name="connsiteX14" fmla="*/ 257794 w 590550"/>
              <a:gd name="connsiteY14" fmla="*/ 1355436 h 2314575"/>
              <a:gd name="connsiteX15" fmla="*/ 190167 w 590550"/>
              <a:gd name="connsiteY15" fmla="*/ 1437351 h 2314575"/>
              <a:gd name="connsiteX16" fmla="*/ 209217 w 590550"/>
              <a:gd name="connsiteY16" fmla="*/ 2227926 h 2314575"/>
              <a:gd name="connsiteX17" fmla="*/ 299704 w 590550"/>
              <a:gd name="connsiteY17" fmla="*/ 2318414 h 2314575"/>
              <a:gd name="connsiteX18" fmla="*/ 390192 w 590550"/>
              <a:gd name="connsiteY18" fmla="*/ 2227926 h 2314575"/>
              <a:gd name="connsiteX19" fmla="*/ 409242 w 590550"/>
              <a:gd name="connsiteY19" fmla="*/ 1437351 h 2314575"/>
              <a:gd name="connsiteX20" fmla="*/ 343520 w 590550"/>
              <a:gd name="connsiteY20" fmla="*/ 1356389 h 2314575"/>
              <a:gd name="connsiteX21" fmla="*/ 437817 w 590550"/>
              <a:gd name="connsiteY21" fmla="*/ 1098261 h 2314575"/>
              <a:gd name="connsiteX22" fmla="*/ 447342 w 590550"/>
              <a:gd name="connsiteY22" fmla="*/ 1098261 h 2314575"/>
              <a:gd name="connsiteX23" fmla="*/ 459725 w 590550"/>
              <a:gd name="connsiteY23" fmla="*/ 1085879 h 2314575"/>
              <a:gd name="connsiteX24" fmla="*/ 459725 w 590550"/>
              <a:gd name="connsiteY24" fmla="*/ 1077306 h 2314575"/>
              <a:gd name="connsiteX25" fmla="*/ 449247 w 590550"/>
              <a:gd name="connsiteY25" fmla="*/ 1064924 h 2314575"/>
              <a:gd name="connsiteX26" fmla="*/ 592122 w 590550"/>
              <a:gd name="connsiteY26" fmla="*/ 521999 h 2314575"/>
              <a:gd name="connsiteX27" fmla="*/ 450200 w 590550"/>
              <a:gd name="connsiteY27" fmla="*/ 68609 h 2314575"/>
              <a:gd name="connsiteX28" fmla="*/ 284465 w 590550"/>
              <a:gd name="connsiteY28" fmla="*/ 1064924 h 2314575"/>
              <a:gd name="connsiteX29" fmla="*/ 233982 w 590550"/>
              <a:gd name="connsiteY29" fmla="*/ 491519 h 2314575"/>
              <a:gd name="connsiteX30" fmla="*/ 290179 w 590550"/>
              <a:gd name="connsiteY30" fmla="*/ 28604 h 2314575"/>
              <a:gd name="connsiteX31" fmla="*/ 290179 w 590550"/>
              <a:gd name="connsiteY31" fmla="*/ 28604 h 2314575"/>
              <a:gd name="connsiteX32" fmla="*/ 295895 w 590550"/>
              <a:gd name="connsiteY32" fmla="*/ 31461 h 2314575"/>
              <a:gd name="connsiteX33" fmla="*/ 355902 w 590550"/>
              <a:gd name="connsiteY33" fmla="*/ 490566 h 2314575"/>
              <a:gd name="connsiteX34" fmla="*/ 314945 w 590550"/>
              <a:gd name="connsiteY34" fmla="*/ 1063971 h 2314575"/>
              <a:gd name="connsiteX35" fmla="*/ 284465 w 590550"/>
              <a:gd name="connsiteY35" fmla="*/ 1063971 h 2314575"/>
              <a:gd name="connsiteX36" fmla="*/ 311135 w 590550"/>
              <a:gd name="connsiteY36" fmla="*/ 1099214 h 2314575"/>
              <a:gd name="connsiteX37" fmla="*/ 300657 w 590550"/>
              <a:gd name="connsiteY37" fmla="*/ 1220181 h 2314575"/>
              <a:gd name="connsiteX38" fmla="*/ 288275 w 590550"/>
              <a:gd name="connsiteY38" fmla="*/ 1099214 h 2314575"/>
              <a:gd name="connsiteX39" fmla="*/ 311135 w 590550"/>
              <a:gd name="connsiteY39" fmla="*/ 1099214 h 2314575"/>
              <a:gd name="connsiteX40" fmla="*/ 243507 w 590550"/>
              <a:gd name="connsiteY40" fmla="*/ 56226 h 2314575"/>
              <a:gd name="connsiteX41" fmla="*/ 205407 w 590550"/>
              <a:gd name="connsiteY41" fmla="*/ 491519 h 2314575"/>
              <a:gd name="connsiteX42" fmla="*/ 255890 w 590550"/>
              <a:gd name="connsiteY42" fmla="*/ 1064924 h 2314575"/>
              <a:gd name="connsiteX43" fmla="*/ 234935 w 590550"/>
              <a:gd name="connsiteY43" fmla="*/ 1064924 h 2314575"/>
              <a:gd name="connsiteX44" fmla="*/ 133017 w 590550"/>
              <a:gd name="connsiteY44" fmla="*/ 517236 h 2314575"/>
              <a:gd name="connsiteX45" fmla="*/ 242554 w 590550"/>
              <a:gd name="connsiteY45" fmla="*/ 58131 h 2314575"/>
              <a:gd name="connsiteX46" fmla="*/ 243507 w 590550"/>
              <a:gd name="connsiteY46" fmla="*/ 56226 h 2314575"/>
              <a:gd name="connsiteX47" fmla="*/ 258747 w 590550"/>
              <a:gd name="connsiteY47" fmla="*/ 1099214 h 2314575"/>
              <a:gd name="connsiteX48" fmla="*/ 273035 w 590550"/>
              <a:gd name="connsiteY48" fmla="*/ 1235421 h 2314575"/>
              <a:gd name="connsiteX49" fmla="*/ 241602 w 590550"/>
              <a:gd name="connsiteY49" fmla="*/ 1099214 h 2314575"/>
              <a:gd name="connsiteX50" fmla="*/ 258747 w 590550"/>
              <a:gd name="connsiteY50" fmla="*/ 1099214 h 2314575"/>
              <a:gd name="connsiteX51" fmla="*/ 339710 w 590550"/>
              <a:gd name="connsiteY51" fmla="*/ 1099214 h 2314575"/>
              <a:gd name="connsiteX52" fmla="*/ 360665 w 590550"/>
              <a:gd name="connsiteY52" fmla="*/ 1099214 h 2314575"/>
              <a:gd name="connsiteX53" fmla="*/ 326375 w 590550"/>
              <a:gd name="connsiteY53" fmla="*/ 1254471 h 2314575"/>
              <a:gd name="connsiteX54" fmla="*/ 339710 w 590550"/>
              <a:gd name="connsiteY54" fmla="*/ 1099214 h 2314575"/>
              <a:gd name="connsiteX55" fmla="*/ 342567 w 590550"/>
              <a:gd name="connsiteY55" fmla="*/ 1064924 h 2314575"/>
              <a:gd name="connsiteX56" fmla="*/ 383525 w 590550"/>
              <a:gd name="connsiteY56" fmla="*/ 491519 h 2314575"/>
              <a:gd name="connsiteX57" fmla="*/ 335900 w 590550"/>
              <a:gd name="connsiteY57" fmla="*/ 46701 h 2314575"/>
              <a:gd name="connsiteX58" fmla="*/ 356854 w 590550"/>
              <a:gd name="connsiteY58" fmla="*/ 65751 h 2314575"/>
              <a:gd name="connsiteX59" fmla="*/ 454962 w 590550"/>
              <a:gd name="connsiteY59" fmla="*/ 513426 h 2314575"/>
              <a:gd name="connsiteX60" fmla="*/ 367332 w 590550"/>
              <a:gd name="connsiteY60" fmla="*/ 1064924 h 2314575"/>
              <a:gd name="connsiteX61" fmla="*/ 342567 w 590550"/>
              <a:gd name="connsiteY61" fmla="*/ 1064924 h 2314575"/>
              <a:gd name="connsiteX62" fmla="*/ 150162 w 590550"/>
              <a:gd name="connsiteY62" fmla="*/ 97184 h 2314575"/>
              <a:gd name="connsiteX63" fmla="*/ 213027 w 590550"/>
              <a:gd name="connsiteY63" fmla="*/ 47654 h 2314575"/>
              <a:gd name="connsiteX64" fmla="*/ 104442 w 590550"/>
              <a:gd name="connsiteY64" fmla="*/ 519141 h 2314575"/>
              <a:gd name="connsiteX65" fmla="*/ 205407 w 590550"/>
              <a:gd name="connsiteY65" fmla="*/ 1064924 h 2314575"/>
              <a:gd name="connsiteX66" fmla="*/ 175879 w 590550"/>
              <a:gd name="connsiteY66" fmla="*/ 1064924 h 2314575"/>
              <a:gd name="connsiteX67" fmla="*/ 29194 w 590550"/>
              <a:gd name="connsiteY67" fmla="*/ 555336 h 2314575"/>
              <a:gd name="connsiteX68" fmla="*/ 150162 w 590550"/>
              <a:gd name="connsiteY68" fmla="*/ 97184 h 2314575"/>
              <a:gd name="connsiteX69" fmla="*/ 213027 w 590550"/>
              <a:gd name="connsiteY69" fmla="*/ 1099214 h 2314575"/>
              <a:gd name="connsiteX70" fmla="*/ 251127 w 590550"/>
              <a:gd name="connsiteY70" fmla="*/ 1263044 h 2314575"/>
              <a:gd name="connsiteX71" fmla="*/ 189215 w 590550"/>
              <a:gd name="connsiteY71" fmla="*/ 1099214 h 2314575"/>
              <a:gd name="connsiteX72" fmla="*/ 213027 w 590550"/>
              <a:gd name="connsiteY72" fmla="*/ 1099214 h 2314575"/>
              <a:gd name="connsiteX73" fmla="*/ 312087 w 590550"/>
              <a:gd name="connsiteY73" fmla="*/ 2245071 h 2314575"/>
              <a:gd name="connsiteX74" fmla="*/ 263510 w 590550"/>
              <a:gd name="connsiteY74" fmla="*/ 2222211 h 2314575"/>
              <a:gd name="connsiteX75" fmla="*/ 286370 w 590550"/>
              <a:gd name="connsiteY75" fmla="*/ 2173634 h 2314575"/>
              <a:gd name="connsiteX76" fmla="*/ 334947 w 590550"/>
              <a:gd name="connsiteY76" fmla="*/ 2196494 h 2314575"/>
              <a:gd name="connsiteX77" fmla="*/ 312087 w 590550"/>
              <a:gd name="connsiteY77" fmla="*/ 2245071 h 2314575"/>
              <a:gd name="connsiteX78" fmla="*/ 363522 w 590550"/>
              <a:gd name="connsiteY78" fmla="*/ 1219229 h 2314575"/>
              <a:gd name="connsiteX79" fmla="*/ 390192 w 590550"/>
              <a:gd name="connsiteY79" fmla="*/ 1099214 h 2314575"/>
              <a:gd name="connsiteX80" fmla="*/ 406385 w 590550"/>
              <a:gd name="connsiteY80" fmla="*/ 1099214 h 2314575"/>
              <a:gd name="connsiteX81" fmla="*/ 363522 w 590550"/>
              <a:gd name="connsiteY81" fmla="*/ 1219229 h 2314575"/>
              <a:gd name="connsiteX82" fmla="*/ 562595 w 590550"/>
              <a:gd name="connsiteY82" fmla="*/ 521046 h 2314575"/>
              <a:gd name="connsiteX83" fmla="*/ 417815 w 590550"/>
              <a:gd name="connsiteY83" fmla="*/ 1063971 h 2314575"/>
              <a:gd name="connsiteX84" fmla="*/ 396860 w 590550"/>
              <a:gd name="connsiteY84" fmla="*/ 1063971 h 2314575"/>
              <a:gd name="connsiteX85" fmla="*/ 483537 w 590550"/>
              <a:gd name="connsiteY85" fmla="*/ 515331 h 2314575"/>
              <a:gd name="connsiteX86" fmla="*/ 384477 w 590550"/>
              <a:gd name="connsiteY86" fmla="*/ 53369 h 2314575"/>
              <a:gd name="connsiteX87" fmla="*/ 429245 w 590550"/>
              <a:gd name="connsiteY87" fmla="*/ 88611 h 2314575"/>
              <a:gd name="connsiteX88" fmla="*/ 562595 w 590550"/>
              <a:gd name="connsiteY88" fmla="*/ 521046 h 231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590550" h="2314575">
                <a:moveTo>
                  <a:pt x="450200" y="68609"/>
                </a:moveTo>
                <a:cubicBezTo>
                  <a:pt x="404479" y="21936"/>
                  <a:pt x="351140" y="-924"/>
                  <a:pt x="291132" y="29"/>
                </a:cubicBezTo>
                <a:cubicBezTo>
                  <a:pt x="291132" y="29"/>
                  <a:pt x="291132" y="29"/>
                  <a:pt x="291132" y="29"/>
                </a:cubicBezTo>
                <a:cubicBezTo>
                  <a:pt x="291132" y="29"/>
                  <a:pt x="291132" y="29"/>
                  <a:pt x="291132" y="29"/>
                </a:cubicBezTo>
                <a:cubicBezTo>
                  <a:pt x="291132" y="29"/>
                  <a:pt x="291132" y="29"/>
                  <a:pt x="291132" y="29"/>
                </a:cubicBezTo>
                <a:cubicBezTo>
                  <a:pt x="291132" y="29"/>
                  <a:pt x="291132" y="29"/>
                  <a:pt x="291132" y="29"/>
                </a:cubicBezTo>
                <a:cubicBezTo>
                  <a:pt x="289227" y="29"/>
                  <a:pt x="288275" y="29"/>
                  <a:pt x="286370" y="29"/>
                </a:cubicBezTo>
                <a:cubicBezTo>
                  <a:pt x="227315" y="1934"/>
                  <a:pt x="174927" y="28604"/>
                  <a:pt x="130160" y="78134"/>
                </a:cubicBezTo>
                <a:cubicBezTo>
                  <a:pt x="28242" y="190529"/>
                  <a:pt x="-10810" y="404841"/>
                  <a:pt x="2525" y="557241"/>
                </a:cubicBezTo>
                <a:cubicBezTo>
                  <a:pt x="13002" y="671541"/>
                  <a:pt x="82535" y="884901"/>
                  <a:pt x="147304" y="1065876"/>
                </a:cubicBezTo>
                <a:cubicBezTo>
                  <a:pt x="143494" y="1067781"/>
                  <a:pt x="140637" y="1072544"/>
                  <a:pt x="140637" y="1077306"/>
                </a:cubicBezTo>
                <a:lnTo>
                  <a:pt x="140637" y="1085879"/>
                </a:lnTo>
                <a:cubicBezTo>
                  <a:pt x="140637" y="1092546"/>
                  <a:pt x="146352" y="1098261"/>
                  <a:pt x="153019" y="1098261"/>
                </a:cubicBezTo>
                <a:lnTo>
                  <a:pt x="158735" y="1098261"/>
                </a:lnTo>
                <a:cubicBezTo>
                  <a:pt x="201597" y="1216371"/>
                  <a:pt x="241602" y="1315431"/>
                  <a:pt x="257794" y="1355436"/>
                </a:cubicBezTo>
                <a:cubicBezTo>
                  <a:pt x="221600" y="1369724"/>
                  <a:pt x="190167" y="1401156"/>
                  <a:pt x="190167" y="1437351"/>
                </a:cubicBezTo>
                <a:lnTo>
                  <a:pt x="209217" y="2227926"/>
                </a:lnTo>
                <a:cubicBezTo>
                  <a:pt x="209217" y="2277456"/>
                  <a:pt x="250175" y="2318414"/>
                  <a:pt x="299704" y="2318414"/>
                </a:cubicBezTo>
                <a:cubicBezTo>
                  <a:pt x="349235" y="2318414"/>
                  <a:pt x="390192" y="2277456"/>
                  <a:pt x="390192" y="2227926"/>
                </a:cubicBezTo>
                <a:lnTo>
                  <a:pt x="409242" y="1437351"/>
                </a:lnTo>
                <a:cubicBezTo>
                  <a:pt x="409242" y="1402109"/>
                  <a:pt x="378762" y="1370676"/>
                  <a:pt x="343520" y="1356389"/>
                </a:cubicBezTo>
                <a:cubicBezTo>
                  <a:pt x="356854" y="1322099"/>
                  <a:pt x="394954" y="1221134"/>
                  <a:pt x="437817" y="1098261"/>
                </a:cubicBezTo>
                <a:lnTo>
                  <a:pt x="447342" y="1098261"/>
                </a:lnTo>
                <a:cubicBezTo>
                  <a:pt x="454010" y="1098261"/>
                  <a:pt x="459725" y="1092546"/>
                  <a:pt x="459725" y="1085879"/>
                </a:cubicBezTo>
                <a:lnTo>
                  <a:pt x="459725" y="1077306"/>
                </a:lnTo>
                <a:cubicBezTo>
                  <a:pt x="459725" y="1070639"/>
                  <a:pt x="454962" y="1065876"/>
                  <a:pt x="449247" y="1064924"/>
                </a:cubicBezTo>
                <a:cubicBezTo>
                  <a:pt x="515922" y="869661"/>
                  <a:pt x="589265" y="633441"/>
                  <a:pt x="592122" y="521999"/>
                </a:cubicBezTo>
                <a:cubicBezTo>
                  <a:pt x="594979" y="377219"/>
                  <a:pt x="552117" y="173384"/>
                  <a:pt x="450200" y="68609"/>
                </a:cubicBezTo>
                <a:close/>
                <a:moveTo>
                  <a:pt x="284465" y="1064924"/>
                </a:moveTo>
                <a:cubicBezTo>
                  <a:pt x="260652" y="838229"/>
                  <a:pt x="233029" y="553431"/>
                  <a:pt x="233982" y="491519"/>
                </a:cubicBezTo>
                <a:cubicBezTo>
                  <a:pt x="239697" y="46701"/>
                  <a:pt x="287322" y="29556"/>
                  <a:pt x="290179" y="28604"/>
                </a:cubicBezTo>
                <a:cubicBezTo>
                  <a:pt x="290179" y="28604"/>
                  <a:pt x="290179" y="28604"/>
                  <a:pt x="290179" y="28604"/>
                </a:cubicBezTo>
                <a:cubicBezTo>
                  <a:pt x="292085" y="28604"/>
                  <a:pt x="293990" y="30509"/>
                  <a:pt x="295895" y="31461"/>
                </a:cubicBezTo>
                <a:cubicBezTo>
                  <a:pt x="336852" y="72419"/>
                  <a:pt x="356854" y="324831"/>
                  <a:pt x="355902" y="490566"/>
                </a:cubicBezTo>
                <a:cubicBezTo>
                  <a:pt x="354950" y="582959"/>
                  <a:pt x="333995" y="849659"/>
                  <a:pt x="314945" y="1063971"/>
                </a:cubicBezTo>
                <a:lnTo>
                  <a:pt x="284465" y="1063971"/>
                </a:lnTo>
                <a:close/>
                <a:moveTo>
                  <a:pt x="311135" y="1099214"/>
                </a:moveTo>
                <a:cubicBezTo>
                  <a:pt x="307325" y="1143029"/>
                  <a:pt x="303515" y="1183986"/>
                  <a:pt x="300657" y="1220181"/>
                </a:cubicBezTo>
                <a:cubicBezTo>
                  <a:pt x="296847" y="1183986"/>
                  <a:pt x="292085" y="1143029"/>
                  <a:pt x="288275" y="1099214"/>
                </a:cubicBezTo>
                <a:lnTo>
                  <a:pt x="311135" y="1099214"/>
                </a:lnTo>
                <a:close/>
                <a:moveTo>
                  <a:pt x="243507" y="56226"/>
                </a:moveTo>
                <a:cubicBezTo>
                  <a:pt x="225410" y="115281"/>
                  <a:pt x="208265" y="238154"/>
                  <a:pt x="205407" y="491519"/>
                </a:cubicBezTo>
                <a:cubicBezTo>
                  <a:pt x="204454" y="555336"/>
                  <a:pt x="232077" y="838229"/>
                  <a:pt x="255890" y="1064924"/>
                </a:cubicBezTo>
                <a:lnTo>
                  <a:pt x="234935" y="1064924"/>
                </a:lnTo>
                <a:cubicBezTo>
                  <a:pt x="192072" y="873471"/>
                  <a:pt x="144447" y="639156"/>
                  <a:pt x="133017" y="517236"/>
                </a:cubicBezTo>
                <a:cubicBezTo>
                  <a:pt x="114919" y="317211"/>
                  <a:pt x="175879" y="131474"/>
                  <a:pt x="242554" y="58131"/>
                </a:cubicBezTo>
                <a:cubicBezTo>
                  <a:pt x="242554" y="57179"/>
                  <a:pt x="243507" y="56226"/>
                  <a:pt x="243507" y="56226"/>
                </a:cubicBezTo>
                <a:close/>
                <a:moveTo>
                  <a:pt x="258747" y="1099214"/>
                </a:moveTo>
                <a:cubicBezTo>
                  <a:pt x="263510" y="1149696"/>
                  <a:pt x="269225" y="1196369"/>
                  <a:pt x="273035" y="1235421"/>
                </a:cubicBezTo>
                <a:cubicBezTo>
                  <a:pt x="263510" y="1195416"/>
                  <a:pt x="253032" y="1149696"/>
                  <a:pt x="241602" y="1099214"/>
                </a:cubicBezTo>
                <a:lnTo>
                  <a:pt x="258747" y="1099214"/>
                </a:lnTo>
                <a:close/>
                <a:moveTo>
                  <a:pt x="339710" y="1099214"/>
                </a:moveTo>
                <a:lnTo>
                  <a:pt x="360665" y="1099214"/>
                </a:lnTo>
                <a:cubicBezTo>
                  <a:pt x="348282" y="1158269"/>
                  <a:pt x="335900" y="1211609"/>
                  <a:pt x="326375" y="1254471"/>
                </a:cubicBezTo>
                <a:cubicBezTo>
                  <a:pt x="330185" y="1211609"/>
                  <a:pt x="334947" y="1157316"/>
                  <a:pt x="339710" y="1099214"/>
                </a:cubicBezTo>
                <a:close/>
                <a:moveTo>
                  <a:pt x="342567" y="1064924"/>
                </a:moveTo>
                <a:cubicBezTo>
                  <a:pt x="361617" y="850611"/>
                  <a:pt x="382572" y="583911"/>
                  <a:pt x="383525" y="491519"/>
                </a:cubicBezTo>
                <a:cubicBezTo>
                  <a:pt x="384477" y="392459"/>
                  <a:pt x="375904" y="147666"/>
                  <a:pt x="335900" y="46701"/>
                </a:cubicBezTo>
                <a:cubicBezTo>
                  <a:pt x="342567" y="52416"/>
                  <a:pt x="350187" y="58131"/>
                  <a:pt x="356854" y="65751"/>
                </a:cubicBezTo>
                <a:cubicBezTo>
                  <a:pt x="415910" y="128616"/>
                  <a:pt x="472107" y="280064"/>
                  <a:pt x="454962" y="513426"/>
                </a:cubicBezTo>
                <a:cubicBezTo>
                  <a:pt x="442579" y="677256"/>
                  <a:pt x="403527" y="891569"/>
                  <a:pt x="367332" y="1064924"/>
                </a:cubicBezTo>
                <a:lnTo>
                  <a:pt x="342567" y="1064924"/>
                </a:lnTo>
                <a:close/>
                <a:moveTo>
                  <a:pt x="150162" y="97184"/>
                </a:moveTo>
                <a:cubicBezTo>
                  <a:pt x="170165" y="75276"/>
                  <a:pt x="191119" y="59084"/>
                  <a:pt x="213027" y="47654"/>
                </a:cubicBezTo>
                <a:cubicBezTo>
                  <a:pt x="145400" y="130521"/>
                  <a:pt x="86344" y="319116"/>
                  <a:pt x="104442" y="519141"/>
                </a:cubicBezTo>
                <a:cubicBezTo>
                  <a:pt x="115872" y="641061"/>
                  <a:pt x="163497" y="873471"/>
                  <a:pt x="205407" y="1064924"/>
                </a:cubicBezTo>
                <a:lnTo>
                  <a:pt x="175879" y="1064924"/>
                </a:lnTo>
                <a:cubicBezTo>
                  <a:pt x="110157" y="883949"/>
                  <a:pt x="38719" y="667731"/>
                  <a:pt x="29194" y="555336"/>
                </a:cubicBezTo>
                <a:cubicBezTo>
                  <a:pt x="15860" y="408651"/>
                  <a:pt x="53007" y="203864"/>
                  <a:pt x="150162" y="97184"/>
                </a:cubicBezTo>
                <a:close/>
                <a:moveTo>
                  <a:pt x="213027" y="1099214"/>
                </a:moveTo>
                <a:cubicBezTo>
                  <a:pt x="227315" y="1161126"/>
                  <a:pt x="239697" y="1218276"/>
                  <a:pt x="251127" y="1263044"/>
                </a:cubicBezTo>
                <a:cubicBezTo>
                  <a:pt x="233982" y="1218276"/>
                  <a:pt x="212075" y="1161126"/>
                  <a:pt x="189215" y="1099214"/>
                </a:cubicBezTo>
                <a:lnTo>
                  <a:pt x="213027" y="1099214"/>
                </a:lnTo>
                <a:close/>
                <a:moveTo>
                  <a:pt x="312087" y="2245071"/>
                </a:moveTo>
                <a:cubicBezTo>
                  <a:pt x="292085" y="2252691"/>
                  <a:pt x="270177" y="2242214"/>
                  <a:pt x="263510" y="2222211"/>
                </a:cubicBezTo>
                <a:cubicBezTo>
                  <a:pt x="255890" y="2202209"/>
                  <a:pt x="266367" y="2180301"/>
                  <a:pt x="286370" y="2173634"/>
                </a:cubicBezTo>
                <a:cubicBezTo>
                  <a:pt x="306372" y="2166966"/>
                  <a:pt x="328279" y="2176491"/>
                  <a:pt x="334947" y="2196494"/>
                </a:cubicBezTo>
                <a:cubicBezTo>
                  <a:pt x="342567" y="2215544"/>
                  <a:pt x="332090" y="2237451"/>
                  <a:pt x="312087" y="2245071"/>
                </a:cubicBezTo>
                <a:close/>
                <a:moveTo>
                  <a:pt x="363522" y="1219229"/>
                </a:moveTo>
                <a:cubicBezTo>
                  <a:pt x="371142" y="1183986"/>
                  <a:pt x="380667" y="1143029"/>
                  <a:pt x="390192" y="1099214"/>
                </a:cubicBezTo>
                <a:lnTo>
                  <a:pt x="406385" y="1099214"/>
                </a:lnTo>
                <a:cubicBezTo>
                  <a:pt x="391145" y="1143029"/>
                  <a:pt x="376857" y="1183034"/>
                  <a:pt x="363522" y="1219229"/>
                </a:cubicBezTo>
                <a:close/>
                <a:moveTo>
                  <a:pt x="562595" y="521046"/>
                </a:moveTo>
                <a:cubicBezTo>
                  <a:pt x="559737" y="629631"/>
                  <a:pt x="485442" y="868709"/>
                  <a:pt x="417815" y="1063971"/>
                </a:cubicBezTo>
                <a:lnTo>
                  <a:pt x="396860" y="1063971"/>
                </a:lnTo>
                <a:cubicBezTo>
                  <a:pt x="433054" y="890616"/>
                  <a:pt x="472107" y="678209"/>
                  <a:pt x="483537" y="515331"/>
                </a:cubicBezTo>
                <a:cubicBezTo>
                  <a:pt x="498777" y="314354"/>
                  <a:pt x="461629" y="143856"/>
                  <a:pt x="384477" y="53369"/>
                </a:cubicBezTo>
                <a:cubicBezTo>
                  <a:pt x="399717" y="62894"/>
                  <a:pt x="414957" y="74324"/>
                  <a:pt x="429245" y="88611"/>
                </a:cubicBezTo>
                <a:cubicBezTo>
                  <a:pt x="526400" y="186719"/>
                  <a:pt x="566404" y="381981"/>
                  <a:pt x="562595" y="521046"/>
                </a:cubicBezTo>
                <a:close/>
              </a:path>
            </a:pathLst>
          </a:custGeom>
          <a:solidFill>
            <a:schemeClr val="bg1"/>
          </a:solidFill>
          <a:ln w="9525" cap="flat">
            <a:noFill/>
            <a:prstDash val="solid"/>
            <a:miter/>
          </a:ln>
        </p:spPr>
        <p:txBody>
          <a:bodyPr rtlCol="0" anchor="ctr"/>
          <a:lstStyle/>
          <a:p>
            <a:endParaRPr lang="en-US" dirty="0"/>
          </a:p>
        </p:txBody>
      </p:sp>
      <p:grpSp>
        <p:nvGrpSpPr>
          <p:cNvPr id="32" name="그룹 108">
            <a:extLst>
              <a:ext uri="{FF2B5EF4-FFF2-40B4-BE49-F238E27FC236}">
                <a16:creationId xmlns:a16="http://schemas.microsoft.com/office/drawing/2014/main" id="{0B6670DE-A843-4DBE-91ED-4DD498C0BB69}"/>
              </a:ext>
            </a:extLst>
          </p:cNvPr>
          <p:cNvGrpSpPr/>
          <p:nvPr/>
        </p:nvGrpSpPr>
        <p:grpSpPr>
          <a:xfrm rot="20806430">
            <a:off x="2989362" y="4083027"/>
            <a:ext cx="432177" cy="493370"/>
            <a:chOff x="7322818" y="1544656"/>
            <a:chExt cx="2434437" cy="2779133"/>
          </a:xfrm>
          <a:solidFill>
            <a:schemeClr val="bg1"/>
          </a:solidFill>
        </p:grpSpPr>
        <p:sp>
          <p:nvSpPr>
            <p:cNvPr id="33" name="타원 109">
              <a:extLst>
                <a:ext uri="{FF2B5EF4-FFF2-40B4-BE49-F238E27FC236}">
                  <a16:creationId xmlns:a16="http://schemas.microsoft.com/office/drawing/2014/main" id="{B47348C8-F35A-4206-B8A9-EBC0995CEDD8}"/>
                </a:ext>
              </a:extLst>
            </p:cNvPr>
            <p:cNvSpPr/>
            <p:nvPr/>
          </p:nvSpPr>
          <p:spPr>
            <a:xfrm rot="1023001">
              <a:off x="7882224" y="2424122"/>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4" name="타원 110">
              <a:extLst>
                <a:ext uri="{FF2B5EF4-FFF2-40B4-BE49-F238E27FC236}">
                  <a16:creationId xmlns:a16="http://schemas.microsoft.com/office/drawing/2014/main" id="{F8D5E503-360E-40F8-8413-8DDD9394C0FB}"/>
                </a:ext>
              </a:extLst>
            </p:cNvPr>
            <p:cNvSpPr/>
            <p:nvPr/>
          </p:nvSpPr>
          <p:spPr>
            <a:xfrm rot="1023001">
              <a:off x="8340738" y="2465286"/>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자유형: 도형 111">
              <a:extLst>
                <a:ext uri="{FF2B5EF4-FFF2-40B4-BE49-F238E27FC236}">
                  <a16:creationId xmlns:a16="http://schemas.microsoft.com/office/drawing/2014/main" id="{9F1DCAFF-2983-4C54-9581-11A3D7653473}"/>
                </a:ext>
              </a:extLst>
            </p:cNvPr>
            <p:cNvSpPr/>
            <p:nvPr/>
          </p:nvSpPr>
          <p:spPr>
            <a:xfrm>
              <a:off x="7870936" y="2805575"/>
              <a:ext cx="1345565" cy="1518214"/>
            </a:xfrm>
            <a:custGeom>
              <a:avLst/>
              <a:gdLst>
                <a:gd name="connsiteX0" fmla="*/ 854110 w 1396721"/>
                <a:gd name="connsiteY0" fmla="*/ 70339 h 1487156"/>
                <a:gd name="connsiteX1" fmla="*/ 854110 w 1396721"/>
                <a:gd name="connsiteY1" fmla="*/ 0 h 1487156"/>
                <a:gd name="connsiteX2" fmla="*/ 864158 w 1396721"/>
                <a:gd name="connsiteY2" fmla="*/ 472273 h 1487156"/>
                <a:gd name="connsiteX3" fmla="*/ 1165609 w 1396721"/>
                <a:gd name="connsiteY3" fmla="*/ 291403 h 1487156"/>
                <a:gd name="connsiteX4" fmla="*/ 1396721 w 1396721"/>
                <a:gd name="connsiteY4" fmla="*/ 462225 h 1487156"/>
                <a:gd name="connsiteX5" fmla="*/ 954593 w 1396721"/>
                <a:gd name="connsiteY5" fmla="*/ 693337 h 1487156"/>
                <a:gd name="connsiteX6" fmla="*/ 1034980 w 1396721"/>
                <a:gd name="connsiteY6" fmla="*/ 844062 h 1487156"/>
                <a:gd name="connsiteX7" fmla="*/ 813916 w 1396721"/>
                <a:gd name="connsiteY7" fmla="*/ 844062 h 1487156"/>
                <a:gd name="connsiteX8" fmla="*/ 793820 w 1396721"/>
                <a:gd name="connsiteY8" fmla="*/ 1165609 h 1487156"/>
                <a:gd name="connsiteX9" fmla="*/ 884255 w 1396721"/>
                <a:gd name="connsiteY9" fmla="*/ 1195754 h 1487156"/>
                <a:gd name="connsiteX10" fmla="*/ 763674 w 1396721"/>
                <a:gd name="connsiteY10" fmla="*/ 1487156 h 1487156"/>
                <a:gd name="connsiteX11" fmla="*/ 90435 w 1396721"/>
                <a:gd name="connsiteY11" fmla="*/ 1416818 h 1487156"/>
                <a:gd name="connsiteX12" fmla="*/ 60290 w 1396721"/>
                <a:gd name="connsiteY12" fmla="*/ 924449 h 1487156"/>
                <a:gd name="connsiteX13" fmla="*/ 180870 w 1396721"/>
                <a:gd name="connsiteY13" fmla="*/ 1024932 h 1487156"/>
                <a:gd name="connsiteX14" fmla="*/ 271305 w 1396721"/>
                <a:gd name="connsiteY14" fmla="*/ 703385 h 1487156"/>
                <a:gd name="connsiteX15" fmla="*/ 0 w 1396721"/>
                <a:gd name="connsiteY15" fmla="*/ 241161 h 1487156"/>
                <a:gd name="connsiteX16" fmla="*/ 301450 w 1396721"/>
                <a:gd name="connsiteY16" fmla="*/ 110532 h 1487156"/>
                <a:gd name="connsiteX17" fmla="*/ 452176 w 1396721"/>
                <a:gd name="connsiteY17" fmla="*/ 361741 h 1487156"/>
                <a:gd name="connsiteX18" fmla="*/ 522514 w 1396721"/>
                <a:gd name="connsiteY18" fmla="*/ 20097 h 1487156"/>
                <a:gd name="connsiteX19" fmla="*/ 823965 w 1396721"/>
                <a:gd name="connsiteY19" fmla="*/ 20097 h 1487156"/>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18" fmla="*/ 823965 w 1396721"/>
                <a:gd name="connsiteY18" fmla="*/ 0 h 1467059"/>
                <a:gd name="connsiteX0" fmla="*/ 854110 w 1396721"/>
                <a:gd name="connsiteY0" fmla="*/ 50242 h 1467059"/>
                <a:gd name="connsiteX1" fmla="*/ 864158 w 1396721"/>
                <a:gd name="connsiteY1" fmla="*/ 452176 h 1467059"/>
                <a:gd name="connsiteX2" fmla="*/ 1165609 w 1396721"/>
                <a:gd name="connsiteY2" fmla="*/ 271306 h 1467059"/>
                <a:gd name="connsiteX3" fmla="*/ 1396721 w 1396721"/>
                <a:gd name="connsiteY3" fmla="*/ 442128 h 1467059"/>
                <a:gd name="connsiteX4" fmla="*/ 954593 w 1396721"/>
                <a:gd name="connsiteY4" fmla="*/ 673240 h 1467059"/>
                <a:gd name="connsiteX5" fmla="*/ 1034980 w 1396721"/>
                <a:gd name="connsiteY5" fmla="*/ 823965 h 1467059"/>
                <a:gd name="connsiteX6" fmla="*/ 813916 w 1396721"/>
                <a:gd name="connsiteY6" fmla="*/ 823965 h 1467059"/>
                <a:gd name="connsiteX7" fmla="*/ 793820 w 1396721"/>
                <a:gd name="connsiteY7" fmla="*/ 1145512 h 1467059"/>
                <a:gd name="connsiteX8" fmla="*/ 884255 w 1396721"/>
                <a:gd name="connsiteY8" fmla="*/ 1175657 h 1467059"/>
                <a:gd name="connsiteX9" fmla="*/ 763674 w 1396721"/>
                <a:gd name="connsiteY9" fmla="*/ 1467059 h 1467059"/>
                <a:gd name="connsiteX10" fmla="*/ 90435 w 1396721"/>
                <a:gd name="connsiteY10" fmla="*/ 1396721 h 1467059"/>
                <a:gd name="connsiteX11" fmla="*/ 60290 w 1396721"/>
                <a:gd name="connsiteY11" fmla="*/ 904352 h 1467059"/>
                <a:gd name="connsiteX12" fmla="*/ 180870 w 1396721"/>
                <a:gd name="connsiteY12" fmla="*/ 1004835 h 1467059"/>
                <a:gd name="connsiteX13" fmla="*/ 271305 w 1396721"/>
                <a:gd name="connsiteY13" fmla="*/ 683288 h 1467059"/>
                <a:gd name="connsiteX14" fmla="*/ 0 w 1396721"/>
                <a:gd name="connsiteY14" fmla="*/ 221064 h 1467059"/>
                <a:gd name="connsiteX15" fmla="*/ 301450 w 1396721"/>
                <a:gd name="connsiteY15" fmla="*/ 90435 h 1467059"/>
                <a:gd name="connsiteX16" fmla="*/ 452176 w 1396721"/>
                <a:gd name="connsiteY16" fmla="*/ 341644 h 1467059"/>
                <a:gd name="connsiteX17" fmla="*/ 522514 w 1396721"/>
                <a:gd name="connsiteY17" fmla="*/ 0 h 1467059"/>
                <a:gd name="connsiteX0" fmla="*/ 847716 w 1396721"/>
                <a:gd name="connsiteY0" fmla="*/ 0 h 1490352"/>
                <a:gd name="connsiteX1" fmla="*/ 864158 w 1396721"/>
                <a:gd name="connsiteY1" fmla="*/ 475469 h 1490352"/>
                <a:gd name="connsiteX2" fmla="*/ 1165609 w 1396721"/>
                <a:gd name="connsiteY2" fmla="*/ 294599 h 1490352"/>
                <a:gd name="connsiteX3" fmla="*/ 1396721 w 1396721"/>
                <a:gd name="connsiteY3" fmla="*/ 465421 h 1490352"/>
                <a:gd name="connsiteX4" fmla="*/ 954593 w 1396721"/>
                <a:gd name="connsiteY4" fmla="*/ 696533 h 1490352"/>
                <a:gd name="connsiteX5" fmla="*/ 1034980 w 1396721"/>
                <a:gd name="connsiteY5" fmla="*/ 847258 h 1490352"/>
                <a:gd name="connsiteX6" fmla="*/ 813916 w 1396721"/>
                <a:gd name="connsiteY6" fmla="*/ 847258 h 1490352"/>
                <a:gd name="connsiteX7" fmla="*/ 793820 w 1396721"/>
                <a:gd name="connsiteY7" fmla="*/ 1168805 h 1490352"/>
                <a:gd name="connsiteX8" fmla="*/ 884255 w 1396721"/>
                <a:gd name="connsiteY8" fmla="*/ 1198950 h 1490352"/>
                <a:gd name="connsiteX9" fmla="*/ 763674 w 1396721"/>
                <a:gd name="connsiteY9" fmla="*/ 1490352 h 1490352"/>
                <a:gd name="connsiteX10" fmla="*/ 90435 w 1396721"/>
                <a:gd name="connsiteY10" fmla="*/ 1420014 h 1490352"/>
                <a:gd name="connsiteX11" fmla="*/ 60290 w 1396721"/>
                <a:gd name="connsiteY11" fmla="*/ 927645 h 1490352"/>
                <a:gd name="connsiteX12" fmla="*/ 180870 w 1396721"/>
                <a:gd name="connsiteY12" fmla="*/ 1028128 h 1490352"/>
                <a:gd name="connsiteX13" fmla="*/ 271305 w 1396721"/>
                <a:gd name="connsiteY13" fmla="*/ 706581 h 1490352"/>
                <a:gd name="connsiteX14" fmla="*/ 0 w 1396721"/>
                <a:gd name="connsiteY14" fmla="*/ 244357 h 1490352"/>
                <a:gd name="connsiteX15" fmla="*/ 301450 w 1396721"/>
                <a:gd name="connsiteY15" fmla="*/ 113728 h 1490352"/>
                <a:gd name="connsiteX16" fmla="*/ 452176 w 1396721"/>
                <a:gd name="connsiteY16" fmla="*/ 364937 h 1490352"/>
                <a:gd name="connsiteX17" fmla="*/ 522514 w 1396721"/>
                <a:gd name="connsiteY17" fmla="*/ 23293 h 1490352"/>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47716 w 1396721"/>
                <a:gd name="connsiteY0" fmla="*/ 40651 h 1531003"/>
                <a:gd name="connsiteX1" fmla="*/ 864158 w 1396721"/>
                <a:gd name="connsiteY1" fmla="*/ 516120 h 1531003"/>
                <a:gd name="connsiteX2" fmla="*/ 1165609 w 1396721"/>
                <a:gd name="connsiteY2" fmla="*/ 335250 h 1531003"/>
                <a:gd name="connsiteX3" fmla="*/ 1396721 w 1396721"/>
                <a:gd name="connsiteY3" fmla="*/ 506072 h 1531003"/>
                <a:gd name="connsiteX4" fmla="*/ 954593 w 1396721"/>
                <a:gd name="connsiteY4" fmla="*/ 737184 h 1531003"/>
                <a:gd name="connsiteX5" fmla="*/ 1034980 w 1396721"/>
                <a:gd name="connsiteY5" fmla="*/ 887909 h 1531003"/>
                <a:gd name="connsiteX6" fmla="*/ 813916 w 1396721"/>
                <a:gd name="connsiteY6" fmla="*/ 887909 h 1531003"/>
                <a:gd name="connsiteX7" fmla="*/ 793820 w 1396721"/>
                <a:gd name="connsiteY7" fmla="*/ 1209456 h 1531003"/>
                <a:gd name="connsiteX8" fmla="*/ 884255 w 1396721"/>
                <a:gd name="connsiteY8" fmla="*/ 1239601 h 1531003"/>
                <a:gd name="connsiteX9" fmla="*/ 763674 w 1396721"/>
                <a:gd name="connsiteY9" fmla="*/ 1531003 h 1531003"/>
                <a:gd name="connsiteX10" fmla="*/ 90435 w 1396721"/>
                <a:gd name="connsiteY10" fmla="*/ 1460665 h 1531003"/>
                <a:gd name="connsiteX11" fmla="*/ 60290 w 1396721"/>
                <a:gd name="connsiteY11" fmla="*/ 968296 h 1531003"/>
                <a:gd name="connsiteX12" fmla="*/ 180870 w 1396721"/>
                <a:gd name="connsiteY12" fmla="*/ 1068779 h 1531003"/>
                <a:gd name="connsiteX13" fmla="*/ 271305 w 1396721"/>
                <a:gd name="connsiteY13" fmla="*/ 747232 h 1531003"/>
                <a:gd name="connsiteX14" fmla="*/ 0 w 1396721"/>
                <a:gd name="connsiteY14" fmla="*/ 285008 h 1531003"/>
                <a:gd name="connsiteX15" fmla="*/ 301450 w 1396721"/>
                <a:gd name="connsiteY15" fmla="*/ 154379 h 1531003"/>
                <a:gd name="connsiteX16" fmla="*/ 452176 w 1396721"/>
                <a:gd name="connsiteY16" fmla="*/ 405588 h 1531003"/>
                <a:gd name="connsiteX17" fmla="*/ 557683 w 1396721"/>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50698 w 1387129"/>
                <a:gd name="connsiteY11" fmla="*/ 968296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80843 w 1387129"/>
                <a:gd name="connsiteY10" fmla="*/ 1460665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96829 w 1387129"/>
                <a:gd name="connsiteY10" fmla="*/ 1435087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82670 w 1387129"/>
                <a:gd name="connsiteY11" fmla="*/ 98428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171278 w 1387129"/>
                <a:gd name="connsiteY12" fmla="*/ 1068779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122407 w 1387129"/>
                <a:gd name="connsiteY10" fmla="*/ 1521411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92261 w 1387129"/>
                <a:gd name="connsiteY11" fmla="*/ 108659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16039 w 1387129"/>
                <a:gd name="connsiteY12" fmla="*/ 1206258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31003"/>
                <a:gd name="connsiteX1" fmla="*/ 854566 w 1387129"/>
                <a:gd name="connsiteY1" fmla="*/ 516120 h 1531003"/>
                <a:gd name="connsiteX2" fmla="*/ 1156017 w 1387129"/>
                <a:gd name="connsiteY2" fmla="*/ 335250 h 1531003"/>
                <a:gd name="connsiteX3" fmla="*/ 1387129 w 1387129"/>
                <a:gd name="connsiteY3" fmla="*/ 506072 h 1531003"/>
                <a:gd name="connsiteX4" fmla="*/ 945001 w 1387129"/>
                <a:gd name="connsiteY4" fmla="*/ 737184 h 1531003"/>
                <a:gd name="connsiteX5" fmla="*/ 1025388 w 1387129"/>
                <a:gd name="connsiteY5" fmla="*/ 887909 h 1531003"/>
                <a:gd name="connsiteX6" fmla="*/ 804324 w 1387129"/>
                <a:gd name="connsiteY6" fmla="*/ 887909 h 1531003"/>
                <a:gd name="connsiteX7" fmla="*/ 784228 w 1387129"/>
                <a:gd name="connsiteY7" fmla="*/ 1209456 h 1531003"/>
                <a:gd name="connsiteX8" fmla="*/ 874663 w 1387129"/>
                <a:gd name="connsiteY8" fmla="*/ 1239601 h 1531003"/>
                <a:gd name="connsiteX9" fmla="*/ 754082 w 1387129"/>
                <a:gd name="connsiteY9" fmla="*/ 1531003 h 1531003"/>
                <a:gd name="connsiteX10" fmla="*/ 208731 w 1387129"/>
                <a:gd name="connsiteY10" fmla="*/ 1505425 h 1531003"/>
                <a:gd name="connsiteX11" fmla="*/ 146613 w 1387129"/>
                <a:gd name="connsiteY11" fmla="*/ 1166522 h 1531003"/>
                <a:gd name="connsiteX12" fmla="*/ 209645 w 1387129"/>
                <a:gd name="connsiteY12" fmla="*/ 1196667 h 1531003"/>
                <a:gd name="connsiteX13" fmla="*/ 261713 w 1387129"/>
                <a:gd name="connsiteY13" fmla="*/ 747232 h 1531003"/>
                <a:gd name="connsiteX14" fmla="*/ 0 w 1387129"/>
                <a:gd name="connsiteY14" fmla="*/ 278613 h 1531003"/>
                <a:gd name="connsiteX15" fmla="*/ 291858 w 1387129"/>
                <a:gd name="connsiteY15" fmla="*/ 154379 h 1531003"/>
                <a:gd name="connsiteX16" fmla="*/ 442584 w 1387129"/>
                <a:gd name="connsiteY16" fmla="*/ 405588 h 1531003"/>
                <a:gd name="connsiteX17" fmla="*/ 548091 w 1387129"/>
                <a:gd name="connsiteY17" fmla="*/ 0 h 1531003"/>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54082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74663 w 1387129"/>
                <a:gd name="connsiteY8" fmla="*/ 1239601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1025388 w 1387129"/>
                <a:gd name="connsiteY5" fmla="*/ 887909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945001 w 1387129"/>
                <a:gd name="connsiteY4" fmla="*/ 737184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83824 w 1387129"/>
                <a:gd name="connsiteY5" fmla="*/ 881515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07091 w 1387129"/>
                <a:gd name="connsiteY5" fmla="*/ 89110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04324 w 1387129"/>
                <a:gd name="connsiteY6" fmla="*/ 887909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23077 w 1387129"/>
                <a:gd name="connsiteY5" fmla="*/ 833557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261713 w 1387129"/>
                <a:gd name="connsiteY13" fmla="*/ 747232 h 1518214"/>
                <a:gd name="connsiteX14" fmla="*/ 0 w 1387129"/>
                <a:gd name="connsiteY14" fmla="*/ 278613 h 1518214"/>
                <a:gd name="connsiteX15" fmla="*/ 291858 w 1387129"/>
                <a:gd name="connsiteY15" fmla="*/ 154379 h 1518214"/>
                <a:gd name="connsiteX16" fmla="*/ 442584 w 1387129"/>
                <a:gd name="connsiteY16" fmla="*/ 405588 h 1518214"/>
                <a:gd name="connsiteX17" fmla="*/ 548091 w 1387129"/>
                <a:gd name="connsiteY17"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81314 w 1387129"/>
                <a:gd name="connsiteY13" fmla="*/ 735052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65071 w 1387129"/>
                <a:gd name="connsiteY4" fmla="*/ 743579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6705 w 1387129"/>
                <a:gd name="connsiteY4" fmla="*/ 746776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9880 w 1387129"/>
                <a:gd name="connsiteY5" fmla="*/ 81117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23077 w 1387129"/>
                <a:gd name="connsiteY5" fmla="*/ 788796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87129"/>
                <a:gd name="connsiteY0" fmla="*/ 40651 h 1518214"/>
                <a:gd name="connsiteX1" fmla="*/ 854566 w 1387129"/>
                <a:gd name="connsiteY1" fmla="*/ 516120 h 1518214"/>
                <a:gd name="connsiteX2" fmla="*/ 1156017 w 1387129"/>
                <a:gd name="connsiteY2" fmla="*/ 335250 h 1518214"/>
                <a:gd name="connsiteX3" fmla="*/ 1387129 w 1387129"/>
                <a:gd name="connsiteY3" fmla="*/ 506072 h 1518214"/>
                <a:gd name="connsiteX4" fmla="*/ 823508 w 1387129"/>
                <a:gd name="connsiteY4" fmla="*/ 765960 h 1518214"/>
                <a:gd name="connsiteX5" fmla="*/ 910288 w 1387129"/>
                <a:gd name="connsiteY5" fmla="*/ 785598 h 1518214"/>
                <a:gd name="connsiteX6" fmla="*/ 813915 w 1387129"/>
                <a:gd name="connsiteY6" fmla="*/ 833556 h 1518214"/>
                <a:gd name="connsiteX7" fmla="*/ 784228 w 1387129"/>
                <a:gd name="connsiteY7" fmla="*/ 1209456 h 1518214"/>
                <a:gd name="connsiteX8" fmla="*/ 849085 w 1387129"/>
                <a:gd name="connsiteY8" fmla="*/ 1214024 h 1518214"/>
                <a:gd name="connsiteX9" fmla="*/ 741293 w 1387129"/>
                <a:gd name="connsiteY9" fmla="*/ 1518214 h 1518214"/>
                <a:gd name="connsiteX10" fmla="*/ 208731 w 1387129"/>
                <a:gd name="connsiteY10" fmla="*/ 1505425 h 1518214"/>
                <a:gd name="connsiteX11" fmla="*/ 146613 w 1387129"/>
                <a:gd name="connsiteY11" fmla="*/ 1166522 h 1518214"/>
                <a:gd name="connsiteX12" fmla="*/ 209645 w 1387129"/>
                <a:gd name="connsiteY12" fmla="*/ 1196667 h 1518214"/>
                <a:gd name="connsiteX13" fmla="*/ 178117 w 1387129"/>
                <a:gd name="connsiteY13" fmla="*/ 715869 h 1518214"/>
                <a:gd name="connsiteX14" fmla="*/ 261713 w 1387129"/>
                <a:gd name="connsiteY14" fmla="*/ 747232 h 1518214"/>
                <a:gd name="connsiteX15" fmla="*/ 0 w 1387129"/>
                <a:gd name="connsiteY15" fmla="*/ 278613 h 1518214"/>
                <a:gd name="connsiteX16" fmla="*/ 291858 w 1387129"/>
                <a:gd name="connsiteY16" fmla="*/ 154379 h 1518214"/>
                <a:gd name="connsiteX17" fmla="*/ 442584 w 1387129"/>
                <a:gd name="connsiteY17" fmla="*/ 405588 h 1518214"/>
                <a:gd name="connsiteX18" fmla="*/ 548091 w 1387129"/>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74340"/>
                <a:gd name="connsiteY0" fmla="*/ 40651 h 1518214"/>
                <a:gd name="connsiteX1" fmla="*/ 854566 w 1374340"/>
                <a:gd name="connsiteY1" fmla="*/ 516120 h 1518214"/>
                <a:gd name="connsiteX2" fmla="*/ 1156017 w 1374340"/>
                <a:gd name="connsiteY2" fmla="*/ 335250 h 1518214"/>
                <a:gd name="connsiteX3" fmla="*/ 1374340 w 1374340"/>
                <a:gd name="connsiteY3" fmla="*/ 509269 h 1518214"/>
                <a:gd name="connsiteX4" fmla="*/ 823508 w 1374340"/>
                <a:gd name="connsiteY4" fmla="*/ 765960 h 1518214"/>
                <a:gd name="connsiteX5" fmla="*/ 910288 w 1374340"/>
                <a:gd name="connsiteY5" fmla="*/ 785598 h 1518214"/>
                <a:gd name="connsiteX6" fmla="*/ 813915 w 1374340"/>
                <a:gd name="connsiteY6" fmla="*/ 833556 h 1518214"/>
                <a:gd name="connsiteX7" fmla="*/ 784228 w 1374340"/>
                <a:gd name="connsiteY7" fmla="*/ 1209456 h 1518214"/>
                <a:gd name="connsiteX8" fmla="*/ 849085 w 1374340"/>
                <a:gd name="connsiteY8" fmla="*/ 1214024 h 1518214"/>
                <a:gd name="connsiteX9" fmla="*/ 741293 w 1374340"/>
                <a:gd name="connsiteY9" fmla="*/ 1518214 h 1518214"/>
                <a:gd name="connsiteX10" fmla="*/ 208731 w 1374340"/>
                <a:gd name="connsiteY10" fmla="*/ 1505425 h 1518214"/>
                <a:gd name="connsiteX11" fmla="*/ 146613 w 1374340"/>
                <a:gd name="connsiteY11" fmla="*/ 1166522 h 1518214"/>
                <a:gd name="connsiteX12" fmla="*/ 209645 w 1374340"/>
                <a:gd name="connsiteY12" fmla="*/ 1196667 h 1518214"/>
                <a:gd name="connsiteX13" fmla="*/ 178117 w 1374340"/>
                <a:gd name="connsiteY13" fmla="*/ 715869 h 1518214"/>
                <a:gd name="connsiteX14" fmla="*/ 261713 w 1374340"/>
                <a:gd name="connsiteY14" fmla="*/ 747232 h 1518214"/>
                <a:gd name="connsiteX15" fmla="*/ 0 w 1374340"/>
                <a:gd name="connsiteY15" fmla="*/ 278613 h 1518214"/>
                <a:gd name="connsiteX16" fmla="*/ 291858 w 1374340"/>
                <a:gd name="connsiteY16" fmla="*/ 154379 h 1518214"/>
                <a:gd name="connsiteX17" fmla="*/ 442584 w 1374340"/>
                <a:gd name="connsiteY17" fmla="*/ 405588 h 1518214"/>
                <a:gd name="connsiteX18" fmla="*/ 548091 w 1374340"/>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8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26382"/>
                <a:gd name="connsiteY0" fmla="*/ 40651 h 1518214"/>
                <a:gd name="connsiteX1" fmla="*/ 854566 w 1326382"/>
                <a:gd name="connsiteY1" fmla="*/ 516120 h 1518214"/>
                <a:gd name="connsiteX2" fmla="*/ 1156017 w 1326382"/>
                <a:gd name="connsiteY2" fmla="*/ 335250 h 1518214"/>
                <a:gd name="connsiteX3" fmla="*/ 1326382 w 1326382"/>
                <a:gd name="connsiteY3" fmla="*/ 442128 h 1518214"/>
                <a:gd name="connsiteX4" fmla="*/ 823508 w 1326382"/>
                <a:gd name="connsiteY4" fmla="*/ 765960 h 1518214"/>
                <a:gd name="connsiteX5" fmla="*/ 910288 w 1326382"/>
                <a:gd name="connsiteY5" fmla="*/ 785598 h 1518214"/>
                <a:gd name="connsiteX6" fmla="*/ 813915 w 1326382"/>
                <a:gd name="connsiteY6" fmla="*/ 833556 h 1518214"/>
                <a:gd name="connsiteX7" fmla="*/ 784228 w 1326382"/>
                <a:gd name="connsiteY7" fmla="*/ 1209456 h 1518214"/>
                <a:gd name="connsiteX8" fmla="*/ 849085 w 1326382"/>
                <a:gd name="connsiteY8" fmla="*/ 1214024 h 1518214"/>
                <a:gd name="connsiteX9" fmla="*/ 741293 w 1326382"/>
                <a:gd name="connsiteY9" fmla="*/ 1518214 h 1518214"/>
                <a:gd name="connsiteX10" fmla="*/ 208731 w 1326382"/>
                <a:gd name="connsiteY10" fmla="*/ 1505425 h 1518214"/>
                <a:gd name="connsiteX11" fmla="*/ 146613 w 1326382"/>
                <a:gd name="connsiteY11" fmla="*/ 1166522 h 1518214"/>
                <a:gd name="connsiteX12" fmla="*/ 209645 w 1326382"/>
                <a:gd name="connsiteY12" fmla="*/ 1196667 h 1518214"/>
                <a:gd name="connsiteX13" fmla="*/ 178117 w 1326382"/>
                <a:gd name="connsiteY13" fmla="*/ 715869 h 1518214"/>
                <a:gd name="connsiteX14" fmla="*/ 261713 w 1326382"/>
                <a:gd name="connsiteY14" fmla="*/ 747232 h 1518214"/>
                <a:gd name="connsiteX15" fmla="*/ 0 w 1326382"/>
                <a:gd name="connsiteY15" fmla="*/ 278613 h 1518214"/>
                <a:gd name="connsiteX16" fmla="*/ 291858 w 1326382"/>
                <a:gd name="connsiteY16" fmla="*/ 154379 h 1518214"/>
                <a:gd name="connsiteX17" fmla="*/ 442584 w 1326382"/>
                <a:gd name="connsiteY17" fmla="*/ 405588 h 1518214"/>
                <a:gd name="connsiteX18" fmla="*/ 548091 w 1326382"/>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54566 w 1345565"/>
                <a:gd name="connsiteY1" fmla="*/ 516120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91858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05588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 name="connsiteX0" fmla="*/ 838124 w 1345565"/>
                <a:gd name="connsiteY0" fmla="*/ 40651 h 1518214"/>
                <a:gd name="connsiteX1" fmla="*/ 832186 w 1345565"/>
                <a:gd name="connsiteY1" fmla="*/ 490542 h 1518214"/>
                <a:gd name="connsiteX2" fmla="*/ 1156017 w 1345565"/>
                <a:gd name="connsiteY2" fmla="*/ 335250 h 1518214"/>
                <a:gd name="connsiteX3" fmla="*/ 1345565 w 1345565"/>
                <a:gd name="connsiteY3" fmla="*/ 486889 h 1518214"/>
                <a:gd name="connsiteX4" fmla="*/ 823508 w 1345565"/>
                <a:gd name="connsiteY4" fmla="*/ 765960 h 1518214"/>
                <a:gd name="connsiteX5" fmla="*/ 910288 w 1345565"/>
                <a:gd name="connsiteY5" fmla="*/ 785598 h 1518214"/>
                <a:gd name="connsiteX6" fmla="*/ 813915 w 1345565"/>
                <a:gd name="connsiteY6" fmla="*/ 833556 h 1518214"/>
                <a:gd name="connsiteX7" fmla="*/ 784228 w 1345565"/>
                <a:gd name="connsiteY7" fmla="*/ 1209456 h 1518214"/>
                <a:gd name="connsiteX8" fmla="*/ 849085 w 1345565"/>
                <a:gd name="connsiteY8" fmla="*/ 1214024 h 1518214"/>
                <a:gd name="connsiteX9" fmla="*/ 741293 w 1345565"/>
                <a:gd name="connsiteY9" fmla="*/ 1518214 h 1518214"/>
                <a:gd name="connsiteX10" fmla="*/ 208731 w 1345565"/>
                <a:gd name="connsiteY10" fmla="*/ 1505425 h 1518214"/>
                <a:gd name="connsiteX11" fmla="*/ 146613 w 1345565"/>
                <a:gd name="connsiteY11" fmla="*/ 1166522 h 1518214"/>
                <a:gd name="connsiteX12" fmla="*/ 209645 w 1345565"/>
                <a:gd name="connsiteY12" fmla="*/ 1196667 h 1518214"/>
                <a:gd name="connsiteX13" fmla="*/ 178117 w 1345565"/>
                <a:gd name="connsiteY13" fmla="*/ 715869 h 1518214"/>
                <a:gd name="connsiteX14" fmla="*/ 261713 w 1345565"/>
                <a:gd name="connsiteY14" fmla="*/ 747232 h 1518214"/>
                <a:gd name="connsiteX15" fmla="*/ 0 w 1345565"/>
                <a:gd name="connsiteY15" fmla="*/ 278613 h 1518214"/>
                <a:gd name="connsiteX16" fmla="*/ 256689 w 1345565"/>
                <a:gd name="connsiteY16" fmla="*/ 154379 h 1518214"/>
                <a:gd name="connsiteX17" fmla="*/ 442584 w 1345565"/>
                <a:gd name="connsiteY17" fmla="*/ 421574 h 1518214"/>
                <a:gd name="connsiteX18" fmla="*/ 548091 w 1345565"/>
                <a:gd name="connsiteY18" fmla="*/ 0 h 1518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45565" h="1518214">
                  <a:moveTo>
                    <a:pt x="838124" y="40651"/>
                  </a:moveTo>
                  <a:cubicBezTo>
                    <a:pt x="836145" y="190615"/>
                    <a:pt x="834165" y="340578"/>
                    <a:pt x="832186" y="490542"/>
                  </a:cubicBezTo>
                  <a:cubicBezTo>
                    <a:pt x="940130" y="410003"/>
                    <a:pt x="1009707" y="358239"/>
                    <a:pt x="1156017" y="335250"/>
                  </a:cubicBezTo>
                  <a:cubicBezTo>
                    <a:pt x="1219200" y="385796"/>
                    <a:pt x="1269593" y="404371"/>
                    <a:pt x="1345565" y="486889"/>
                  </a:cubicBezTo>
                  <a:cubicBezTo>
                    <a:pt x="1037262" y="530888"/>
                    <a:pt x="904808" y="696382"/>
                    <a:pt x="823508" y="765960"/>
                  </a:cubicBezTo>
                  <a:cubicBezTo>
                    <a:pt x="837514" y="773572"/>
                    <a:pt x="854719" y="765197"/>
                    <a:pt x="910288" y="785598"/>
                  </a:cubicBezTo>
                  <a:cubicBezTo>
                    <a:pt x="837665" y="810110"/>
                    <a:pt x="848171" y="834622"/>
                    <a:pt x="813915" y="833556"/>
                  </a:cubicBezTo>
                  <a:lnTo>
                    <a:pt x="784228" y="1209456"/>
                  </a:lnTo>
                  <a:cubicBezTo>
                    <a:pt x="805847" y="1210979"/>
                    <a:pt x="814677" y="1209304"/>
                    <a:pt x="849085" y="1214024"/>
                  </a:cubicBezTo>
                  <a:cubicBezTo>
                    <a:pt x="768394" y="1328210"/>
                    <a:pt x="754844" y="1442395"/>
                    <a:pt x="741293" y="1518214"/>
                  </a:cubicBezTo>
                  <a:lnTo>
                    <a:pt x="208731" y="1505425"/>
                  </a:lnTo>
                  <a:cubicBezTo>
                    <a:pt x="209340" y="1346631"/>
                    <a:pt x="203554" y="1293344"/>
                    <a:pt x="146613" y="1166522"/>
                  </a:cubicBezTo>
                  <a:cubicBezTo>
                    <a:pt x="190002" y="1187227"/>
                    <a:pt x="191832" y="1182356"/>
                    <a:pt x="209645" y="1196667"/>
                  </a:cubicBezTo>
                  <a:cubicBezTo>
                    <a:pt x="223647" y="1048124"/>
                    <a:pt x="263228" y="800468"/>
                    <a:pt x="178117" y="715869"/>
                  </a:cubicBezTo>
                  <a:lnTo>
                    <a:pt x="261713" y="747232"/>
                  </a:lnTo>
                  <a:cubicBezTo>
                    <a:pt x="273589" y="660298"/>
                    <a:pt x="218324" y="506223"/>
                    <a:pt x="0" y="278613"/>
                  </a:cubicBezTo>
                  <a:lnTo>
                    <a:pt x="256689" y="154379"/>
                  </a:lnTo>
                  <a:cubicBezTo>
                    <a:pt x="357021" y="234918"/>
                    <a:pt x="380619" y="337838"/>
                    <a:pt x="442584" y="421574"/>
                  </a:cubicBezTo>
                  <a:lnTo>
                    <a:pt x="548091" y="0"/>
                  </a:lnTo>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타원 112">
              <a:extLst>
                <a:ext uri="{FF2B5EF4-FFF2-40B4-BE49-F238E27FC236}">
                  <a16:creationId xmlns:a16="http://schemas.microsoft.com/office/drawing/2014/main" id="{59AD1FC6-6DDF-4B8F-99D7-9F31C17F193A}"/>
                </a:ext>
              </a:extLst>
            </p:cNvPr>
            <p:cNvSpPr/>
            <p:nvPr/>
          </p:nvSpPr>
          <p:spPr>
            <a:xfrm rot="1023001">
              <a:off x="8872391" y="2752794"/>
              <a:ext cx="876262" cy="72065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7" name="타원 113">
              <a:extLst>
                <a:ext uri="{FF2B5EF4-FFF2-40B4-BE49-F238E27FC236}">
                  <a16:creationId xmlns:a16="http://schemas.microsoft.com/office/drawing/2014/main" id="{093257A4-0845-4CBE-A6A3-5BBFAE241C24}"/>
                </a:ext>
              </a:extLst>
            </p:cNvPr>
            <p:cNvSpPr/>
            <p:nvPr/>
          </p:nvSpPr>
          <p:spPr>
            <a:xfrm rot="1023001">
              <a:off x="8739631" y="2136731"/>
              <a:ext cx="1017624" cy="95697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8" name="타원 114">
              <a:extLst>
                <a:ext uri="{FF2B5EF4-FFF2-40B4-BE49-F238E27FC236}">
                  <a16:creationId xmlns:a16="http://schemas.microsoft.com/office/drawing/2014/main" id="{E8748117-4EFD-4289-90A2-A7E3DEDDF6AB}"/>
                </a:ext>
              </a:extLst>
            </p:cNvPr>
            <p:cNvSpPr/>
            <p:nvPr/>
          </p:nvSpPr>
          <p:spPr>
            <a:xfrm rot="1023001">
              <a:off x="8781329" y="1841640"/>
              <a:ext cx="650363" cy="611599"/>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9" name="타원 115">
              <a:extLst>
                <a:ext uri="{FF2B5EF4-FFF2-40B4-BE49-F238E27FC236}">
                  <a16:creationId xmlns:a16="http://schemas.microsoft.com/office/drawing/2014/main" id="{6305E2A3-CC8A-41B2-96D7-D55DB0ACF733}"/>
                </a:ext>
              </a:extLst>
            </p:cNvPr>
            <p:cNvSpPr/>
            <p:nvPr/>
          </p:nvSpPr>
          <p:spPr>
            <a:xfrm rot="1023001">
              <a:off x="8227747" y="1544656"/>
              <a:ext cx="942587" cy="101912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타원 116">
              <a:extLst>
                <a:ext uri="{FF2B5EF4-FFF2-40B4-BE49-F238E27FC236}">
                  <a16:creationId xmlns:a16="http://schemas.microsoft.com/office/drawing/2014/main" id="{13CC511A-B101-449B-A2BF-D20CA1294E69}"/>
                </a:ext>
              </a:extLst>
            </p:cNvPr>
            <p:cNvSpPr/>
            <p:nvPr/>
          </p:nvSpPr>
          <p:spPr>
            <a:xfrm rot="1023001">
              <a:off x="7793056" y="1695490"/>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타원 117">
              <a:extLst>
                <a:ext uri="{FF2B5EF4-FFF2-40B4-BE49-F238E27FC236}">
                  <a16:creationId xmlns:a16="http://schemas.microsoft.com/office/drawing/2014/main" id="{CAB862FB-5E2C-4992-9F93-1B896C8DDC32}"/>
                </a:ext>
              </a:extLst>
            </p:cNvPr>
            <p:cNvSpPr/>
            <p:nvPr/>
          </p:nvSpPr>
          <p:spPr>
            <a:xfrm rot="1023001">
              <a:off x="7329654" y="1926595"/>
              <a:ext cx="942587" cy="88640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타원 118">
              <a:extLst>
                <a:ext uri="{FF2B5EF4-FFF2-40B4-BE49-F238E27FC236}">
                  <a16:creationId xmlns:a16="http://schemas.microsoft.com/office/drawing/2014/main" id="{CBDB79C0-52DA-47A7-9B27-FF8EED9D5BD6}"/>
                </a:ext>
              </a:extLst>
            </p:cNvPr>
            <p:cNvSpPr/>
            <p:nvPr/>
          </p:nvSpPr>
          <p:spPr>
            <a:xfrm rot="1023001">
              <a:off x="7322818" y="2549785"/>
              <a:ext cx="782358" cy="73572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3" name="타원 119">
              <a:extLst>
                <a:ext uri="{FF2B5EF4-FFF2-40B4-BE49-F238E27FC236}">
                  <a16:creationId xmlns:a16="http://schemas.microsoft.com/office/drawing/2014/main" id="{3135203B-34E7-4CEA-87A0-1FCCA2D1BEED}"/>
                </a:ext>
              </a:extLst>
            </p:cNvPr>
            <p:cNvSpPr/>
            <p:nvPr/>
          </p:nvSpPr>
          <p:spPr>
            <a:xfrm rot="1023001">
              <a:off x="8073501" y="2415555"/>
              <a:ext cx="797355" cy="65576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grpSp>
        <p:nvGrpSpPr>
          <p:cNvPr id="44" name="그룹 120">
            <a:extLst>
              <a:ext uri="{FF2B5EF4-FFF2-40B4-BE49-F238E27FC236}">
                <a16:creationId xmlns:a16="http://schemas.microsoft.com/office/drawing/2014/main" id="{CF6D9706-7427-4938-A143-B8436F06980E}"/>
              </a:ext>
            </a:extLst>
          </p:cNvPr>
          <p:cNvGrpSpPr/>
          <p:nvPr/>
        </p:nvGrpSpPr>
        <p:grpSpPr>
          <a:xfrm>
            <a:off x="2954309" y="3450528"/>
            <a:ext cx="298248" cy="430688"/>
            <a:chOff x="8615780" y="3185232"/>
            <a:chExt cx="1026044" cy="1481671"/>
          </a:xfrm>
          <a:solidFill>
            <a:schemeClr val="bg1"/>
          </a:solidFill>
        </p:grpSpPr>
        <p:sp>
          <p:nvSpPr>
            <p:cNvPr id="45" name="눈물 방울 121">
              <a:extLst>
                <a:ext uri="{FF2B5EF4-FFF2-40B4-BE49-F238E27FC236}">
                  <a16:creationId xmlns:a16="http://schemas.microsoft.com/office/drawing/2014/main" id="{A9030187-6F34-4C66-9F12-6FE39086C8F4}"/>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122">
              <a:extLst>
                <a:ext uri="{FF2B5EF4-FFF2-40B4-BE49-F238E27FC236}">
                  <a16:creationId xmlns:a16="http://schemas.microsoft.com/office/drawing/2014/main" id="{8BD6975D-BBD6-4876-9CAA-03D93AFDBBD2}"/>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123">
              <a:extLst>
                <a:ext uri="{FF2B5EF4-FFF2-40B4-BE49-F238E27FC236}">
                  <a16:creationId xmlns:a16="http://schemas.microsoft.com/office/drawing/2014/main" id="{E2550F81-D8BF-4F67-88F7-374306708F94}"/>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8" name="자유형: 도형 124">
              <a:extLst>
                <a:ext uri="{FF2B5EF4-FFF2-40B4-BE49-F238E27FC236}">
                  <a16:creationId xmlns:a16="http://schemas.microsoft.com/office/drawing/2014/main" id="{87268EEF-FCEA-4018-A01D-741242F88985}"/>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9" name="그룹 125">
            <a:extLst>
              <a:ext uri="{FF2B5EF4-FFF2-40B4-BE49-F238E27FC236}">
                <a16:creationId xmlns:a16="http://schemas.microsoft.com/office/drawing/2014/main" id="{67E2E7AC-506D-4686-9C3C-D2B42936775F}"/>
              </a:ext>
            </a:extLst>
          </p:cNvPr>
          <p:cNvGrpSpPr/>
          <p:nvPr/>
        </p:nvGrpSpPr>
        <p:grpSpPr>
          <a:xfrm rot="20246837">
            <a:off x="2562433" y="3911368"/>
            <a:ext cx="301904" cy="422301"/>
            <a:chOff x="1019786" y="3002376"/>
            <a:chExt cx="2531613" cy="3541196"/>
          </a:xfrm>
          <a:solidFill>
            <a:schemeClr val="bg1"/>
          </a:solidFill>
        </p:grpSpPr>
        <p:sp>
          <p:nvSpPr>
            <p:cNvPr id="50" name="사각형: 둥근 모서리 132">
              <a:extLst>
                <a:ext uri="{FF2B5EF4-FFF2-40B4-BE49-F238E27FC236}">
                  <a16:creationId xmlns:a16="http://schemas.microsoft.com/office/drawing/2014/main" id="{3F3A00B1-754F-45CF-866D-1223ECA5BB36}"/>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막힌 원호 135">
              <a:extLst>
                <a:ext uri="{FF2B5EF4-FFF2-40B4-BE49-F238E27FC236}">
                  <a16:creationId xmlns:a16="http://schemas.microsoft.com/office/drawing/2014/main" id="{742D1F49-5C46-4A1A-B205-6086D6F56BE4}"/>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52" name="자유형: 도형 128">
              <a:extLst>
                <a:ext uri="{FF2B5EF4-FFF2-40B4-BE49-F238E27FC236}">
                  <a16:creationId xmlns:a16="http://schemas.microsoft.com/office/drawing/2014/main" id="{FEA40713-6CBF-4CDA-8D2C-B3A4E10D078E}"/>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53" name="자유형: 도형 129">
              <a:extLst>
                <a:ext uri="{FF2B5EF4-FFF2-40B4-BE49-F238E27FC236}">
                  <a16:creationId xmlns:a16="http://schemas.microsoft.com/office/drawing/2014/main" id="{D1E62264-197B-4055-845C-ACB9713AFAE0}"/>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grpSp>
        <p:nvGrpSpPr>
          <p:cNvPr id="54" name="그룹 103">
            <a:extLst>
              <a:ext uri="{FF2B5EF4-FFF2-40B4-BE49-F238E27FC236}">
                <a16:creationId xmlns:a16="http://schemas.microsoft.com/office/drawing/2014/main" id="{347FDE1E-50ED-4D1B-A1D5-FB773F1586F9}"/>
              </a:ext>
            </a:extLst>
          </p:cNvPr>
          <p:cNvGrpSpPr/>
          <p:nvPr/>
        </p:nvGrpSpPr>
        <p:grpSpPr>
          <a:xfrm rot="2470273">
            <a:off x="3408634" y="3425160"/>
            <a:ext cx="298248" cy="631981"/>
            <a:chOff x="-287118" y="4952296"/>
            <a:chExt cx="1609427" cy="3410347"/>
          </a:xfrm>
          <a:solidFill>
            <a:schemeClr val="bg1"/>
          </a:solidFill>
        </p:grpSpPr>
        <p:sp>
          <p:nvSpPr>
            <p:cNvPr id="55" name="자유형: 도형 104">
              <a:extLst>
                <a:ext uri="{FF2B5EF4-FFF2-40B4-BE49-F238E27FC236}">
                  <a16:creationId xmlns:a16="http://schemas.microsoft.com/office/drawing/2014/main" id="{E8B986DF-F63C-447B-B61A-17BA4F6983B7}"/>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자유형: 도형 105">
              <a:extLst>
                <a:ext uri="{FF2B5EF4-FFF2-40B4-BE49-F238E27FC236}">
                  <a16:creationId xmlns:a16="http://schemas.microsoft.com/office/drawing/2014/main" id="{6CDDD2D5-4E52-41CB-B22E-D2225A965A42}"/>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7" name="자유형: 도형 106">
              <a:extLst>
                <a:ext uri="{FF2B5EF4-FFF2-40B4-BE49-F238E27FC236}">
                  <a16:creationId xmlns:a16="http://schemas.microsoft.com/office/drawing/2014/main" id="{B1C04837-7B15-42F5-BCE3-542F06D8C41D}"/>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8" name="자유형: 도형 107">
              <a:extLst>
                <a:ext uri="{FF2B5EF4-FFF2-40B4-BE49-F238E27FC236}">
                  <a16:creationId xmlns:a16="http://schemas.microsoft.com/office/drawing/2014/main" id="{225C1E92-AAB4-452A-A025-12EB79D0896E}"/>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60" name="Group 59">
            <a:extLst>
              <a:ext uri="{FF2B5EF4-FFF2-40B4-BE49-F238E27FC236}">
                <a16:creationId xmlns:a16="http://schemas.microsoft.com/office/drawing/2014/main" id="{813887C9-E9E5-48A2-B060-C9403A0A0770}"/>
              </a:ext>
            </a:extLst>
          </p:cNvPr>
          <p:cNvGrpSpPr/>
          <p:nvPr/>
        </p:nvGrpSpPr>
        <p:grpSpPr>
          <a:xfrm>
            <a:off x="847724" y="3066244"/>
            <a:ext cx="746213" cy="767027"/>
            <a:chOff x="846492" y="3960126"/>
            <a:chExt cx="2097648" cy="2156157"/>
          </a:xfrm>
        </p:grpSpPr>
        <p:sp>
          <p:nvSpPr>
            <p:cNvPr id="61" name="Oval 7">
              <a:extLst>
                <a:ext uri="{FF2B5EF4-FFF2-40B4-BE49-F238E27FC236}">
                  <a16:creationId xmlns:a16="http://schemas.microsoft.com/office/drawing/2014/main" id="{752E3293-2474-4D69-90B3-AB50FB6B8A51}"/>
                </a:ext>
              </a:extLst>
            </p:cNvPr>
            <p:cNvSpPr/>
            <p:nvPr/>
          </p:nvSpPr>
          <p:spPr>
            <a:xfrm>
              <a:off x="846492" y="3960126"/>
              <a:ext cx="2097648" cy="2156157"/>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sp>
          <p:nvSpPr>
            <p:cNvPr id="62" name="Oval 7">
              <a:extLst>
                <a:ext uri="{FF2B5EF4-FFF2-40B4-BE49-F238E27FC236}">
                  <a16:creationId xmlns:a16="http://schemas.microsoft.com/office/drawing/2014/main" id="{3627690F-9128-4080-9300-0B50A7B4592E}"/>
                </a:ext>
              </a:extLst>
            </p:cNvPr>
            <p:cNvSpPr/>
            <p:nvPr/>
          </p:nvSpPr>
          <p:spPr>
            <a:xfrm>
              <a:off x="1115418" y="4287558"/>
              <a:ext cx="1551147" cy="1551147"/>
            </a:xfrm>
            <a:prstGeom prst="ellipse">
              <a:avLst/>
            </a:prstGeom>
            <a:solidFill>
              <a:schemeClr val="bg1"/>
            </a:solidFill>
            <a:ln w="38100">
              <a:noFill/>
            </a:ln>
            <a:effectLst>
              <a:innerShdw blurRad="254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a:p>
          </p:txBody>
        </p:sp>
      </p:grpSp>
      <p:grpSp>
        <p:nvGrpSpPr>
          <p:cNvPr id="63" name="Group 62">
            <a:extLst>
              <a:ext uri="{FF2B5EF4-FFF2-40B4-BE49-F238E27FC236}">
                <a16:creationId xmlns:a16="http://schemas.microsoft.com/office/drawing/2014/main" id="{0B2F4E22-FF3C-4C4A-8D87-1B57614E955B}"/>
              </a:ext>
            </a:extLst>
          </p:cNvPr>
          <p:cNvGrpSpPr/>
          <p:nvPr/>
        </p:nvGrpSpPr>
        <p:grpSpPr>
          <a:xfrm>
            <a:off x="3582497" y="3755187"/>
            <a:ext cx="601363" cy="627636"/>
            <a:chOff x="2782567" y="352219"/>
            <a:chExt cx="1434275" cy="1496937"/>
          </a:xfrm>
        </p:grpSpPr>
        <p:sp>
          <p:nvSpPr>
            <p:cNvPr id="64" name="Freeform: Shape 63">
              <a:extLst>
                <a:ext uri="{FF2B5EF4-FFF2-40B4-BE49-F238E27FC236}">
                  <a16:creationId xmlns:a16="http://schemas.microsoft.com/office/drawing/2014/main" id="{8367A7E7-33E5-4F38-84DB-DDD062C13AFE}"/>
                </a:ext>
              </a:extLst>
            </p:cNvPr>
            <p:cNvSpPr/>
            <p:nvPr/>
          </p:nvSpPr>
          <p:spPr>
            <a:xfrm>
              <a:off x="2782567" y="352219"/>
              <a:ext cx="1434275" cy="1496937"/>
            </a:xfrm>
            <a:custGeom>
              <a:avLst/>
              <a:gdLst>
                <a:gd name="connsiteX0" fmla="*/ 3929811 w 3924300"/>
                <a:gd name="connsiteY0" fmla="*/ 1288776 h 4095750"/>
                <a:gd name="connsiteX1" fmla="*/ 3929811 w 3924300"/>
                <a:gd name="connsiteY1" fmla="*/ 1491658 h 4095750"/>
                <a:gd name="connsiteX2" fmla="*/ 3728834 w 3924300"/>
                <a:gd name="connsiteY2" fmla="*/ 2112688 h 4095750"/>
                <a:gd name="connsiteX3" fmla="*/ 2990646 w 3924300"/>
                <a:gd name="connsiteY3" fmla="*/ 3125196 h 4095750"/>
                <a:gd name="connsiteX4" fmla="*/ 1449501 w 3924300"/>
                <a:gd name="connsiteY4" fmla="*/ 4044358 h 4095750"/>
                <a:gd name="connsiteX5" fmla="*/ 634161 w 3924300"/>
                <a:gd name="connsiteY5" fmla="*/ 4067218 h 4095750"/>
                <a:gd name="connsiteX6" fmla="*/ 80758 w 3924300"/>
                <a:gd name="connsiteY6" fmla="*/ 2915646 h 4095750"/>
                <a:gd name="connsiteX7" fmla="*/ 223633 w 3924300"/>
                <a:gd name="connsiteY7" fmla="*/ 2713716 h 4095750"/>
                <a:gd name="connsiteX8" fmla="*/ 942771 w 3924300"/>
                <a:gd name="connsiteY8" fmla="*/ 1723116 h 4095750"/>
                <a:gd name="connsiteX9" fmla="*/ 1302816 w 3924300"/>
                <a:gd name="connsiteY9" fmla="*/ 776331 h 4095750"/>
                <a:gd name="connsiteX10" fmla="*/ 1350441 w 3924300"/>
                <a:gd name="connsiteY10" fmla="*/ 655363 h 4095750"/>
                <a:gd name="connsiteX11" fmla="*/ 2846819 w 3924300"/>
                <a:gd name="connsiteY11" fmla="*/ 36238 h 4095750"/>
                <a:gd name="connsiteX12" fmla="*/ 3929811 w 3924300"/>
                <a:gd name="connsiteY12" fmla="*/ 1288776 h 4095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924300" h="4095750">
                  <a:moveTo>
                    <a:pt x="3929811" y="1288776"/>
                  </a:moveTo>
                  <a:cubicBezTo>
                    <a:pt x="3929811" y="1356403"/>
                    <a:pt x="3929811" y="1424031"/>
                    <a:pt x="3929811" y="1491658"/>
                  </a:cubicBezTo>
                  <a:cubicBezTo>
                    <a:pt x="3908856" y="1713591"/>
                    <a:pt x="3840276" y="1919331"/>
                    <a:pt x="3728834" y="2112688"/>
                  </a:cubicBezTo>
                  <a:cubicBezTo>
                    <a:pt x="3519284" y="2477496"/>
                    <a:pt x="3288778" y="2827063"/>
                    <a:pt x="2990646" y="3125196"/>
                  </a:cubicBezTo>
                  <a:cubicBezTo>
                    <a:pt x="2555353" y="3559536"/>
                    <a:pt x="2065768" y="3911008"/>
                    <a:pt x="1449501" y="4044358"/>
                  </a:cubicBezTo>
                  <a:cubicBezTo>
                    <a:pt x="1179943" y="4103413"/>
                    <a:pt x="906576" y="4129131"/>
                    <a:pt x="634161" y="4067218"/>
                  </a:cubicBezTo>
                  <a:cubicBezTo>
                    <a:pt x="125526" y="3951966"/>
                    <a:pt x="-145937" y="3385228"/>
                    <a:pt x="80758" y="2915646"/>
                  </a:cubicBezTo>
                  <a:cubicBezTo>
                    <a:pt x="116953" y="2840398"/>
                    <a:pt x="173151" y="2778486"/>
                    <a:pt x="223633" y="2713716"/>
                  </a:cubicBezTo>
                  <a:cubicBezTo>
                    <a:pt x="474141" y="2390818"/>
                    <a:pt x="729411" y="2073636"/>
                    <a:pt x="942771" y="1723116"/>
                  </a:cubicBezTo>
                  <a:cubicBezTo>
                    <a:pt x="1123746" y="1427841"/>
                    <a:pt x="1228521" y="1108753"/>
                    <a:pt x="1302816" y="776331"/>
                  </a:cubicBezTo>
                  <a:cubicBezTo>
                    <a:pt x="1312341" y="732516"/>
                    <a:pt x="1326628" y="692511"/>
                    <a:pt x="1350441" y="655363"/>
                  </a:cubicBezTo>
                  <a:cubicBezTo>
                    <a:pt x="1660003" y="152443"/>
                    <a:pt x="2265794" y="-99017"/>
                    <a:pt x="2846819" y="36238"/>
                  </a:cubicBezTo>
                  <a:cubicBezTo>
                    <a:pt x="3456419" y="178161"/>
                    <a:pt x="3861231" y="646791"/>
                    <a:pt x="3929811" y="1288776"/>
                  </a:cubicBezTo>
                  <a:close/>
                </a:path>
              </a:pathLst>
            </a:custGeom>
            <a:solidFill>
              <a:schemeClr val="bg1"/>
            </a:solid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86CF994-90D1-4642-A835-B5F7BF93471E}"/>
                </a:ext>
              </a:extLst>
            </p:cNvPr>
            <p:cNvSpPr/>
            <p:nvPr/>
          </p:nvSpPr>
          <p:spPr>
            <a:xfrm>
              <a:off x="2858097" y="474121"/>
              <a:ext cx="1263694" cy="1277618"/>
            </a:xfrm>
            <a:custGeom>
              <a:avLst/>
              <a:gdLst>
                <a:gd name="connsiteX0" fmla="*/ 3464073 w 3457575"/>
                <a:gd name="connsiteY0" fmla="*/ 1172412 h 3495675"/>
                <a:gd name="connsiteX1" fmla="*/ 3317388 w 3457575"/>
                <a:gd name="connsiteY1" fmla="*/ 1743912 h 3495675"/>
                <a:gd name="connsiteX2" fmla="*/ 2803038 w 3457575"/>
                <a:gd name="connsiteY2" fmla="*/ 2498292 h 3495675"/>
                <a:gd name="connsiteX3" fmla="*/ 1423818 w 3457575"/>
                <a:gd name="connsiteY3" fmla="*/ 3428885 h 3495675"/>
                <a:gd name="connsiteX4" fmla="*/ 601810 w 3457575"/>
                <a:gd name="connsiteY4" fmla="*/ 3474605 h 3495675"/>
                <a:gd name="connsiteX5" fmla="*/ 455125 w 3457575"/>
                <a:gd name="connsiteY5" fmla="*/ 3406025 h 3495675"/>
                <a:gd name="connsiteX6" fmla="*/ 66505 w 3457575"/>
                <a:gd name="connsiteY6" fmla="*/ 3025978 h 3495675"/>
                <a:gd name="connsiteX7" fmla="*/ 104605 w 3457575"/>
                <a:gd name="connsiteY7" fmla="*/ 2525915 h 3495675"/>
                <a:gd name="connsiteX8" fmla="*/ 738970 w 3457575"/>
                <a:gd name="connsiteY8" fmla="*/ 1676285 h 3495675"/>
                <a:gd name="connsiteX9" fmla="*/ 1224745 w 3457575"/>
                <a:gd name="connsiteY9" fmla="*/ 614247 h 3495675"/>
                <a:gd name="connsiteX10" fmla="*/ 1439058 w 3457575"/>
                <a:gd name="connsiteY10" fmla="*/ 278015 h 3495675"/>
                <a:gd name="connsiteX11" fmla="*/ 2737315 w 3457575"/>
                <a:gd name="connsiteY11" fmla="*/ 77037 h 3495675"/>
                <a:gd name="connsiteX12" fmla="*/ 3464073 w 3457575"/>
                <a:gd name="connsiteY12" fmla="*/ 1172412 h 349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57575" h="3495675">
                  <a:moveTo>
                    <a:pt x="3464073" y="1172412"/>
                  </a:moveTo>
                  <a:cubicBezTo>
                    <a:pt x="3465025" y="1376247"/>
                    <a:pt x="3415495" y="1566747"/>
                    <a:pt x="3317388" y="1743912"/>
                  </a:cubicBezTo>
                  <a:cubicBezTo>
                    <a:pt x="3169750" y="2011565"/>
                    <a:pt x="3007825" y="2271597"/>
                    <a:pt x="2803038" y="2498292"/>
                  </a:cubicBezTo>
                  <a:cubicBezTo>
                    <a:pt x="2421085" y="2922155"/>
                    <a:pt x="1990555" y="3276485"/>
                    <a:pt x="1423818" y="3428885"/>
                  </a:cubicBezTo>
                  <a:cubicBezTo>
                    <a:pt x="1152355" y="3502228"/>
                    <a:pt x="878988" y="3516515"/>
                    <a:pt x="601810" y="3474605"/>
                  </a:cubicBezTo>
                  <a:cubicBezTo>
                    <a:pt x="546565" y="3466032"/>
                    <a:pt x="501798" y="3432695"/>
                    <a:pt x="455125" y="3406025"/>
                  </a:cubicBezTo>
                  <a:cubicBezTo>
                    <a:pt x="293200" y="3312680"/>
                    <a:pt x="156040" y="3192665"/>
                    <a:pt x="66505" y="3025978"/>
                  </a:cubicBezTo>
                  <a:cubicBezTo>
                    <a:pt x="-26840" y="2852622"/>
                    <a:pt x="-28745" y="2673553"/>
                    <a:pt x="104605" y="2525915"/>
                  </a:cubicBezTo>
                  <a:cubicBezTo>
                    <a:pt x="342730" y="2262072"/>
                    <a:pt x="548470" y="1975370"/>
                    <a:pt x="738970" y="1676285"/>
                  </a:cubicBezTo>
                  <a:cubicBezTo>
                    <a:pt x="951378" y="1343862"/>
                    <a:pt x="1136163" y="1000010"/>
                    <a:pt x="1224745" y="614247"/>
                  </a:cubicBezTo>
                  <a:cubicBezTo>
                    <a:pt x="1258083" y="470420"/>
                    <a:pt x="1323805" y="358025"/>
                    <a:pt x="1439058" y="278015"/>
                  </a:cubicBezTo>
                  <a:cubicBezTo>
                    <a:pt x="1838155" y="1790"/>
                    <a:pt x="2276305" y="-75363"/>
                    <a:pt x="2737315" y="77037"/>
                  </a:cubicBezTo>
                  <a:cubicBezTo>
                    <a:pt x="3163083" y="218960"/>
                    <a:pt x="3465025" y="691400"/>
                    <a:pt x="3464073" y="1172412"/>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61B8A2F-D0AD-44CA-B362-6DBEDCB0F5B6}"/>
                </a:ext>
              </a:extLst>
            </p:cNvPr>
            <p:cNvSpPr/>
            <p:nvPr/>
          </p:nvSpPr>
          <p:spPr>
            <a:xfrm>
              <a:off x="2998098" y="580348"/>
              <a:ext cx="1009562" cy="1086149"/>
            </a:xfrm>
            <a:custGeom>
              <a:avLst/>
              <a:gdLst>
                <a:gd name="connsiteX0" fmla="*/ 2764788 w 2762250"/>
                <a:gd name="connsiteY0" fmla="*/ 760797 h 2971800"/>
                <a:gd name="connsiteX1" fmla="*/ 2659061 w 2762250"/>
                <a:gd name="connsiteY1" fmla="*/ 1238953 h 2971800"/>
                <a:gd name="connsiteX2" fmla="*/ 2379978 w 2762250"/>
                <a:gd name="connsiteY2" fmla="*/ 1676150 h 2971800"/>
                <a:gd name="connsiteX3" fmla="*/ 779778 w 2762250"/>
                <a:gd name="connsiteY3" fmla="*/ 2902970 h 2971800"/>
                <a:gd name="connsiteX4" fmla="*/ 417828 w 2762250"/>
                <a:gd name="connsiteY4" fmla="*/ 2979170 h 2971800"/>
                <a:gd name="connsiteX5" fmla="*/ 18731 w 2762250"/>
                <a:gd name="connsiteY5" fmla="*/ 2677228 h 2971800"/>
                <a:gd name="connsiteX6" fmla="*/ 180656 w 2762250"/>
                <a:gd name="connsiteY6" fmla="*/ 2202882 h 2971800"/>
                <a:gd name="connsiteX7" fmla="*/ 510221 w 2762250"/>
                <a:gd name="connsiteY7" fmla="*/ 2033337 h 2971800"/>
                <a:gd name="connsiteX8" fmla="*/ 955038 w 2762250"/>
                <a:gd name="connsiteY8" fmla="*/ 1575185 h 2971800"/>
                <a:gd name="connsiteX9" fmla="*/ 1090293 w 2762250"/>
                <a:gd name="connsiteY9" fmla="*/ 884622 h 2971800"/>
                <a:gd name="connsiteX10" fmla="*/ 2266631 w 2762250"/>
                <a:gd name="connsiteY10" fmla="*/ 74997 h 2971800"/>
                <a:gd name="connsiteX11" fmla="*/ 2764788 w 2762250"/>
                <a:gd name="connsiteY11" fmla="*/ 760797 h 2971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62250" h="2971800">
                  <a:moveTo>
                    <a:pt x="2764788" y="760797"/>
                  </a:moveTo>
                  <a:cubicBezTo>
                    <a:pt x="2766693" y="977015"/>
                    <a:pt x="2729546" y="1112270"/>
                    <a:pt x="2659061" y="1238953"/>
                  </a:cubicBezTo>
                  <a:cubicBezTo>
                    <a:pt x="2575241" y="1390400"/>
                    <a:pt x="2486658" y="1539942"/>
                    <a:pt x="2379978" y="1676150"/>
                  </a:cubicBezTo>
                  <a:cubicBezTo>
                    <a:pt x="1951353" y="2220980"/>
                    <a:pt x="1450338" y="2672465"/>
                    <a:pt x="779778" y="2902970"/>
                  </a:cubicBezTo>
                  <a:cubicBezTo>
                    <a:pt x="662621" y="2942975"/>
                    <a:pt x="544511" y="2982980"/>
                    <a:pt x="417828" y="2979170"/>
                  </a:cubicBezTo>
                  <a:cubicBezTo>
                    <a:pt x="230186" y="2973455"/>
                    <a:pt x="72071" y="2853440"/>
                    <a:pt x="18731" y="2677228"/>
                  </a:cubicBezTo>
                  <a:cubicBezTo>
                    <a:pt x="-35562" y="2500063"/>
                    <a:pt x="31113" y="2315278"/>
                    <a:pt x="180656" y="2202882"/>
                  </a:cubicBezTo>
                  <a:cubicBezTo>
                    <a:pt x="281621" y="2127635"/>
                    <a:pt x="396873" y="2081915"/>
                    <a:pt x="510221" y="2033337"/>
                  </a:cubicBezTo>
                  <a:cubicBezTo>
                    <a:pt x="722628" y="1939993"/>
                    <a:pt x="868361" y="1792355"/>
                    <a:pt x="955038" y="1575185"/>
                  </a:cubicBezTo>
                  <a:cubicBezTo>
                    <a:pt x="1044573" y="1351347"/>
                    <a:pt x="1105533" y="1131320"/>
                    <a:pt x="1090293" y="884622"/>
                  </a:cubicBezTo>
                  <a:cubicBezTo>
                    <a:pt x="1050288" y="247400"/>
                    <a:pt x="1682748" y="-180273"/>
                    <a:pt x="2266631" y="74997"/>
                  </a:cubicBezTo>
                  <a:cubicBezTo>
                    <a:pt x="2597149" y="220730"/>
                    <a:pt x="2743833" y="483620"/>
                    <a:pt x="2764788" y="760797"/>
                  </a:cubicBezTo>
                  <a:close/>
                </a:path>
              </a:pathLst>
            </a:custGeom>
            <a:solidFill>
              <a:schemeClr val="bg1"/>
            </a:solid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9BE52BEF-6204-4A2A-904F-6F461CA65A02}"/>
                </a:ext>
              </a:extLst>
            </p:cNvPr>
            <p:cNvSpPr/>
            <p:nvPr/>
          </p:nvSpPr>
          <p:spPr>
            <a:xfrm>
              <a:off x="3582467" y="777990"/>
              <a:ext cx="219319" cy="219319"/>
            </a:xfrm>
            <a:custGeom>
              <a:avLst/>
              <a:gdLst>
                <a:gd name="connsiteX0" fmla="*/ 306750 w 600075"/>
                <a:gd name="connsiteY0" fmla="*/ 5 h 600075"/>
                <a:gd name="connsiteX1" fmla="*/ 603929 w 600075"/>
                <a:gd name="connsiteY1" fmla="*/ 303853 h 600075"/>
                <a:gd name="connsiteX2" fmla="*/ 301035 w 600075"/>
                <a:gd name="connsiteY2" fmla="*/ 603890 h 600075"/>
                <a:gd name="connsiteX3" fmla="*/ 44 w 600075"/>
                <a:gd name="connsiteY3" fmla="*/ 295280 h 600075"/>
                <a:gd name="connsiteX4" fmla="*/ 306750 w 600075"/>
                <a:gd name="connsiteY4" fmla="*/ 5 h 600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0075" h="600075">
                  <a:moveTo>
                    <a:pt x="306750" y="5"/>
                  </a:moveTo>
                  <a:cubicBezTo>
                    <a:pt x="472485" y="1910"/>
                    <a:pt x="605835" y="138118"/>
                    <a:pt x="603929" y="303853"/>
                  </a:cubicBezTo>
                  <a:cubicBezTo>
                    <a:pt x="602977" y="469588"/>
                    <a:pt x="466769" y="603890"/>
                    <a:pt x="301035" y="603890"/>
                  </a:cubicBezTo>
                  <a:cubicBezTo>
                    <a:pt x="132442" y="603890"/>
                    <a:pt x="-2813" y="464825"/>
                    <a:pt x="44" y="295280"/>
                  </a:cubicBezTo>
                  <a:cubicBezTo>
                    <a:pt x="2902" y="129545"/>
                    <a:pt x="139110" y="-947"/>
                    <a:pt x="306750" y="5"/>
                  </a:cubicBezTo>
                  <a:close/>
                </a:path>
              </a:pathLst>
            </a:custGeom>
            <a:solidFill>
              <a:schemeClr val="accent1">
                <a:lumMod val="60000"/>
                <a:lumOff val="40000"/>
              </a:schemeClr>
            </a:solidFill>
            <a:ln w="9525" cap="flat">
              <a:noFill/>
              <a:prstDash val="solid"/>
              <a:miter/>
            </a:ln>
          </p:spPr>
          <p:txBody>
            <a:bodyPr rtlCol="0" anchor="ctr"/>
            <a:lstStyle/>
            <a:p>
              <a:endParaRPr lang="en-US"/>
            </a:p>
          </p:txBody>
        </p:sp>
      </p:grpSp>
      <p:grpSp>
        <p:nvGrpSpPr>
          <p:cNvPr id="68" name="Group 67">
            <a:extLst>
              <a:ext uri="{FF2B5EF4-FFF2-40B4-BE49-F238E27FC236}">
                <a16:creationId xmlns:a16="http://schemas.microsoft.com/office/drawing/2014/main" id="{147B068F-C141-462E-B192-BB49FC188045}"/>
              </a:ext>
            </a:extLst>
          </p:cNvPr>
          <p:cNvGrpSpPr/>
          <p:nvPr/>
        </p:nvGrpSpPr>
        <p:grpSpPr>
          <a:xfrm rot="20306280">
            <a:off x="4509297" y="3634012"/>
            <a:ext cx="778440" cy="650113"/>
            <a:chOff x="1720613" y="1882872"/>
            <a:chExt cx="962025" cy="803434"/>
          </a:xfrm>
          <a:solidFill>
            <a:schemeClr val="bg1"/>
          </a:solidFill>
        </p:grpSpPr>
        <p:sp>
          <p:nvSpPr>
            <p:cNvPr id="69" name="Freeform: Shape 68">
              <a:extLst>
                <a:ext uri="{FF2B5EF4-FFF2-40B4-BE49-F238E27FC236}">
                  <a16:creationId xmlns:a16="http://schemas.microsoft.com/office/drawing/2014/main" id="{503FA7C0-B15C-47CD-B7BE-662D47020054}"/>
                </a:ext>
              </a:extLst>
            </p:cNvPr>
            <p:cNvSpPr/>
            <p:nvPr/>
          </p:nvSpPr>
          <p:spPr>
            <a:xfrm>
              <a:off x="1877062" y="1882872"/>
              <a:ext cx="409575" cy="161925"/>
            </a:xfrm>
            <a:custGeom>
              <a:avLst/>
              <a:gdLst>
                <a:gd name="connsiteX0" fmla="*/ 417195 w 409575"/>
                <a:gd name="connsiteY0" fmla="*/ 163830 h 161925"/>
                <a:gd name="connsiteX1" fmla="*/ 236220 w 409575"/>
                <a:gd name="connsiteY1" fmla="*/ 100965 h 161925"/>
                <a:gd name="connsiteX2" fmla="*/ 262890 w 409575"/>
                <a:gd name="connsiteY2" fmla="*/ 54293 h 161925"/>
                <a:gd name="connsiteX3" fmla="*/ 208597 w 409575"/>
                <a:gd name="connsiteY3" fmla="*/ 0 h 161925"/>
                <a:gd name="connsiteX4" fmla="*/ 154305 w 409575"/>
                <a:gd name="connsiteY4" fmla="*/ 54293 h 161925"/>
                <a:gd name="connsiteX5" fmla="*/ 180975 w 409575"/>
                <a:gd name="connsiteY5" fmla="*/ 100965 h 161925"/>
                <a:gd name="connsiteX6" fmla="*/ 0 w 409575"/>
                <a:gd name="connsiteY6" fmla="*/ 163830 h 161925"/>
                <a:gd name="connsiteX7" fmla="*/ 417195 w 409575"/>
                <a:gd name="connsiteY7" fmla="*/ 163830 h 161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9575" h="161925">
                  <a:moveTo>
                    <a:pt x="417195" y="163830"/>
                  </a:moveTo>
                  <a:cubicBezTo>
                    <a:pt x="364807" y="128588"/>
                    <a:pt x="302895" y="105727"/>
                    <a:pt x="236220" y="100965"/>
                  </a:cubicBezTo>
                  <a:cubicBezTo>
                    <a:pt x="252413" y="91440"/>
                    <a:pt x="262890" y="74295"/>
                    <a:pt x="262890" y="54293"/>
                  </a:cubicBezTo>
                  <a:cubicBezTo>
                    <a:pt x="262890" y="24765"/>
                    <a:pt x="238125" y="0"/>
                    <a:pt x="208597" y="0"/>
                  </a:cubicBezTo>
                  <a:cubicBezTo>
                    <a:pt x="179070" y="0"/>
                    <a:pt x="154305" y="24765"/>
                    <a:pt x="154305" y="54293"/>
                  </a:cubicBezTo>
                  <a:cubicBezTo>
                    <a:pt x="154305" y="74295"/>
                    <a:pt x="164782" y="91440"/>
                    <a:pt x="180975" y="100965"/>
                  </a:cubicBezTo>
                  <a:cubicBezTo>
                    <a:pt x="114300" y="105727"/>
                    <a:pt x="52388" y="128588"/>
                    <a:pt x="0" y="163830"/>
                  </a:cubicBezTo>
                  <a:lnTo>
                    <a:pt x="417195" y="163830"/>
                  </a:ln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B0B660E6-4E63-42A2-9B0F-EE57878ECA7A}"/>
                </a:ext>
              </a:extLst>
            </p:cNvPr>
            <p:cNvSpPr/>
            <p:nvPr/>
          </p:nvSpPr>
          <p:spPr>
            <a:xfrm>
              <a:off x="1720613" y="2038606"/>
              <a:ext cx="962025" cy="647700"/>
            </a:xfrm>
            <a:custGeom>
              <a:avLst/>
              <a:gdLst>
                <a:gd name="connsiteX0" fmla="*/ 967978 w 962025"/>
                <a:gd name="connsiteY0" fmla="*/ 229076 h 647700"/>
                <a:gd name="connsiteX1" fmla="*/ 963216 w 962025"/>
                <a:gd name="connsiteY1" fmla="*/ 204311 h 647700"/>
                <a:gd name="connsiteX2" fmla="*/ 794623 w 962025"/>
                <a:gd name="connsiteY2" fmla="*/ 1429 h 647700"/>
                <a:gd name="connsiteX3" fmla="*/ 764143 w 962025"/>
                <a:gd name="connsiteY3" fmla="*/ 1429 h 647700"/>
                <a:gd name="connsiteX4" fmla="*/ 635556 w 962025"/>
                <a:gd name="connsiteY4" fmla="*/ 59531 h 647700"/>
                <a:gd name="connsiteX5" fmla="*/ 606981 w 962025"/>
                <a:gd name="connsiteY5" fmla="*/ 58579 h 647700"/>
                <a:gd name="connsiteX6" fmla="*/ 523161 w 962025"/>
                <a:gd name="connsiteY6" fmla="*/ 28099 h 647700"/>
                <a:gd name="connsiteX7" fmla="*/ 189786 w 962025"/>
                <a:gd name="connsiteY7" fmla="*/ 28099 h 647700"/>
                <a:gd name="connsiteX8" fmla="*/ 27861 w 962025"/>
                <a:gd name="connsiteY8" fmla="*/ 26194 h 647700"/>
                <a:gd name="connsiteX9" fmla="*/ 52626 w 962025"/>
                <a:gd name="connsiteY9" fmla="*/ 52864 h 647700"/>
                <a:gd name="connsiteX10" fmla="*/ 72628 w 962025"/>
                <a:gd name="connsiteY10" fmla="*/ 63341 h 647700"/>
                <a:gd name="connsiteX11" fmla="*/ 83106 w 962025"/>
                <a:gd name="connsiteY11" fmla="*/ 108109 h 647700"/>
                <a:gd name="connsiteX12" fmla="*/ 2143 w 962025"/>
                <a:gd name="connsiteY12" fmla="*/ 285274 h 647700"/>
                <a:gd name="connsiteX13" fmla="*/ 2143 w 962025"/>
                <a:gd name="connsiteY13" fmla="*/ 385286 h 647700"/>
                <a:gd name="connsiteX14" fmla="*/ 28813 w 962025"/>
                <a:gd name="connsiteY14" fmla="*/ 478631 h 647700"/>
                <a:gd name="connsiteX15" fmla="*/ 36433 w 962025"/>
                <a:gd name="connsiteY15" fmla="*/ 494824 h 647700"/>
                <a:gd name="connsiteX16" fmla="*/ 193596 w 962025"/>
                <a:gd name="connsiteY16" fmla="*/ 648176 h 647700"/>
                <a:gd name="connsiteX17" fmla="*/ 217408 w 962025"/>
                <a:gd name="connsiteY17" fmla="*/ 649129 h 647700"/>
                <a:gd name="connsiteX18" fmla="*/ 487918 w 962025"/>
                <a:gd name="connsiteY18" fmla="*/ 649129 h 647700"/>
                <a:gd name="connsiteX19" fmla="*/ 554593 w 962025"/>
                <a:gd name="connsiteY19" fmla="*/ 648176 h 647700"/>
                <a:gd name="connsiteX20" fmla="*/ 614601 w 962025"/>
                <a:gd name="connsiteY20" fmla="*/ 608171 h 647700"/>
                <a:gd name="connsiteX21" fmla="*/ 680323 w 962025"/>
                <a:gd name="connsiteY21" fmla="*/ 538639 h 647700"/>
                <a:gd name="connsiteX22" fmla="*/ 686038 w 962025"/>
                <a:gd name="connsiteY22" fmla="*/ 536734 h 647700"/>
                <a:gd name="connsiteX23" fmla="*/ 935593 w 962025"/>
                <a:gd name="connsiteY23" fmla="*/ 408146 h 647700"/>
                <a:gd name="connsiteX24" fmla="*/ 963216 w 962025"/>
                <a:gd name="connsiteY24" fmla="*/ 312896 h 647700"/>
                <a:gd name="connsiteX25" fmla="*/ 967978 w 962025"/>
                <a:gd name="connsiteY25" fmla="*/ 229076 h 647700"/>
                <a:gd name="connsiteX26" fmla="*/ 900351 w 962025"/>
                <a:gd name="connsiteY26" fmla="*/ 348139 h 647700"/>
                <a:gd name="connsiteX27" fmla="*/ 764143 w 962025"/>
                <a:gd name="connsiteY27" fmla="*/ 480536 h 647700"/>
                <a:gd name="connsiteX28" fmla="*/ 711756 w 962025"/>
                <a:gd name="connsiteY28" fmla="*/ 485299 h 647700"/>
                <a:gd name="connsiteX29" fmla="*/ 660321 w 962025"/>
                <a:gd name="connsiteY29" fmla="*/ 109061 h 647700"/>
                <a:gd name="connsiteX30" fmla="*/ 900351 w 962025"/>
                <a:gd name="connsiteY30" fmla="*/ 191929 h 647700"/>
                <a:gd name="connsiteX31" fmla="*/ 900351 w 962025"/>
                <a:gd name="connsiteY31" fmla="*/ 348139 h 647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962025" h="647700">
                  <a:moveTo>
                    <a:pt x="967978" y="229076"/>
                  </a:moveTo>
                  <a:cubicBezTo>
                    <a:pt x="966073" y="220504"/>
                    <a:pt x="964168" y="212884"/>
                    <a:pt x="963216" y="204311"/>
                  </a:cubicBezTo>
                  <a:cubicBezTo>
                    <a:pt x="944166" y="111919"/>
                    <a:pt x="904161" y="14764"/>
                    <a:pt x="794623" y="1429"/>
                  </a:cubicBezTo>
                  <a:cubicBezTo>
                    <a:pt x="784146" y="-476"/>
                    <a:pt x="774621" y="-476"/>
                    <a:pt x="764143" y="1429"/>
                  </a:cubicBezTo>
                  <a:cubicBezTo>
                    <a:pt x="717471" y="7144"/>
                    <a:pt x="673656" y="29051"/>
                    <a:pt x="635556" y="59531"/>
                  </a:cubicBezTo>
                  <a:cubicBezTo>
                    <a:pt x="626983" y="66199"/>
                    <a:pt x="612696" y="68104"/>
                    <a:pt x="606981" y="58579"/>
                  </a:cubicBezTo>
                  <a:cubicBezTo>
                    <a:pt x="588883" y="25241"/>
                    <a:pt x="589836" y="28099"/>
                    <a:pt x="523161" y="28099"/>
                  </a:cubicBezTo>
                  <a:cubicBezTo>
                    <a:pt x="411718" y="28099"/>
                    <a:pt x="301228" y="28099"/>
                    <a:pt x="189786" y="28099"/>
                  </a:cubicBezTo>
                  <a:cubicBezTo>
                    <a:pt x="148828" y="26194"/>
                    <a:pt x="40243" y="20479"/>
                    <a:pt x="27861" y="26194"/>
                  </a:cubicBezTo>
                  <a:cubicBezTo>
                    <a:pt x="32623" y="35719"/>
                    <a:pt x="45006" y="48101"/>
                    <a:pt x="52626" y="52864"/>
                  </a:cubicBezTo>
                  <a:cubicBezTo>
                    <a:pt x="58341" y="56674"/>
                    <a:pt x="65961" y="59531"/>
                    <a:pt x="72628" y="63341"/>
                  </a:cubicBezTo>
                  <a:cubicBezTo>
                    <a:pt x="87868" y="72866"/>
                    <a:pt x="93583" y="95726"/>
                    <a:pt x="83106" y="108109"/>
                  </a:cubicBezTo>
                  <a:cubicBezTo>
                    <a:pt x="41196" y="160496"/>
                    <a:pt x="10716" y="217646"/>
                    <a:pt x="2143" y="285274"/>
                  </a:cubicBezTo>
                  <a:cubicBezTo>
                    <a:pt x="-714" y="291941"/>
                    <a:pt x="-714" y="377666"/>
                    <a:pt x="2143" y="385286"/>
                  </a:cubicBezTo>
                  <a:cubicBezTo>
                    <a:pt x="7858" y="417671"/>
                    <a:pt x="14526" y="449104"/>
                    <a:pt x="28813" y="478631"/>
                  </a:cubicBezTo>
                  <a:cubicBezTo>
                    <a:pt x="32623" y="483394"/>
                    <a:pt x="33576" y="489109"/>
                    <a:pt x="36433" y="494824"/>
                  </a:cubicBezTo>
                  <a:cubicBezTo>
                    <a:pt x="72628" y="562451"/>
                    <a:pt x="124063" y="614839"/>
                    <a:pt x="193596" y="648176"/>
                  </a:cubicBezTo>
                  <a:cubicBezTo>
                    <a:pt x="201216" y="650081"/>
                    <a:pt x="209788" y="649129"/>
                    <a:pt x="217408" y="649129"/>
                  </a:cubicBezTo>
                  <a:cubicBezTo>
                    <a:pt x="307896" y="649129"/>
                    <a:pt x="397431" y="649129"/>
                    <a:pt x="487918" y="649129"/>
                  </a:cubicBezTo>
                  <a:cubicBezTo>
                    <a:pt x="509826" y="649129"/>
                    <a:pt x="532686" y="651034"/>
                    <a:pt x="554593" y="648176"/>
                  </a:cubicBezTo>
                  <a:cubicBezTo>
                    <a:pt x="574596" y="633889"/>
                    <a:pt x="595551" y="622459"/>
                    <a:pt x="614601" y="608171"/>
                  </a:cubicBezTo>
                  <a:cubicBezTo>
                    <a:pt x="638413" y="590074"/>
                    <a:pt x="659368" y="565309"/>
                    <a:pt x="680323" y="538639"/>
                  </a:cubicBezTo>
                  <a:cubicBezTo>
                    <a:pt x="682228" y="537686"/>
                    <a:pt x="684133" y="536734"/>
                    <a:pt x="686038" y="536734"/>
                  </a:cubicBezTo>
                  <a:cubicBezTo>
                    <a:pt x="801291" y="537686"/>
                    <a:pt x="867013" y="531971"/>
                    <a:pt x="935593" y="408146"/>
                  </a:cubicBezTo>
                  <a:cubicBezTo>
                    <a:pt x="947023" y="377666"/>
                    <a:pt x="957501" y="345281"/>
                    <a:pt x="963216" y="312896"/>
                  </a:cubicBezTo>
                  <a:cubicBezTo>
                    <a:pt x="966073" y="284321"/>
                    <a:pt x="969883" y="256699"/>
                    <a:pt x="967978" y="229076"/>
                  </a:cubicBezTo>
                  <a:close/>
                  <a:moveTo>
                    <a:pt x="900351" y="348139"/>
                  </a:moveTo>
                  <a:cubicBezTo>
                    <a:pt x="869871" y="430054"/>
                    <a:pt x="845106" y="463391"/>
                    <a:pt x="764143" y="480536"/>
                  </a:cubicBezTo>
                  <a:cubicBezTo>
                    <a:pt x="746998" y="484346"/>
                    <a:pt x="729853" y="487204"/>
                    <a:pt x="711756" y="485299"/>
                  </a:cubicBezTo>
                  <a:cubicBezTo>
                    <a:pt x="776526" y="344329"/>
                    <a:pt x="758428" y="228124"/>
                    <a:pt x="660321" y="109061"/>
                  </a:cubicBezTo>
                  <a:cubicBezTo>
                    <a:pt x="772716" y="15716"/>
                    <a:pt x="857488" y="56674"/>
                    <a:pt x="900351" y="191929"/>
                  </a:cubicBezTo>
                  <a:cubicBezTo>
                    <a:pt x="916543" y="244316"/>
                    <a:pt x="919401" y="297656"/>
                    <a:pt x="900351" y="348139"/>
                  </a:cubicBezTo>
                  <a:close/>
                </a:path>
              </a:pathLst>
            </a:custGeom>
            <a:grpFill/>
            <a:ln w="9525" cap="flat">
              <a:noFill/>
              <a:prstDash val="solid"/>
              <a:miter/>
            </a:ln>
          </p:spPr>
          <p:txBody>
            <a:bodyPr rtlCol="0" anchor="ctr"/>
            <a:lstStyle/>
            <a:p>
              <a:endParaRPr lang="en-US"/>
            </a:p>
          </p:txBody>
        </p:sp>
      </p:grpSp>
      <p:sp>
        <p:nvSpPr>
          <p:cNvPr id="71" name="TextBox 70">
            <a:extLst>
              <a:ext uri="{FF2B5EF4-FFF2-40B4-BE49-F238E27FC236}">
                <a16:creationId xmlns:a16="http://schemas.microsoft.com/office/drawing/2014/main" id="{D32AE17A-7921-4E62-B5B2-6F55440ECFA6}"/>
              </a:ext>
            </a:extLst>
          </p:cNvPr>
          <p:cNvSpPr txBox="1"/>
          <p:nvPr/>
        </p:nvSpPr>
        <p:spPr>
          <a:xfrm>
            <a:off x="7499921" y="515224"/>
            <a:ext cx="4101529" cy="769441"/>
          </a:xfrm>
          <a:prstGeom prst="rect">
            <a:avLst/>
          </a:prstGeom>
          <a:noFill/>
        </p:spPr>
        <p:txBody>
          <a:bodyPr wrap="square" rtlCol="0" anchor="ctr">
            <a:spAutoFit/>
          </a:bodyPr>
          <a:lstStyle/>
          <a:p>
            <a:pPr algn="ctr"/>
            <a:r>
              <a:rPr lang="id-ID" altLang="ko-KR" sz="4400" b="1" dirty="0">
                <a:solidFill>
                  <a:schemeClr val="accent1"/>
                </a:solidFill>
                <a:cs typeface="Arial" pitchFamily="34" charset="0"/>
              </a:rPr>
              <a:t>Batasan</a:t>
            </a:r>
            <a:endParaRPr lang="en-US" altLang="ko-KR" sz="4400" b="1" dirty="0">
              <a:solidFill>
                <a:schemeClr val="accent1"/>
              </a:solidFill>
              <a:cs typeface="Arial" pitchFamily="34" charset="0"/>
            </a:endParaRPr>
          </a:p>
        </p:txBody>
      </p:sp>
      <p:sp>
        <p:nvSpPr>
          <p:cNvPr id="72" name="TextBox 71">
            <a:extLst>
              <a:ext uri="{FF2B5EF4-FFF2-40B4-BE49-F238E27FC236}">
                <a16:creationId xmlns:a16="http://schemas.microsoft.com/office/drawing/2014/main" id="{130EEF44-9024-48E5-9C02-3FF42F943308}"/>
              </a:ext>
            </a:extLst>
          </p:cNvPr>
          <p:cNvSpPr txBox="1"/>
          <p:nvPr/>
        </p:nvSpPr>
        <p:spPr>
          <a:xfrm>
            <a:off x="7499921" y="1162386"/>
            <a:ext cx="4101529" cy="584775"/>
          </a:xfrm>
          <a:prstGeom prst="rect">
            <a:avLst/>
          </a:prstGeom>
          <a:noFill/>
        </p:spPr>
        <p:txBody>
          <a:bodyPr wrap="square" rtlCol="0" anchor="ctr">
            <a:spAutoFit/>
          </a:bodyPr>
          <a:lstStyle/>
          <a:p>
            <a:pPr algn="ctr"/>
            <a:r>
              <a:rPr lang="id-ID" altLang="ko-KR" sz="3200" b="1" dirty="0">
                <a:cs typeface="Arial" pitchFamily="34" charset="0"/>
              </a:rPr>
              <a:t>Masalah</a:t>
            </a:r>
            <a:endParaRPr lang="ko-KR" altLang="en-US" sz="3200" b="1" dirty="0">
              <a:cs typeface="Arial" pitchFamily="34" charset="0"/>
            </a:endParaRPr>
          </a:p>
        </p:txBody>
      </p:sp>
      <p:sp>
        <p:nvSpPr>
          <p:cNvPr id="76" name="Rectangle 75">
            <a:extLst>
              <a:ext uri="{FF2B5EF4-FFF2-40B4-BE49-F238E27FC236}">
                <a16:creationId xmlns:a16="http://schemas.microsoft.com/office/drawing/2014/main" id="{63ECD9FD-1B7C-4B58-819D-98FAAD87674D}"/>
              </a:ext>
            </a:extLst>
          </p:cNvPr>
          <p:cNvSpPr/>
          <p:nvPr/>
        </p:nvSpPr>
        <p:spPr>
          <a:xfrm rot="16200000">
            <a:off x="9559170" y="-291303"/>
            <a:ext cx="45719" cy="411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7" name="TextBox 76">
            <a:extLst>
              <a:ext uri="{FF2B5EF4-FFF2-40B4-BE49-F238E27FC236}">
                <a16:creationId xmlns:a16="http://schemas.microsoft.com/office/drawing/2014/main" id="{E549CD45-705B-4D2B-B92E-00D5BF196C23}"/>
              </a:ext>
            </a:extLst>
          </p:cNvPr>
          <p:cNvSpPr txBox="1"/>
          <p:nvPr/>
        </p:nvSpPr>
        <p:spPr>
          <a:xfrm>
            <a:off x="7533557" y="2163760"/>
            <a:ext cx="432048" cy="830997"/>
          </a:xfrm>
          <a:prstGeom prst="rect">
            <a:avLst/>
          </a:prstGeom>
          <a:noFill/>
        </p:spPr>
        <p:txBody>
          <a:bodyPr wrap="square" lIns="0" tIns="0" rIns="0" bIns="0" rtlCol="0" anchor="ctr">
            <a:spAutoFit/>
          </a:bodyPr>
          <a:lstStyle/>
          <a:p>
            <a:r>
              <a:rPr lang="en-US" altLang="ko-KR" sz="5400" b="1" dirty="0">
                <a:solidFill>
                  <a:schemeClr val="accent1"/>
                </a:solidFill>
                <a:cs typeface="Arial" pitchFamily="34" charset="0"/>
              </a:rPr>
              <a:t>1</a:t>
            </a:r>
            <a:endParaRPr lang="ko-KR" altLang="en-US" sz="5400" b="1" dirty="0">
              <a:solidFill>
                <a:schemeClr val="accent1"/>
              </a:solidFill>
              <a:cs typeface="Arial" pitchFamily="34" charset="0"/>
            </a:endParaRPr>
          </a:p>
        </p:txBody>
      </p:sp>
      <p:sp>
        <p:nvSpPr>
          <p:cNvPr id="80" name="TextBox 79">
            <a:extLst>
              <a:ext uri="{FF2B5EF4-FFF2-40B4-BE49-F238E27FC236}">
                <a16:creationId xmlns:a16="http://schemas.microsoft.com/office/drawing/2014/main" id="{EE7EB529-4E0D-4865-900C-575240380210}"/>
              </a:ext>
            </a:extLst>
          </p:cNvPr>
          <p:cNvSpPr txBox="1"/>
          <p:nvPr/>
        </p:nvSpPr>
        <p:spPr>
          <a:xfrm>
            <a:off x="8228023" y="2240275"/>
            <a:ext cx="3434876" cy="461665"/>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Aplikasi ini dibuat untuk platform sistem operasi Android dengan API 21  sampai 32.</a:t>
            </a:r>
            <a:endParaRPr lang="ko-KR" altLang="en-US" sz="1200" dirty="0">
              <a:solidFill>
                <a:schemeClr val="tx1">
                  <a:lumMod val="75000"/>
                  <a:lumOff val="25000"/>
                </a:schemeClr>
              </a:solidFill>
              <a:cs typeface="Arial" pitchFamily="34" charset="0"/>
            </a:endParaRPr>
          </a:p>
        </p:txBody>
      </p:sp>
      <p:sp>
        <p:nvSpPr>
          <p:cNvPr id="81" name="Rectangle 80">
            <a:extLst>
              <a:ext uri="{FF2B5EF4-FFF2-40B4-BE49-F238E27FC236}">
                <a16:creationId xmlns:a16="http://schemas.microsoft.com/office/drawing/2014/main" id="{26A2BC50-AD31-4886-95EB-A784DB14766C}"/>
              </a:ext>
            </a:extLst>
          </p:cNvPr>
          <p:cNvSpPr/>
          <p:nvPr/>
        </p:nvSpPr>
        <p:spPr>
          <a:xfrm>
            <a:off x="8065893" y="2309250"/>
            <a:ext cx="54000" cy="54001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2" name="TextBox 81">
            <a:extLst>
              <a:ext uri="{FF2B5EF4-FFF2-40B4-BE49-F238E27FC236}">
                <a16:creationId xmlns:a16="http://schemas.microsoft.com/office/drawing/2014/main" id="{EC8E02FD-B680-4FA2-A08E-BF5D7891AF88}"/>
              </a:ext>
            </a:extLst>
          </p:cNvPr>
          <p:cNvSpPr txBox="1"/>
          <p:nvPr/>
        </p:nvSpPr>
        <p:spPr>
          <a:xfrm>
            <a:off x="7533557" y="3322084"/>
            <a:ext cx="432048" cy="830997"/>
          </a:xfrm>
          <a:prstGeom prst="rect">
            <a:avLst/>
          </a:prstGeom>
          <a:noFill/>
        </p:spPr>
        <p:txBody>
          <a:bodyPr wrap="square" lIns="0" tIns="0" rIns="0" bIns="0" rtlCol="0" anchor="ctr">
            <a:spAutoFit/>
          </a:bodyPr>
          <a:lstStyle/>
          <a:p>
            <a:r>
              <a:rPr lang="en-US" altLang="ko-KR" sz="5400" b="1" dirty="0">
                <a:solidFill>
                  <a:schemeClr val="accent2"/>
                </a:solidFill>
                <a:cs typeface="Arial" pitchFamily="34" charset="0"/>
              </a:rPr>
              <a:t>2</a:t>
            </a:r>
            <a:endParaRPr lang="ko-KR" altLang="en-US" sz="5400" b="1" dirty="0">
              <a:solidFill>
                <a:schemeClr val="accent2"/>
              </a:solidFill>
              <a:cs typeface="Arial" pitchFamily="34" charset="0"/>
            </a:endParaRPr>
          </a:p>
        </p:txBody>
      </p:sp>
      <p:sp>
        <p:nvSpPr>
          <p:cNvPr id="86" name="Rectangle 85">
            <a:extLst>
              <a:ext uri="{FF2B5EF4-FFF2-40B4-BE49-F238E27FC236}">
                <a16:creationId xmlns:a16="http://schemas.microsoft.com/office/drawing/2014/main" id="{D4817D67-2F35-48C1-825E-7F18FC3EBFFF}"/>
              </a:ext>
            </a:extLst>
          </p:cNvPr>
          <p:cNvSpPr/>
          <p:nvPr/>
        </p:nvSpPr>
        <p:spPr>
          <a:xfrm>
            <a:off x="8065893" y="3467574"/>
            <a:ext cx="54000" cy="54001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87" name="TextBox 86">
            <a:extLst>
              <a:ext uri="{FF2B5EF4-FFF2-40B4-BE49-F238E27FC236}">
                <a16:creationId xmlns:a16="http://schemas.microsoft.com/office/drawing/2014/main" id="{E0EAD354-E70A-41EB-A9D0-C0EB9C050103}"/>
              </a:ext>
            </a:extLst>
          </p:cNvPr>
          <p:cNvSpPr txBox="1"/>
          <p:nvPr/>
        </p:nvSpPr>
        <p:spPr>
          <a:xfrm>
            <a:off x="7533557" y="4480408"/>
            <a:ext cx="432048" cy="830997"/>
          </a:xfrm>
          <a:prstGeom prst="rect">
            <a:avLst/>
          </a:prstGeom>
          <a:noFill/>
        </p:spPr>
        <p:txBody>
          <a:bodyPr wrap="square" lIns="0" tIns="0" rIns="0" bIns="0" rtlCol="0" anchor="ctr">
            <a:spAutoFit/>
          </a:bodyPr>
          <a:lstStyle/>
          <a:p>
            <a:r>
              <a:rPr lang="en-US" altLang="ko-KR" sz="5400" b="1" dirty="0">
                <a:solidFill>
                  <a:schemeClr val="accent3"/>
                </a:solidFill>
                <a:cs typeface="Arial" pitchFamily="34" charset="0"/>
              </a:rPr>
              <a:t>3</a:t>
            </a:r>
            <a:endParaRPr lang="ko-KR" altLang="en-US" sz="5400" b="1" dirty="0">
              <a:solidFill>
                <a:schemeClr val="accent3"/>
              </a:solidFill>
              <a:cs typeface="Arial" pitchFamily="34" charset="0"/>
            </a:endParaRPr>
          </a:p>
        </p:txBody>
      </p:sp>
      <p:sp>
        <p:nvSpPr>
          <p:cNvPr id="90" name="TextBox 89">
            <a:extLst>
              <a:ext uri="{FF2B5EF4-FFF2-40B4-BE49-F238E27FC236}">
                <a16:creationId xmlns:a16="http://schemas.microsoft.com/office/drawing/2014/main" id="{A65DAB8D-8C24-4E42-A3AC-E59839EF4FC2}"/>
              </a:ext>
            </a:extLst>
          </p:cNvPr>
          <p:cNvSpPr txBox="1"/>
          <p:nvPr/>
        </p:nvSpPr>
        <p:spPr>
          <a:xfrm>
            <a:off x="8220596" y="4626111"/>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Aplikasi ini dibuat menggunakan bahasa pemrograman Kotlin, berbasis Android, dan menggunakan Android Studio.</a:t>
            </a:r>
            <a:endParaRPr lang="ko-KR" altLang="en-US" sz="1200" dirty="0">
              <a:solidFill>
                <a:schemeClr val="tx1">
                  <a:lumMod val="75000"/>
                  <a:lumOff val="25000"/>
                </a:schemeClr>
              </a:solidFill>
              <a:cs typeface="Arial" pitchFamily="34" charset="0"/>
            </a:endParaRPr>
          </a:p>
        </p:txBody>
      </p:sp>
      <p:sp>
        <p:nvSpPr>
          <p:cNvPr id="91" name="Rectangle 90">
            <a:extLst>
              <a:ext uri="{FF2B5EF4-FFF2-40B4-BE49-F238E27FC236}">
                <a16:creationId xmlns:a16="http://schemas.microsoft.com/office/drawing/2014/main" id="{174D8540-CFFE-4A73-9546-9D75DB61A2D6}"/>
              </a:ext>
            </a:extLst>
          </p:cNvPr>
          <p:cNvSpPr/>
          <p:nvPr/>
        </p:nvSpPr>
        <p:spPr>
          <a:xfrm>
            <a:off x="8065893" y="4625898"/>
            <a:ext cx="54000" cy="5400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
        <p:nvSpPr>
          <p:cNvPr id="92" name="TextBox 91">
            <a:extLst>
              <a:ext uri="{FF2B5EF4-FFF2-40B4-BE49-F238E27FC236}">
                <a16:creationId xmlns:a16="http://schemas.microsoft.com/office/drawing/2014/main" id="{14200F75-FE98-48CE-B3E2-BFB69E97CE2A}"/>
              </a:ext>
            </a:extLst>
          </p:cNvPr>
          <p:cNvSpPr txBox="1"/>
          <p:nvPr/>
        </p:nvSpPr>
        <p:spPr>
          <a:xfrm>
            <a:off x="7533557" y="5638730"/>
            <a:ext cx="432048" cy="830997"/>
          </a:xfrm>
          <a:prstGeom prst="rect">
            <a:avLst/>
          </a:prstGeom>
          <a:noFill/>
        </p:spPr>
        <p:txBody>
          <a:bodyPr wrap="square" lIns="0" tIns="0" rIns="0" bIns="0" rtlCol="0" anchor="ctr">
            <a:spAutoFit/>
          </a:bodyPr>
          <a:lstStyle/>
          <a:p>
            <a:r>
              <a:rPr lang="en-US" altLang="ko-KR" sz="5400" b="1" dirty="0">
                <a:solidFill>
                  <a:schemeClr val="accent4"/>
                </a:solidFill>
                <a:cs typeface="Arial" pitchFamily="34" charset="0"/>
              </a:rPr>
              <a:t>4</a:t>
            </a:r>
            <a:endParaRPr lang="ko-KR" altLang="en-US" sz="5400" b="1" dirty="0">
              <a:solidFill>
                <a:schemeClr val="accent4"/>
              </a:solidFill>
              <a:cs typeface="Arial" pitchFamily="34" charset="0"/>
            </a:endParaRPr>
          </a:p>
        </p:txBody>
      </p:sp>
      <p:sp>
        <p:nvSpPr>
          <p:cNvPr id="95" name="TextBox 94">
            <a:extLst>
              <a:ext uri="{FF2B5EF4-FFF2-40B4-BE49-F238E27FC236}">
                <a16:creationId xmlns:a16="http://schemas.microsoft.com/office/drawing/2014/main" id="{48335765-EABA-4C53-8B56-F4FC04EDCA46}"/>
              </a:ext>
            </a:extLst>
          </p:cNvPr>
          <p:cNvSpPr txBox="1"/>
          <p:nvPr/>
        </p:nvSpPr>
        <p:spPr>
          <a:xfrm>
            <a:off x="8228023" y="5784220"/>
            <a:ext cx="3434876" cy="646331"/>
          </a:xfrm>
          <a:prstGeom prst="rect">
            <a:avLst/>
          </a:prstGeom>
          <a:noFill/>
        </p:spPr>
        <p:txBody>
          <a:bodyPr wrap="square" rtlCol="0">
            <a:spAutoFit/>
          </a:bodyPr>
          <a:lstStyle/>
          <a:p>
            <a:r>
              <a:rPr lang="id-ID" altLang="ko-KR" sz="1200" dirty="0">
                <a:solidFill>
                  <a:schemeClr val="tx1">
                    <a:lumMod val="75000"/>
                    <a:lumOff val="25000"/>
                  </a:schemeClr>
                </a:solidFill>
                <a:cs typeface="Arial" pitchFamily="34" charset="0"/>
              </a:rPr>
              <a:t>Mahasiswa yang dimaksud dalam penelitian ini memiliki studi kasus dalam lingkup mahasiswa Fakultas Ilmu Komputer Universitas Brawijaya.</a:t>
            </a:r>
            <a:endParaRPr lang="ko-KR" altLang="en-US" sz="1200" dirty="0">
              <a:solidFill>
                <a:schemeClr val="tx1">
                  <a:lumMod val="75000"/>
                  <a:lumOff val="25000"/>
                </a:schemeClr>
              </a:solidFill>
              <a:cs typeface="Arial" pitchFamily="34" charset="0"/>
            </a:endParaRPr>
          </a:p>
        </p:txBody>
      </p:sp>
      <p:sp>
        <p:nvSpPr>
          <p:cNvPr id="96" name="Rectangle 95">
            <a:extLst>
              <a:ext uri="{FF2B5EF4-FFF2-40B4-BE49-F238E27FC236}">
                <a16:creationId xmlns:a16="http://schemas.microsoft.com/office/drawing/2014/main" id="{5909FB34-352C-4003-9A14-E4407F85F925}"/>
              </a:ext>
            </a:extLst>
          </p:cNvPr>
          <p:cNvSpPr/>
          <p:nvPr/>
        </p:nvSpPr>
        <p:spPr>
          <a:xfrm>
            <a:off x="8065893" y="5784220"/>
            <a:ext cx="54000" cy="54001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dirty="0">
              <a:solidFill>
                <a:schemeClr val="accent1"/>
              </a:solidFill>
            </a:endParaRPr>
          </a:p>
        </p:txBody>
      </p:sp>
    </p:spTree>
    <p:extLst>
      <p:ext uri="{BB962C8B-B14F-4D97-AF65-F5344CB8AC3E}">
        <p14:creationId xmlns:p14="http://schemas.microsoft.com/office/powerpoint/2010/main" val="1992771851"/>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FE055697-7655-477A-80AB-20934ABED48A}"/>
              </a:ext>
            </a:extLst>
          </p:cNvPr>
          <p:cNvSpPr txBox="1"/>
          <p:nvPr/>
        </p:nvSpPr>
        <p:spPr>
          <a:xfrm rot="16200000">
            <a:off x="-1014191" y="4143048"/>
            <a:ext cx="4968239" cy="461665"/>
          </a:xfrm>
          <a:prstGeom prst="rect">
            <a:avLst/>
          </a:prstGeom>
          <a:noFill/>
        </p:spPr>
        <p:txBody>
          <a:bodyPr wrap="square" rtlCol="0">
            <a:spAutoFit/>
          </a:bodyPr>
          <a:lstStyle/>
          <a:p>
            <a:pPr algn="ctr"/>
            <a:r>
              <a:rPr lang="en-US" altLang="ko-KR" sz="2400" b="1" dirty="0">
                <a:solidFill>
                  <a:schemeClr val="accent1"/>
                </a:solidFill>
                <a:latin typeface="+mj-lt"/>
                <a:cs typeface="Arial" pitchFamily="34" charset="0"/>
              </a:rPr>
              <a:t>Food Portfolio Presentation</a:t>
            </a:r>
          </a:p>
        </p:txBody>
      </p:sp>
      <p:sp>
        <p:nvSpPr>
          <p:cNvPr id="8" name="TextBox 7">
            <a:extLst>
              <a:ext uri="{FF2B5EF4-FFF2-40B4-BE49-F238E27FC236}">
                <a16:creationId xmlns:a16="http://schemas.microsoft.com/office/drawing/2014/main" id="{914328BD-DD36-45D6-9168-321F2E7078D7}"/>
              </a:ext>
            </a:extLst>
          </p:cNvPr>
          <p:cNvSpPr txBox="1"/>
          <p:nvPr/>
        </p:nvSpPr>
        <p:spPr>
          <a:xfrm>
            <a:off x="5780261" y="1455112"/>
            <a:ext cx="1923423" cy="738664"/>
          </a:xfrm>
          <a:prstGeom prst="rect">
            <a:avLst/>
          </a:prstGeom>
          <a:noFill/>
        </p:spPr>
        <p:txBody>
          <a:bodyPr wrap="square" rtlCol="0" anchor="ctr">
            <a:spAutoFit/>
          </a:bodyPr>
          <a:lstStyle/>
          <a:p>
            <a:pPr algn="r"/>
            <a:r>
              <a:rPr lang="en-GB" altLang="ko-KR" sz="1400" dirty="0">
                <a:solidFill>
                  <a:schemeClr val="accent1"/>
                </a:solidFill>
                <a:cs typeface="Arial" pitchFamily="34" charset="0"/>
              </a:rPr>
              <a:t>ALLPPT Layout Clean Text Slide for your Presentation</a:t>
            </a:r>
            <a:endParaRPr lang="ko-KR" altLang="en-US" sz="1400" dirty="0">
              <a:solidFill>
                <a:schemeClr val="accent1"/>
              </a:solidFill>
              <a:cs typeface="Arial" pitchFamily="34" charset="0"/>
            </a:endParaRPr>
          </a:p>
        </p:txBody>
      </p:sp>
      <p:sp>
        <p:nvSpPr>
          <p:cNvPr id="9" name="TextBox 8">
            <a:extLst>
              <a:ext uri="{FF2B5EF4-FFF2-40B4-BE49-F238E27FC236}">
                <a16:creationId xmlns:a16="http://schemas.microsoft.com/office/drawing/2014/main" id="{78098ED0-2214-4C19-933E-C5DA96F79F93}"/>
              </a:ext>
            </a:extLst>
          </p:cNvPr>
          <p:cNvSpPr txBox="1"/>
          <p:nvPr/>
        </p:nvSpPr>
        <p:spPr>
          <a:xfrm>
            <a:off x="1776002" y="356904"/>
            <a:ext cx="3518806"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Get a modern PowerPoint  Presentation that is beautifully designed. I hope and I believe that this Template will your Time, Money and Reputation. Easy to change colors, photos and Text</a:t>
            </a:r>
          </a:p>
        </p:txBody>
      </p:sp>
      <p:sp>
        <p:nvSpPr>
          <p:cNvPr id="10" name="TextBox 9">
            <a:extLst>
              <a:ext uri="{FF2B5EF4-FFF2-40B4-BE49-F238E27FC236}">
                <a16:creationId xmlns:a16="http://schemas.microsoft.com/office/drawing/2014/main" id="{7481EFA9-37FC-4388-A6F4-D1A674EF9D22}"/>
              </a:ext>
            </a:extLst>
          </p:cNvPr>
          <p:cNvSpPr txBox="1"/>
          <p:nvPr/>
        </p:nvSpPr>
        <p:spPr>
          <a:xfrm>
            <a:off x="6452575" y="4225839"/>
            <a:ext cx="4694396" cy="861774"/>
          </a:xfrm>
          <a:prstGeom prst="rect">
            <a:avLst/>
          </a:prstGeom>
          <a:noFill/>
        </p:spPr>
        <p:txBody>
          <a:bodyPr wrap="square" lIns="48000" tIns="0" rIns="24000" bIns="0" rtlCol="0">
            <a:spAutoFit/>
          </a:bodyPr>
          <a:lstStyle/>
          <a:p>
            <a:r>
              <a:rPr lang="en-US" altLang="ko-KR" sz="2800" dirty="0">
                <a:solidFill>
                  <a:schemeClr val="tx1"/>
                </a:solidFill>
                <a:latin typeface="+mj-lt"/>
                <a:cs typeface="Arial" pitchFamily="34" charset="0"/>
              </a:rPr>
              <a:t>We Create</a:t>
            </a:r>
          </a:p>
          <a:p>
            <a:r>
              <a:rPr lang="en-US" altLang="ko-KR" sz="2800" dirty="0">
                <a:solidFill>
                  <a:schemeClr val="accent1"/>
                </a:solidFill>
                <a:latin typeface="+mj-lt"/>
                <a:cs typeface="Arial" pitchFamily="34" charset="0"/>
              </a:rPr>
              <a:t>Professional</a:t>
            </a:r>
            <a:r>
              <a:rPr lang="en-US" altLang="ko-KR" sz="2800" dirty="0">
                <a:solidFill>
                  <a:schemeClr val="tx1"/>
                </a:solidFill>
                <a:latin typeface="+mj-lt"/>
                <a:cs typeface="Arial" pitchFamily="34" charset="0"/>
              </a:rPr>
              <a:t> Presentation</a:t>
            </a:r>
            <a:endParaRPr lang="ko-KR" altLang="en-US" sz="2800" dirty="0">
              <a:solidFill>
                <a:schemeClr val="tx1"/>
              </a:solidFill>
              <a:latin typeface="+mj-lt"/>
              <a:cs typeface="Arial" pitchFamily="34" charset="0"/>
            </a:endParaRPr>
          </a:p>
        </p:txBody>
      </p:sp>
      <p:sp>
        <p:nvSpPr>
          <p:cNvPr id="11" name="TextBox 10">
            <a:extLst>
              <a:ext uri="{FF2B5EF4-FFF2-40B4-BE49-F238E27FC236}">
                <a16:creationId xmlns:a16="http://schemas.microsoft.com/office/drawing/2014/main" id="{E325ECFC-F3E2-4BFB-9E41-C38C4530332C}"/>
              </a:ext>
            </a:extLst>
          </p:cNvPr>
          <p:cNvSpPr txBox="1"/>
          <p:nvPr/>
        </p:nvSpPr>
        <p:spPr>
          <a:xfrm>
            <a:off x="6452575" y="5211970"/>
            <a:ext cx="4694396" cy="1200329"/>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Get a modern PowerPoint  Presentation that is beautifully designed.  Easy to change colors, photos and Text. You can simply impress your audience and add a unique zing and appeal to your Presentations. Get a modern PowerPoint  Presentation that is beautifully designed. You can simply impress your audience and add a unique zing and appeal to your Presentations. </a:t>
            </a:r>
          </a:p>
        </p:txBody>
      </p:sp>
      <p:sp>
        <p:nvSpPr>
          <p:cNvPr id="4" name="Picture Placeholder 3">
            <a:extLst>
              <a:ext uri="{FF2B5EF4-FFF2-40B4-BE49-F238E27FC236}">
                <a16:creationId xmlns:a16="http://schemas.microsoft.com/office/drawing/2014/main" id="{599C8C54-7FFD-43E5-ADCE-21EC92E90BEC}"/>
              </a:ext>
            </a:extLst>
          </p:cNvPr>
          <p:cNvSpPr>
            <a:spLocks noGrp="1"/>
          </p:cNvSpPr>
          <p:nvPr>
            <p:ph type="pic" sz="quarter" idx="14"/>
          </p:nvPr>
        </p:nvSpPr>
        <p:spPr/>
      </p:sp>
      <p:sp>
        <p:nvSpPr>
          <p:cNvPr id="6" name="Picture Placeholder 5">
            <a:extLst>
              <a:ext uri="{FF2B5EF4-FFF2-40B4-BE49-F238E27FC236}">
                <a16:creationId xmlns:a16="http://schemas.microsoft.com/office/drawing/2014/main" id="{6F8E1915-12D0-49C1-A863-B4CD865F2326}"/>
              </a:ext>
            </a:extLst>
          </p:cNvPr>
          <p:cNvSpPr>
            <a:spLocks noGrp="1"/>
          </p:cNvSpPr>
          <p:nvPr>
            <p:ph type="pic" sz="quarter" idx="15"/>
          </p:nvPr>
        </p:nvSpPr>
        <p:spPr/>
      </p:sp>
    </p:spTree>
    <p:extLst>
      <p:ext uri="{BB962C8B-B14F-4D97-AF65-F5344CB8AC3E}">
        <p14:creationId xmlns:p14="http://schemas.microsoft.com/office/powerpoint/2010/main" val="2208944626"/>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6E0E9170-B079-460C-A5C5-63CED32F5E0E}"/>
              </a:ext>
            </a:extLst>
          </p:cNvPr>
          <p:cNvGrpSpPr/>
          <p:nvPr/>
        </p:nvGrpSpPr>
        <p:grpSpPr>
          <a:xfrm>
            <a:off x="836574" y="5166738"/>
            <a:ext cx="2799523" cy="863358"/>
            <a:chOff x="803640" y="3362835"/>
            <a:chExt cx="2059657" cy="863358"/>
          </a:xfrm>
        </p:grpSpPr>
        <p:sp>
          <p:nvSpPr>
            <p:cNvPr id="4" name="TextBox 3">
              <a:extLst>
                <a:ext uri="{FF2B5EF4-FFF2-40B4-BE49-F238E27FC236}">
                  <a16:creationId xmlns:a16="http://schemas.microsoft.com/office/drawing/2014/main" id="{F42C972A-E056-49A5-A984-3D089A063965}"/>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5" name="TextBox 4">
              <a:extLst>
                <a:ext uri="{FF2B5EF4-FFF2-40B4-BE49-F238E27FC236}">
                  <a16:creationId xmlns:a16="http://schemas.microsoft.com/office/drawing/2014/main" id="{6510E8F3-EF2B-401B-B472-00AAB01FD2EB}"/>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6" name="Group 5">
            <a:extLst>
              <a:ext uri="{FF2B5EF4-FFF2-40B4-BE49-F238E27FC236}">
                <a16:creationId xmlns:a16="http://schemas.microsoft.com/office/drawing/2014/main" id="{0FCAEDB0-5A7A-4D55-B508-E065350FD164}"/>
              </a:ext>
            </a:extLst>
          </p:cNvPr>
          <p:cNvGrpSpPr/>
          <p:nvPr/>
        </p:nvGrpSpPr>
        <p:grpSpPr>
          <a:xfrm>
            <a:off x="838035" y="1726017"/>
            <a:ext cx="2799523" cy="863358"/>
            <a:chOff x="803640" y="3362835"/>
            <a:chExt cx="2059657" cy="863358"/>
          </a:xfrm>
        </p:grpSpPr>
        <p:sp>
          <p:nvSpPr>
            <p:cNvPr id="7" name="TextBox 6">
              <a:extLst>
                <a:ext uri="{FF2B5EF4-FFF2-40B4-BE49-F238E27FC236}">
                  <a16:creationId xmlns:a16="http://schemas.microsoft.com/office/drawing/2014/main" id="{51BEE03D-A573-4E60-B944-898B64510AB2}"/>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8" name="TextBox 7">
              <a:extLst>
                <a:ext uri="{FF2B5EF4-FFF2-40B4-BE49-F238E27FC236}">
                  <a16:creationId xmlns:a16="http://schemas.microsoft.com/office/drawing/2014/main" id="{3AAAF128-AC27-4180-80D5-95CA1FD7361F}"/>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9" name="Group 8">
            <a:extLst>
              <a:ext uri="{FF2B5EF4-FFF2-40B4-BE49-F238E27FC236}">
                <a16:creationId xmlns:a16="http://schemas.microsoft.com/office/drawing/2014/main" id="{84E50C05-9DDD-4762-A03E-8D12A035054C}"/>
              </a:ext>
            </a:extLst>
          </p:cNvPr>
          <p:cNvGrpSpPr/>
          <p:nvPr/>
        </p:nvGrpSpPr>
        <p:grpSpPr>
          <a:xfrm>
            <a:off x="8544716" y="2586197"/>
            <a:ext cx="2792366" cy="863358"/>
            <a:chOff x="803640" y="3362835"/>
            <a:chExt cx="2059657" cy="863358"/>
          </a:xfrm>
        </p:grpSpPr>
        <p:sp>
          <p:nvSpPr>
            <p:cNvPr id="10" name="TextBox 9">
              <a:extLst>
                <a:ext uri="{FF2B5EF4-FFF2-40B4-BE49-F238E27FC236}">
                  <a16:creationId xmlns:a16="http://schemas.microsoft.com/office/drawing/2014/main" id="{B607A1D9-A3E3-415F-8601-1FB6F2A2A1DB}"/>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1" name="TextBox 10">
              <a:extLst>
                <a:ext uri="{FF2B5EF4-FFF2-40B4-BE49-F238E27FC236}">
                  <a16:creationId xmlns:a16="http://schemas.microsoft.com/office/drawing/2014/main" id="{6A1F9F1C-E450-4B3E-8AFB-A1183DE97D68}"/>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2" name="Group 11">
            <a:extLst>
              <a:ext uri="{FF2B5EF4-FFF2-40B4-BE49-F238E27FC236}">
                <a16:creationId xmlns:a16="http://schemas.microsoft.com/office/drawing/2014/main" id="{BD27B7F4-EFA0-43A1-BE85-58D6758B4BB8}"/>
              </a:ext>
            </a:extLst>
          </p:cNvPr>
          <p:cNvGrpSpPr/>
          <p:nvPr/>
        </p:nvGrpSpPr>
        <p:grpSpPr>
          <a:xfrm>
            <a:off x="8544716" y="4306557"/>
            <a:ext cx="2792366" cy="863358"/>
            <a:chOff x="803640" y="3362835"/>
            <a:chExt cx="2059657" cy="863358"/>
          </a:xfrm>
        </p:grpSpPr>
        <p:sp>
          <p:nvSpPr>
            <p:cNvPr id="13" name="TextBox 12">
              <a:extLst>
                <a:ext uri="{FF2B5EF4-FFF2-40B4-BE49-F238E27FC236}">
                  <a16:creationId xmlns:a16="http://schemas.microsoft.com/office/drawing/2014/main" id="{B727605A-E403-46D3-8C63-0995FD94D35F}"/>
                </a:ext>
              </a:extLst>
            </p:cNvPr>
            <p:cNvSpPr txBox="1"/>
            <p:nvPr/>
          </p:nvSpPr>
          <p:spPr>
            <a:xfrm>
              <a:off x="803640" y="3579862"/>
              <a:ext cx="2059657"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4" name="TextBox 13">
              <a:extLst>
                <a:ext uri="{FF2B5EF4-FFF2-40B4-BE49-F238E27FC236}">
                  <a16:creationId xmlns:a16="http://schemas.microsoft.com/office/drawing/2014/main" id="{040AE6FF-A71E-4CC9-8D00-B0059444F20C}"/>
                </a:ext>
              </a:extLst>
            </p:cNvPr>
            <p:cNvSpPr txBox="1"/>
            <p:nvPr/>
          </p:nvSpPr>
          <p:spPr>
            <a:xfrm>
              <a:off x="803640" y="3362835"/>
              <a:ext cx="2059657" cy="276999"/>
            </a:xfrm>
            <a:prstGeom prst="rect">
              <a:avLst/>
            </a:prstGeom>
            <a:noFill/>
          </p:spPr>
          <p:txBody>
            <a:bodyPr wrap="square" rtlCol="0">
              <a:spAutoFit/>
            </a:bodyPr>
            <a:lstStyle/>
            <a:p>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grpSp>
        <p:nvGrpSpPr>
          <p:cNvPr id="15" name="Group 14">
            <a:extLst>
              <a:ext uri="{FF2B5EF4-FFF2-40B4-BE49-F238E27FC236}">
                <a16:creationId xmlns:a16="http://schemas.microsoft.com/office/drawing/2014/main" id="{C09A9759-C56E-4F75-A93A-8ADB0236E3F5}"/>
              </a:ext>
            </a:extLst>
          </p:cNvPr>
          <p:cNvGrpSpPr/>
          <p:nvPr/>
        </p:nvGrpSpPr>
        <p:grpSpPr>
          <a:xfrm>
            <a:off x="836574" y="3446377"/>
            <a:ext cx="2799523" cy="863358"/>
            <a:chOff x="803640" y="3362835"/>
            <a:chExt cx="2059657" cy="863358"/>
          </a:xfrm>
        </p:grpSpPr>
        <p:sp>
          <p:nvSpPr>
            <p:cNvPr id="16" name="TextBox 15">
              <a:extLst>
                <a:ext uri="{FF2B5EF4-FFF2-40B4-BE49-F238E27FC236}">
                  <a16:creationId xmlns:a16="http://schemas.microsoft.com/office/drawing/2014/main" id="{0F0C2139-1D5D-4BE0-A591-871F789C9013}"/>
                </a:ext>
              </a:extLst>
            </p:cNvPr>
            <p:cNvSpPr txBox="1"/>
            <p:nvPr/>
          </p:nvSpPr>
          <p:spPr>
            <a:xfrm>
              <a:off x="803640" y="3579862"/>
              <a:ext cx="2059657" cy="646331"/>
            </a:xfrm>
            <a:prstGeom prst="rect">
              <a:avLst/>
            </a:prstGeom>
            <a:noFill/>
          </p:spPr>
          <p:txBody>
            <a:bodyPr wrap="square" rtlCol="0">
              <a:spAutoFit/>
            </a:bodyPr>
            <a:lstStyle/>
            <a:p>
              <a:pPr algn="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cs typeface="Arial" pitchFamily="34" charset="0"/>
              </a:endParaRPr>
            </a:p>
          </p:txBody>
        </p:sp>
        <p:sp>
          <p:nvSpPr>
            <p:cNvPr id="17" name="TextBox 16">
              <a:extLst>
                <a:ext uri="{FF2B5EF4-FFF2-40B4-BE49-F238E27FC236}">
                  <a16:creationId xmlns:a16="http://schemas.microsoft.com/office/drawing/2014/main" id="{6A0FC1E0-E860-4572-A784-CC4C8C6DD475}"/>
                </a:ext>
              </a:extLst>
            </p:cNvPr>
            <p:cNvSpPr txBox="1"/>
            <p:nvPr/>
          </p:nvSpPr>
          <p:spPr>
            <a:xfrm>
              <a:off x="803640" y="3362835"/>
              <a:ext cx="2059657" cy="276999"/>
            </a:xfrm>
            <a:prstGeom prst="rect">
              <a:avLst/>
            </a:prstGeom>
            <a:noFill/>
          </p:spPr>
          <p:txBody>
            <a:bodyPr wrap="square" rtlCol="0">
              <a:spAutoFit/>
            </a:bodyPr>
            <a:lstStyle/>
            <a:p>
              <a:pPr algn="r"/>
              <a:r>
                <a:rPr lang="en-US" altLang="ko-KR" sz="1200" b="1" dirty="0">
                  <a:solidFill>
                    <a:schemeClr val="tx1">
                      <a:lumMod val="75000"/>
                      <a:lumOff val="25000"/>
                    </a:schemeClr>
                  </a:solidFill>
                  <a:cs typeface="Arial" pitchFamily="34" charset="0"/>
                </a:rPr>
                <a:t>Your Text  Here</a:t>
              </a:r>
              <a:endParaRPr lang="ko-KR" altLang="en-US" sz="1200" b="1" dirty="0">
                <a:solidFill>
                  <a:schemeClr val="tx1">
                    <a:lumMod val="75000"/>
                    <a:lumOff val="25000"/>
                  </a:schemeClr>
                </a:solidFill>
                <a:cs typeface="Arial" pitchFamily="34" charset="0"/>
              </a:endParaRPr>
            </a:p>
          </p:txBody>
        </p:sp>
      </p:grpSp>
      <p:cxnSp>
        <p:nvCxnSpPr>
          <p:cNvPr id="18" name="Elbow Connector 47">
            <a:extLst>
              <a:ext uri="{FF2B5EF4-FFF2-40B4-BE49-F238E27FC236}">
                <a16:creationId xmlns:a16="http://schemas.microsoft.com/office/drawing/2014/main" id="{B5531C2A-39D3-4C60-9075-B108FBD80A9E}"/>
              </a:ext>
            </a:extLst>
          </p:cNvPr>
          <p:cNvCxnSpPr>
            <a:cxnSpLocks/>
            <a:endCxn id="17" idx="3"/>
          </p:cNvCxnSpPr>
          <p:nvPr/>
        </p:nvCxnSpPr>
        <p:spPr>
          <a:xfrm rot="10800000">
            <a:off x="3636098" y="3584878"/>
            <a:ext cx="2455705" cy="764947"/>
          </a:xfrm>
          <a:prstGeom prst="bentConnector3">
            <a:avLst>
              <a:gd name="adj1" fmla="val 50000"/>
            </a:avLst>
          </a:prstGeom>
          <a:ln w="25400">
            <a:solidFill>
              <a:schemeClr val="accent2"/>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19" name="Elbow Connector 50">
            <a:extLst>
              <a:ext uri="{FF2B5EF4-FFF2-40B4-BE49-F238E27FC236}">
                <a16:creationId xmlns:a16="http://schemas.microsoft.com/office/drawing/2014/main" id="{5CEA713C-75CE-4390-9A49-EC49494B47A9}"/>
              </a:ext>
            </a:extLst>
          </p:cNvPr>
          <p:cNvCxnSpPr>
            <a:cxnSpLocks/>
            <a:endCxn id="8" idx="3"/>
          </p:cNvCxnSpPr>
          <p:nvPr/>
        </p:nvCxnSpPr>
        <p:spPr>
          <a:xfrm rot="10800000">
            <a:off x="3637559" y="1864517"/>
            <a:ext cx="2454249" cy="646340"/>
          </a:xfrm>
          <a:prstGeom prst="bentConnector3">
            <a:avLst>
              <a:gd name="adj1" fmla="val 50000"/>
            </a:avLst>
          </a:prstGeom>
          <a:ln w="25400">
            <a:solidFill>
              <a:schemeClr val="accent4"/>
            </a:solidFill>
            <a:prstDash val="sysDot"/>
            <a:tailEnd type="arrow"/>
          </a:ln>
        </p:spPr>
        <p:style>
          <a:lnRef idx="1">
            <a:schemeClr val="accent1"/>
          </a:lnRef>
          <a:fillRef idx="0">
            <a:schemeClr val="accent1"/>
          </a:fillRef>
          <a:effectRef idx="0">
            <a:schemeClr val="accent1"/>
          </a:effectRef>
          <a:fontRef idx="minor">
            <a:schemeClr val="tx1"/>
          </a:fontRef>
        </p:style>
      </p:cxnSp>
      <p:sp>
        <p:nvSpPr>
          <p:cNvPr id="21" name="Trapezoid 22">
            <a:extLst>
              <a:ext uri="{FF2B5EF4-FFF2-40B4-BE49-F238E27FC236}">
                <a16:creationId xmlns:a16="http://schemas.microsoft.com/office/drawing/2014/main" id="{FDDC4B48-0007-449E-AB66-092AB487B969}"/>
              </a:ext>
            </a:extLst>
          </p:cNvPr>
          <p:cNvSpPr/>
          <p:nvPr/>
        </p:nvSpPr>
        <p:spPr>
          <a:xfrm>
            <a:off x="4391591" y="4936052"/>
            <a:ext cx="2156118" cy="1634641"/>
          </a:xfrm>
          <a:custGeom>
            <a:avLst/>
            <a:gdLst/>
            <a:ahLst/>
            <a:cxnLst/>
            <a:rect l="l" t="t" r="r" b="b"/>
            <a:pathLst>
              <a:path w="2156118" h="1634641">
                <a:moveTo>
                  <a:pt x="558525" y="0"/>
                </a:moveTo>
                <a:cubicBezTo>
                  <a:pt x="815259" y="90400"/>
                  <a:pt x="1107060" y="140890"/>
                  <a:pt x="1416381" y="140890"/>
                </a:cubicBezTo>
                <a:lnTo>
                  <a:pt x="1507965" y="136242"/>
                </a:lnTo>
                <a:cubicBezTo>
                  <a:pt x="1571260" y="753781"/>
                  <a:pt x="1813208" y="1287759"/>
                  <a:pt x="2156118" y="1627939"/>
                </a:cubicBezTo>
                <a:lnTo>
                  <a:pt x="742586" y="1634641"/>
                </a:lnTo>
                <a:lnTo>
                  <a:pt x="783473" y="1482794"/>
                </a:lnTo>
                <a:cubicBezTo>
                  <a:pt x="735436" y="1526015"/>
                  <a:pt x="755164" y="1524973"/>
                  <a:pt x="696702" y="1536226"/>
                </a:cubicBezTo>
                <a:lnTo>
                  <a:pt x="360265" y="1531873"/>
                </a:lnTo>
                <a:cubicBezTo>
                  <a:pt x="91900" y="1475400"/>
                  <a:pt x="78958" y="1364828"/>
                  <a:pt x="859" y="1187861"/>
                </a:cubicBezTo>
                <a:cubicBezTo>
                  <a:pt x="-5078" y="1012055"/>
                  <a:pt x="20262" y="959203"/>
                  <a:pt x="61239" y="837496"/>
                </a:cubicBezTo>
                <a:lnTo>
                  <a:pt x="182001" y="766286"/>
                </a:lnTo>
                <a:cubicBezTo>
                  <a:pt x="259540" y="604620"/>
                  <a:pt x="389206" y="374100"/>
                  <a:pt x="466746" y="340305"/>
                </a:cubicBezTo>
                <a:cubicBezTo>
                  <a:pt x="464918" y="303795"/>
                  <a:pt x="439632" y="264826"/>
                  <a:pt x="461262" y="230774"/>
                </a:cubicBezTo>
                <a:cubicBezTo>
                  <a:pt x="491633" y="197339"/>
                  <a:pt x="501153" y="210624"/>
                  <a:pt x="526312" y="196860"/>
                </a:cubicBezTo>
                <a:lnTo>
                  <a:pt x="515073" y="140661"/>
                </a:lnTo>
                <a:cubicBezTo>
                  <a:pt x="552756" y="107515"/>
                  <a:pt x="530493" y="133386"/>
                  <a:pt x="560358" y="87944"/>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42" name="Freeform: Shape 41">
            <a:extLst>
              <a:ext uri="{FF2B5EF4-FFF2-40B4-BE49-F238E27FC236}">
                <a16:creationId xmlns:a16="http://schemas.microsoft.com/office/drawing/2014/main" id="{2952E8FD-CAF1-4971-B432-2757372C2A84}"/>
              </a:ext>
            </a:extLst>
          </p:cNvPr>
          <p:cNvSpPr/>
          <p:nvPr/>
        </p:nvSpPr>
        <p:spPr>
          <a:xfrm>
            <a:off x="5597125" y="1640732"/>
            <a:ext cx="1613790" cy="1218306"/>
          </a:xfrm>
          <a:custGeom>
            <a:avLst/>
            <a:gdLst>
              <a:gd name="connsiteX0" fmla="*/ 741187 w 1613790"/>
              <a:gd name="connsiteY0" fmla="*/ 0 h 1218306"/>
              <a:gd name="connsiteX1" fmla="*/ 948825 w 1613790"/>
              <a:gd name="connsiteY1" fmla="*/ 64393 h 1218306"/>
              <a:gd name="connsiteX2" fmla="*/ 1177489 w 1613790"/>
              <a:gd name="connsiteY2" fmla="*/ 0 h 1218306"/>
              <a:gd name="connsiteX3" fmla="*/ 1613790 w 1613790"/>
              <a:gd name="connsiteY3" fmla="*/ 436302 h 1218306"/>
              <a:gd name="connsiteX4" fmla="*/ 1369295 w 1613790"/>
              <a:gd name="connsiteY4" fmla="*/ 828271 h 1218306"/>
              <a:gd name="connsiteX5" fmla="*/ 1348570 w 1613790"/>
              <a:gd name="connsiteY5" fmla="*/ 836279 h 1218306"/>
              <a:gd name="connsiteX6" fmla="*/ 1348570 w 1613790"/>
              <a:gd name="connsiteY6" fmla="*/ 1048377 h 1218306"/>
              <a:gd name="connsiteX7" fmla="*/ 762012 w 1613790"/>
              <a:gd name="connsiteY7" fmla="*/ 1218306 h 1218306"/>
              <a:gd name="connsiteX8" fmla="*/ 299345 w 1613790"/>
              <a:gd name="connsiteY8" fmla="*/ 1117000 h 1218306"/>
              <a:gd name="connsiteX9" fmla="*/ 303371 w 1613790"/>
              <a:gd name="connsiteY9" fmla="*/ 1104838 h 1218306"/>
              <a:gd name="connsiteX10" fmla="*/ 295020 w 1613790"/>
              <a:gd name="connsiteY10" fmla="*/ 1102072 h 1218306"/>
              <a:gd name="connsiteX11" fmla="*/ 295020 w 1613790"/>
              <a:gd name="connsiteY11" fmla="*/ 782365 h 1218306"/>
              <a:gd name="connsiteX12" fmla="*/ 252921 w 1613790"/>
              <a:gd name="connsiteY12" fmla="*/ 778115 h 1218306"/>
              <a:gd name="connsiteX13" fmla="*/ 0 w 1613790"/>
              <a:gd name="connsiteY13" fmla="*/ 467841 h 1218306"/>
              <a:gd name="connsiteX14" fmla="*/ 316712 w 1613790"/>
              <a:gd name="connsiteY14" fmla="*/ 151129 h 1218306"/>
              <a:gd name="connsiteX15" fmla="*/ 431045 w 1613790"/>
              <a:gd name="connsiteY15" fmla="*/ 172154 h 1218306"/>
              <a:gd name="connsiteX16" fmla="*/ 741187 w 1613790"/>
              <a:gd name="connsiteY16" fmla="*/ 0 h 121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3790" h="1218306">
                <a:moveTo>
                  <a:pt x="741187" y="0"/>
                </a:moveTo>
                <a:cubicBezTo>
                  <a:pt x="818722" y="0"/>
                  <a:pt x="889688" y="23655"/>
                  <a:pt x="948825" y="64393"/>
                </a:cubicBezTo>
                <a:cubicBezTo>
                  <a:pt x="1015846" y="23655"/>
                  <a:pt x="1093382" y="0"/>
                  <a:pt x="1177489" y="0"/>
                </a:cubicBezTo>
                <a:cubicBezTo>
                  <a:pt x="1417979" y="0"/>
                  <a:pt x="1613790" y="195809"/>
                  <a:pt x="1613790" y="436302"/>
                </a:cubicBezTo>
                <a:cubicBezTo>
                  <a:pt x="1613790" y="607800"/>
                  <a:pt x="1513996" y="756382"/>
                  <a:pt x="1369295" y="828271"/>
                </a:cubicBezTo>
                <a:lnTo>
                  <a:pt x="1348570" y="836279"/>
                </a:lnTo>
                <a:lnTo>
                  <a:pt x="1348570" y="1048377"/>
                </a:lnTo>
                <a:cubicBezTo>
                  <a:pt x="1179405" y="1157033"/>
                  <a:pt x="977864" y="1218306"/>
                  <a:pt x="762012" y="1218306"/>
                </a:cubicBezTo>
                <a:cubicBezTo>
                  <a:pt x="596797" y="1218306"/>
                  <a:pt x="439966" y="1182409"/>
                  <a:pt x="299345" y="1117000"/>
                </a:cubicBezTo>
                <a:cubicBezTo>
                  <a:pt x="300268" y="1112794"/>
                  <a:pt x="301797" y="1108809"/>
                  <a:pt x="303371" y="1104838"/>
                </a:cubicBezTo>
                <a:cubicBezTo>
                  <a:pt x="300687" y="1103507"/>
                  <a:pt x="297852" y="1102783"/>
                  <a:pt x="295020" y="1102072"/>
                </a:cubicBezTo>
                <a:lnTo>
                  <a:pt x="295020" y="782365"/>
                </a:lnTo>
                <a:lnTo>
                  <a:pt x="252921" y="778115"/>
                </a:lnTo>
                <a:cubicBezTo>
                  <a:pt x="108664" y="748560"/>
                  <a:pt x="0" y="620778"/>
                  <a:pt x="0" y="467841"/>
                </a:cubicBezTo>
                <a:cubicBezTo>
                  <a:pt x="0" y="293059"/>
                  <a:pt x="141929" y="151129"/>
                  <a:pt x="316712" y="151129"/>
                </a:cubicBezTo>
                <a:cubicBezTo>
                  <a:pt x="356137" y="151129"/>
                  <a:pt x="395562" y="157699"/>
                  <a:pt x="431045" y="172154"/>
                </a:cubicBezTo>
                <a:cubicBezTo>
                  <a:pt x="496753" y="68336"/>
                  <a:pt x="611086" y="0"/>
                  <a:pt x="741187"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sz="2701" dirty="0"/>
          </a:p>
        </p:txBody>
      </p:sp>
      <p:sp>
        <p:nvSpPr>
          <p:cNvPr id="23" name="Trapezoid 22">
            <a:extLst>
              <a:ext uri="{FF2B5EF4-FFF2-40B4-BE49-F238E27FC236}">
                <a16:creationId xmlns:a16="http://schemas.microsoft.com/office/drawing/2014/main" id="{533B577D-A353-4ED8-BDC4-26EEAC24BB34}"/>
              </a:ext>
            </a:extLst>
          </p:cNvPr>
          <p:cNvSpPr/>
          <p:nvPr/>
        </p:nvSpPr>
        <p:spPr>
          <a:xfrm>
            <a:off x="5785792" y="2741462"/>
            <a:ext cx="1291337" cy="1262595"/>
          </a:xfrm>
          <a:custGeom>
            <a:avLst/>
            <a:gdLst/>
            <a:ahLst/>
            <a:cxnLst/>
            <a:rect l="l" t="t" r="r" b="b"/>
            <a:pathLst>
              <a:path w="1291337" h="1262595">
                <a:moveTo>
                  <a:pt x="1291337" y="387134"/>
                </a:moveTo>
                <a:lnTo>
                  <a:pt x="1291337" y="464229"/>
                </a:lnTo>
                <a:lnTo>
                  <a:pt x="1283251" y="464229"/>
                </a:lnTo>
                <a:close/>
                <a:moveTo>
                  <a:pt x="1174769" y="0"/>
                </a:moveTo>
                <a:lnTo>
                  <a:pt x="1174769" y="18541"/>
                </a:lnTo>
                <a:lnTo>
                  <a:pt x="1163647" y="22750"/>
                </a:lnTo>
                <a:cubicBezTo>
                  <a:pt x="1220924" y="128978"/>
                  <a:pt x="1233895" y="263109"/>
                  <a:pt x="1204293" y="412060"/>
                </a:cubicBezTo>
                <a:cubicBezTo>
                  <a:pt x="1245921" y="411719"/>
                  <a:pt x="1282339" y="391704"/>
                  <a:pt x="1279660" y="482348"/>
                </a:cubicBezTo>
                <a:cubicBezTo>
                  <a:pt x="1271045" y="607334"/>
                  <a:pt x="1199876" y="781499"/>
                  <a:pt x="1157378" y="776155"/>
                </a:cubicBezTo>
                <a:cubicBezTo>
                  <a:pt x="1130754" y="771015"/>
                  <a:pt x="1114555" y="746201"/>
                  <a:pt x="1093142" y="731225"/>
                </a:cubicBezTo>
                <a:cubicBezTo>
                  <a:pt x="1057920" y="826172"/>
                  <a:pt x="1048762" y="930956"/>
                  <a:pt x="987476" y="1016066"/>
                </a:cubicBezTo>
                <a:lnTo>
                  <a:pt x="1080043" y="1097389"/>
                </a:lnTo>
                <a:cubicBezTo>
                  <a:pt x="1114436" y="1141334"/>
                  <a:pt x="1162490" y="1210866"/>
                  <a:pt x="1225666" y="1262595"/>
                </a:cubicBezTo>
                <a:cubicBezTo>
                  <a:pt x="974323" y="1220492"/>
                  <a:pt x="716748" y="1143359"/>
                  <a:pt x="462129" y="1031358"/>
                </a:cubicBezTo>
                <a:cubicBezTo>
                  <a:pt x="354612" y="984063"/>
                  <a:pt x="251323" y="932179"/>
                  <a:pt x="153638" y="874571"/>
                </a:cubicBezTo>
                <a:cubicBezTo>
                  <a:pt x="133161" y="823672"/>
                  <a:pt x="122381" y="764476"/>
                  <a:pt x="119504" y="688499"/>
                </a:cubicBezTo>
                <a:cubicBezTo>
                  <a:pt x="86110" y="702998"/>
                  <a:pt x="63141" y="722415"/>
                  <a:pt x="34959" y="621336"/>
                </a:cubicBezTo>
                <a:cubicBezTo>
                  <a:pt x="25584" y="567185"/>
                  <a:pt x="-54165" y="281884"/>
                  <a:pt x="64172" y="333473"/>
                </a:cubicBezTo>
                <a:cubicBezTo>
                  <a:pt x="80394" y="252314"/>
                  <a:pt x="91942" y="157335"/>
                  <a:pt x="125544" y="68623"/>
                </a:cubicBezTo>
                <a:cubicBezTo>
                  <a:pt x="266165" y="134032"/>
                  <a:pt x="422996" y="169929"/>
                  <a:pt x="588211" y="169929"/>
                </a:cubicBezTo>
                <a:cubicBezTo>
                  <a:pt x="804063" y="169929"/>
                  <a:pt x="1005604" y="108656"/>
                  <a:pt x="1174769"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4" name="Trapezoid 22">
            <a:extLst>
              <a:ext uri="{FF2B5EF4-FFF2-40B4-BE49-F238E27FC236}">
                <a16:creationId xmlns:a16="http://schemas.microsoft.com/office/drawing/2014/main" id="{2AC12B5F-AA2A-4764-A724-B8FCB1B156EE}"/>
              </a:ext>
            </a:extLst>
          </p:cNvPr>
          <p:cNvSpPr/>
          <p:nvPr/>
        </p:nvSpPr>
        <p:spPr>
          <a:xfrm>
            <a:off x="4972451" y="3659591"/>
            <a:ext cx="2580757" cy="1374688"/>
          </a:xfrm>
          <a:custGeom>
            <a:avLst/>
            <a:gdLst/>
            <a:ahLst/>
            <a:cxnLst/>
            <a:rect l="l" t="t" r="r" b="b"/>
            <a:pathLst>
              <a:path w="2580757" h="1374688">
                <a:moveTo>
                  <a:pt x="964280" y="0"/>
                </a:moveTo>
                <a:cubicBezTo>
                  <a:pt x="1061964" y="57608"/>
                  <a:pt x="1165254" y="109492"/>
                  <a:pt x="1272771" y="156787"/>
                </a:cubicBezTo>
                <a:cubicBezTo>
                  <a:pt x="1527390" y="268789"/>
                  <a:pt x="1784965" y="345921"/>
                  <a:pt x="2036307" y="388024"/>
                </a:cubicBezTo>
                <a:cubicBezTo>
                  <a:pt x="2071170" y="421655"/>
                  <a:pt x="2112399" y="447822"/>
                  <a:pt x="2158337" y="459740"/>
                </a:cubicBezTo>
                <a:cubicBezTo>
                  <a:pt x="2299568" y="498279"/>
                  <a:pt x="2455123" y="549367"/>
                  <a:pt x="2580757" y="609405"/>
                </a:cubicBezTo>
                <a:cubicBezTo>
                  <a:pt x="2295218" y="1059447"/>
                  <a:pt x="1631701" y="1374688"/>
                  <a:pt x="858792" y="1374688"/>
                </a:cubicBezTo>
                <a:cubicBezTo>
                  <a:pt x="549471" y="1374688"/>
                  <a:pt x="257670" y="1324198"/>
                  <a:pt x="936" y="1233798"/>
                </a:cubicBezTo>
                <a:lnTo>
                  <a:pt x="0" y="1188902"/>
                </a:lnTo>
                <a:cubicBezTo>
                  <a:pt x="23602" y="1159565"/>
                  <a:pt x="28959" y="1162194"/>
                  <a:pt x="70806" y="1100888"/>
                </a:cubicBezTo>
                <a:cubicBezTo>
                  <a:pt x="94879" y="1029148"/>
                  <a:pt x="100707" y="851670"/>
                  <a:pt x="174300" y="779930"/>
                </a:cubicBezTo>
                <a:cubicBezTo>
                  <a:pt x="218445" y="717189"/>
                  <a:pt x="304292" y="723303"/>
                  <a:pt x="369289" y="694990"/>
                </a:cubicBezTo>
                <a:cubicBezTo>
                  <a:pt x="589400" y="620074"/>
                  <a:pt x="783446" y="599257"/>
                  <a:pt x="1000951" y="509587"/>
                </a:cubicBezTo>
                <a:cubicBezTo>
                  <a:pt x="1031594" y="492835"/>
                  <a:pt x="1046599" y="439197"/>
                  <a:pt x="1082454" y="329000"/>
                </a:cubicBezTo>
                <a:lnTo>
                  <a:pt x="1075069" y="182531"/>
                </a:lnTo>
                <a:cubicBezTo>
                  <a:pt x="1024247" y="121488"/>
                  <a:pt x="986720" y="67500"/>
                  <a:pt x="96428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5" name="Trapezoid 22">
            <a:extLst>
              <a:ext uri="{FF2B5EF4-FFF2-40B4-BE49-F238E27FC236}">
                <a16:creationId xmlns:a16="http://schemas.microsoft.com/office/drawing/2014/main" id="{0B5EA1D6-C9B5-4633-B474-CDC4D0CCA9D8}"/>
              </a:ext>
            </a:extLst>
          </p:cNvPr>
          <p:cNvSpPr/>
          <p:nvPr/>
        </p:nvSpPr>
        <p:spPr>
          <a:xfrm>
            <a:off x="5951988" y="4318361"/>
            <a:ext cx="1900861" cy="2252332"/>
          </a:xfrm>
          <a:custGeom>
            <a:avLst/>
            <a:gdLst/>
            <a:ahLst/>
            <a:cxnLst/>
            <a:rect l="l" t="t" r="r" b="b"/>
            <a:pathLst>
              <a:path w="1900861" h="2252332">
                <a:moveTo>
                  <a:pt x="1630381" y="0"/>
                </a:moveTo>
                <a:cubicBezTo>
                  <a:pt x="1705290" y="35739"/>
                  <a:pt x="1769558" y="74677"/>
                  <a:pt x="1813833" y="116016"/>
                </a:cubicBezTo>
                <a:cubicBezTo>
                  <a:pt x="1941182" y="366789"/>
                  <a:pt x="1891300" y="374114"/>
                  <a:pt x="1890938" y="588002"/>
                </a:cubicBezTo>
                <a:cubicBezTo>
                  <a:pt x="1844475" y="751802"/>
                  <a:pt x="1881417" y="817240"/>
                  <a:pt x="1842774" y="963827"/>
                </a:cubicBezTo>
                <a:cubicBezTo>
                  <a:pt x="1790990" y="1152321"/>
                  <a:pt x="1728781" y="1244911"/>
                  <a:pt x="1679604" y="1347337"/>
                </a:cubicBezTo>
                <a:cubicBezTo>
                  <a:pt x="1619658" y="1492268"/>
                  <a:pt x="1640509" y="1521624"/>
                  <a:pt x="1624871" y="1600160"/>
                </a:cubicBezTo>
                <a:lnTo>
                  <a:pt x="1567097" y="1638481"/>
                </a:lnTo>
                <a:cubicBezTo>
                  <a:pt x="1592202" y="1734503"/>
                  <a:pt x="1580816" y="1732164"/>
                  <a:pt x="1585070" y="1810973"/>
                </a:cubicBezTo>
                <a:cubicBezTo>
                  <a:pt x="1547567" y="1894683"/>
                  <a:pt x="1541341" y="1914458"/>
                  <a:pt x="1519477" y="1978496"/>
                </a:cubicBezTo>
                <a:lnTo>
                  <a:pt x="1557486" y="2248020"/>
                </a:lnTo>
                <a:lnTo>
                  <a:pt x="648153" y="2252332"/>
                </a:lnTo>
                <a:cubicBezTo>
                  <a:pt x="305243" y="1912152"/>
                  <a:pt x="63295" y="1378174"/>
                  <a:pt x="0" y="760635"/>
                </a:cubicBezTo>
                <a:cubicBezTo>
                  <a:pt x="733507" y="739994"/>
                  <a:pt x="1356200" y="432143"/>
                  <a:pt x="163038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1"/>
          </a:p>
        </p:txBody>
      </p:sp>
      <p:sp>
        <p:nvSpPr>
          <p:cNvPr id="26" name="TextBox 25">
            <a:extLst>
              <a:ext uri="{FF2B5EF4-FFF2-40B4-BE49-F238E27FC236}">
                <a16:creationId xmlns:a16="http://schemas.microsoft.com/office/drawing/2014/main" id="{4D24B774-3190-48C2-9205-4E88C4E043B0}"/>
              </a:ext>
            </a:extLst>
          </p:cNvPr>
          <p:cNvSpPr txBox="1"/>
          <p:nvPr/>
        </p:nvSpPr>
        <p:spPr>
          <a:xfrm>
            <a:off x="6207008" y="2123177"/>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01</a:t>
            </a:r>
            <a:endParaRPr lang="ko-KR" altLang="en-US" sz="2000" b="1" dirty="0">
              <a:solidFill>
                <a:schemeClr val="bg1"/>
              </a:solidFill>
              <a:cs typeface="Arial" pitchFamily="34" charset="0"/>
            </a:endParaRPr>
          </a:p>
        </p:txBody>
      </p:sp>
      <p:sp>
        <p:nvSpPr>
          <p:cNvPr id="27" name="TextBox 26">
            <a:extLst>
              <a:ext uri="{FF2B5EF4-FFF2-40B4-BE49-F238E27FC236}">
                <a16:creationId xmlns:a16="http://schemas.microsoft.com/office/drawing/2014/main" id="{ED5EF29C-7B93-4684-AF95-CBA14DA54F7A}"/>
              </a:ext>
            </a:extLst>
          </p:cNvPr>
          <p:cNvSpPr txBox="1"/>
          <p:nvPr/>
        </p:nvSpPr>
        <p:spPr>
          <a:xfrm>
            <a:off x="6288478" y="3090866"/>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02</a:t>
            </a:r>
            <a:endParaRPr lang="ko-KR" altLang="en-US" sz="2000" b="1" dirty="0">
              <a:solidFill>
                <a:schemeClr val="bg1"/>
              </a:solidFill>
              <a:cs typeface="Arial" pitchFamily="34" charset="0"/>
            </a:endParaRPr>
          </a:p>
        </p:txBody>
      </p:sp>
      <p:sp>
        <p:nvSpPr>
          <p:cNvPr id="28" name="TextBox 27">
            <a:extLst>
              <a:ext uri="{FF2B5EF4-FFF2-40B4-BE49-F238E27FC236}">
                <a16:creationId xmlns:a16="http://schemas.microsoft.com/office/drawing/2014/main" id="{0BF00EB8-097D-4986-9835-5AB39AECB3C8}"/>
              </a:ext>
            </a:extLst>
          </p:cNvPr>
          <p:cNvSpPr txBox="1"/>
          <p:nvPr/>
        </p:nvSpPr>
        <p:spPr>
          <a:xfrm>
            <a:off x="5886654" y="4366500"/>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03</a:t>
            </a:r>
            <a:endParaRPr lang="ko-KR" altLang="en-US" sz="2000" b="1" dirty="0">
              <a:solidFill>
                <a:schemeClr val="bg1"/>
              </a:solidFill>
              <a:cs typeface="Arial" pitchFamily="34" charset="0"/>
            </a:endParaRPr>
          </a:p>
        </p:txBody>
      </p:sp>
      <p:sp>
        <p:nvSpPr>
          <p:cNvPr id="29" name="TextBox 28">
            <a:extLst>
              <a:ext uri="{FF2B5EF4-FFF2-40B4-BE49-F238E27FC236}">
                <a16:creationId xmlns:a16="http://schemas.microsoft.com/office/drawing/2014/main" id="{CCA7AA7E-E55D-4B5C-A61E-49DABA7CAC99}"/>
              </a:ext>
            </a:extLst>
          </p:cNvPr>
          <p:cNvSpPr txBox="1"/>
          <p:nvPr/>
        </p:nvSpPr>
        <p:spPr>
          <a:xfrm>
            <a:off x="5260300" y="5553317"/>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05</a:t>
            </a:r>
            <a:endParaRPr lang="ko-KR" altLang="en-US" sz="2000" b="1" dirty="0">
              <a:solidFill>
                <a:schemeClr val="bg1"/>
              </a:solidFill>
              <a:cs typeface="Arial" pitchFamily="34" charset="0"/>
            </a:endParaRPr>
          </a:p>
        </p:txBody>
      </p:sp>
      <p:sp>
        <p:nvSpPr>
          <p:cNvPr id="30" name="TextBox 29">
            <a:extLst>
              <a:ext uri="{FF2B5EF4-FFF2-40B4-BE49-F238E27FC236}">
                <a16:creationId xmlns:a16="http://schemas.microsoft.com/office/drawing/2014/main" id="{45FCFAD2-1E82-4EBA-A8F9-BEC504979680}"/>
              </a:ext>
            </a:extLst>
          </p:cNvPr>
          <p:cNvSpPr txBox="1"/>
          <p:nvPr/>
        </p:nvSpPr>
        <p:spPr>
          <a:xfrm>
            <a:off x="6632778" y="5353262"/>
            <a:ext cx="444353" cy="400110"/>
          </a:xfrm>
          <a:prstGeom prst="rect">
            <a:avLst/>
          </a:prstGeom>
          <a:noFill/>
        </p:spPr>
        <p:txBody>
          <a:bodyPr wrap="none" rtlCol="0">
            <a:spAutoFit/>
          </a:bodyPr>
          <a:lstStyle/>
          <a:p>
            <a:pPr algn="r"/>
            <a:r>
              <a:rPr lang="en-US" altLang="ko-KR" sz="2000" b="1" dirty="0">
                <a:solidFill>
                  <a:schemeClr val="bg1"/>
                </a:solidFill>
                <a:cs typeface="Arial" pitchFamily="34" charset="0"/>
              </a:rPr>
              <a:t>04</a:t>
            </a:r>
            <a:endParaRPr lang="ko-KR" altLang="en-US" sz="2000" b="1" dirty="0">
              <a:solidFill>
                <a:schemeClr val="bg1"/>
              </a:solidFill>
              <a:cs typeface="Arial" pitchFamily="34" charset="0"/>
            </a:endParaRPr>
          </a:p>
        </p:txBody>
      </p:sp>
      <p:cxnSp>
        <p:nvCxnSpPr>
          <p:cNvPr id="31" name="Elbow Connector 51">
            <a:extLst>
              <a:ext uri="{FF2B5EF4-FFF2-40B4-BE49-F238E27FC236}">
                <a16:creationId xmlns:a16="http://schemas.microsoft.com/office/drawing/2014/main" id="{A42B2BAD-857E-4B21-9280-FACEE6723528}"/>
              </a:ext>
            </a:extLst>
          </p:cNvPr>
          <p:cNvCxnSpPr>
            <a:cxnSpLocks/>
            <a:endCxn id="11" idx="1"/>
          </p:cNvCxnSpPr>
          <p:nvPr/>
        </p:nvCxnSpPr>
        <p:spPr>
          <a:xfrm flipV="1">
            <a:off x="6867729" y="2724697"/>
            <a:ext cx="1676987" cy="666210"/>
          </a:xfrm>
          <a:prstGeom prst="bentConnector3">
            <a:avLst/>
          </a:prstGeom>
          <a:ln w="25400">
            <a:solidFill>
              <a:schemeClr val="accent3"/>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2" name="Elbow Connector 53">
            <a:extLst>
              <a:ext uri="{FF2B5EF4-FFF2-40B4-BE49-F238E27FC236}">
                <a16:creationId xmlns:a16="http://schemas.microsoft.com/office/drawing/2014/main" id="{CFEAC11F-DD58-48DE-8D16-443624BD3D0D}"/>
              </a:ext>
            </a:extLst>
          </p:cNvPr>
          <p:cNvCxnSpPr>
            <a:cxnSpLocks/>
            <a:endCxn id="5" idx="3"/>
          </p:cNvCxnSpPr>
          <p:nvPr/>
        </p:nvCxnSpPr>
        <p:spPr>
          <a:xfrm rot="10800000">
            <a:off x="3636098" y="5305239"/>
            <a:ext cx="1047385" cy="476693"/>
          </a:xfrm>
          <a:prstGeom prst="bentConnector3">
            <a:avLst/>
          </a:prstGeom>
          <a:ln w="25400">
            <a:solidFill>
              <a:schemeClr val="accent6"/>
            </a:solidFill>
            <a:prstDash val="sysDot"/>
            <a:tailEnd type="arrow"/>
          </a:ln>
        </p:spPr>
        <p:style>
          <a:lnRef idx="1">
            <a:schemeClr val="accent1"/>
          </a:lnRef>
          <a:fillRef idx="0">
            <a:schemeClr val="accent1"/>
          </a:fillRef>
          <a:effectRef idx="0">
            <a:schemeClr val="accent1"/>
          </a:effectRef>
          <a:fontRef idx="minor">
            <a:schemeClr val="tx1"/>
          </a:fontRef>
        </p:style>
      </p:cxnSp>
      <p:cxnSp>
        <p:nvCxnSpPr>
          <p:cNvPr id="33" name="Elbow Connector 65">
            <a:extLst>
              <a:ext uri="{FF2B5EF4-FFF2-40B4-BE49-F238E27FC236}">
                <a16:creationId xmlns:a16="http://schemas.microsoft.com/office/drawing/2014/main" id="{8C70A4C4-C493-4B91-9C5B-63100C25B7FB}"/>
              </a:ext>
            </a:extLst>
          </p:cNvPr>
          <p:cNvCxnSpPr>
            <a:cxnSpLocks/>
            <a:endCxn id="14" idx="1"/>
          </p:cNvCxnSpPr>
          <p:nvPr/>
        </p:nvCxnSpPr>
        <p:spPr>
          <a:xfrm flipV="1">
            <a:off x="7310543" y="4445057"/>
            <a:ext cx="1234173" cy="1108262"/>
          </a:xfrm>
          <a:prstGeom prst="bentConnector3">
            <a:avLst>
              <a:gd name="adj1" fmla="val 50000"/>
            </a:avLst>
          </a:prstGeom>
          <a:ln w="25400">
            <a:solidFill>
              <a:schemeClr val="accent1"/>
            </a:solidFill>
            <a:prstDash val="sysDot"/>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00878424"/>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4" name="TextBox 3">
            <a:extLst>
              <a:ext uri="{FF2B5EF4-FFF2-40B4-BE49-F238E27FC236}">
                <a16:creationId xmlns:a16="http://schemas.microsoft.com/office/drawing/2014/main" id="{B965A1CF-5429-4729-AB8D-B447A00CA972}"/>
              </a:ext>
            </a:extLst>
          </p:cNvPr>
          <p:cNvSpPr txBox="1"/>
          <p:nvPr/>
        </p:nvSpPr>
        <p:spPr>
          <a:xfrm>
            <a:off x="760424" y="1811119"/>
            <a:ext cx="1400880" cy="646331"/>
          </a:xfrm>
          <a:prstGeom prst="rect">
            <a:avLst/>
          </a:prstGeom>
          <a:noFill/>
        </p:spPr>
        <p:txBody>
          <a:bodyPr wrap="square" rtlCol="0" anchor="ctr">
            <a:spAutoFit/>
          </a:bodyPr>
          <a:lstStyle/>
          <a:p>
            <a:pPr algn="ctr"/>
            <a:r>
              <a:rPr lang="en-US" altLang="ko-KR" sz="3600" b="1" dirty="0">
                <a:cs typeface="Arial" pitchFamily="34" charset="0"/>
              </a:rPr>
              <a:t>$35</a:t>
            </a:r>
            <a:endParaRPr lang="ko-KR" altLang="en-US" sz="3600" b="1" dirty="0">
              <a:cs typeface="Arial" pitchFamily="34" charset="0"/>
            </a:endParaRPr>
          </a:p>
        </p:txBody>
      </p:sp>
      <p:sp>
        <p:nvSpPr>
          <p:cNvPr id="7" name="Rectangle 6">
            <a:extLst>
              <a:ext uri="{FF2B5EF4-FFF2-40B4-BE49-F238E27FC236}">
                <a16:creationId xmlns:a16="http://schemas.microsoft.com/office/drawing/2014/main" id="{4A3B0DC5-2498-4AF2-BC61-56124EFDEC90}"/>
              </a:ext>
            </a:extLst>
          </p:cNvPr>
          <p:cNvSpPr/>
          <p:nvPr/>
        </p:nvSpPr>
        <p:spPr>
          <a:xfrm>
            <a:off x="1049384" y="2457450"/>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 name="Group 7">
            <a:extLst>
              <a:ext uri="{FF2B5EF4-FFF2-40B4-BE49-F238E27FC236}">
                <a16:creationId xmlns:a16="http://schemas.microsoft.com/office/drawing/2014/main" id="{B4758628-1FA9-4254-A7C0-5FB1436B1D8B}"/>
              </a:ext>
            </a:extLst>
          </p:cNvPr>
          <p:cNvGrpSpPr/>
          <p:nvPr/>
        </p:nvGrpSpPr>
        <p:grpSpPr>
          <a:xfrm>
            <a:off x="2314863" y="1977124"/>
            <a:ext cx="4076411" cy="1006371"/>
            <a:chOff x="4822352" y="1916832"/>
            <a:chExt cx="3422056" cy="1006371"/>
          </a:xfrm>
        </p:grpSpPr>
        <p:sp>
          <p:nvSpPr>
            <p:cNvPr id="9" name="Text Placeholder 10">
              <a:extLst>
                <a:ext uri="{FF2B5EF4-FFF2-40B4-BE49-F238E27FC236}">
                  <a16:creationId xmlns:a16="http://schemas.microsoft.com/office/drawing/2014/main" id="{C9E7AF48-825D-4205-873C-168998BAC707}"/>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itchFamily="34" charset="0"/>
                </a:rPr>
                <a:t>Portfolio  Designed</a:t>
              </a:r>
            </a:p>
          </p:txBody>
        </p:sp>
        <p:sp>
          <p:nvSpPr>
            <p:cNvPr id="10" name="TextBox 9">
              <a:extLst>
                <a:ext uri="{FF2B5EF4-FFF2-40B4-BE49-F238E27FC236}">
                  <a16:creationId xmlns:a16="http://schemas.microsoft.com/office/drawing/2014/main" id="{60D3AD96-4AAE-475E-833E-4898474F49B9}"/>
                </a:ext>
              </a:extLst>
            </p:cNvPr>
            <p:cNvSpPr txBox="1"/>
            <p:nvPr/>
          </p:nvSpPr>
          <p:spPr>
            <a:xfrm>
              <a:off x="4822352" y="2276872"/>
              <a:ext cx="342205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p>
          </p:txBody>
        </p:sp>
      </p:grpSp>
      <p:sp>
        <p:nvSpPr>
          <p:cNvPr id="16" name="TextBox 15">
            <a:extLst>
              <a:ext uri="{FF2B5EF4-FFF2-40B4-BE49-F238E27FC236}">
                <a16:creationId xmlns:a16="http://schemas.microsoft.com/office/drawing/2014/main" id="{D4A2366F-E124-42C5-99E6-A38B554342FF}"/>
              </a:ext>
            </a:extLst>
          </p:cNvPr>
          <p:cNvSpPr txBox="1"/>
          <p:nvPr/>
        </p:nvSpPr>
        <p:spPr>
          <a:xfrm>
            <a:off x="760424" y="3362658"/>
            <a:ext cx="1400880" cy="646331"/>
          </a:xfrm>
          <a:prstGeom prst="rect">
            <a:avLst/>
          </a:prstGeom>
          <a:noFill/>
        </p:spPr>
        <p:txBody>
          <a:bodyPr wrap="square" rtlCol="0" anchor="ctr">
            <a:spAutoFit/>
          </a:bodyPr>
          <a:lstStyle/>
          <a:p>
            <a:pPr algn="ctr"/>
            <a:r>
              <a:rPr lang="en-US" altLang="ko-KR" sz="3600" b="1" dirty="0">
                <a:cs typeface="Arial" pitchFamily="34" charset="0"/>
              </a:rPr>
              <a:t>$75</a:t>
            </a:r>
            <a:endParaRPr lang="ko-KR" altLang="en-US" sz="3600" b="1" dirty="0">
              <a:cs typeface="Arial" pitchFamily="34" charset="0"/>
            </a:endParaRPr>
          </a:p>
        </p:txBody>
      </p:sp>
      <p:sp>
        <p:nvSpPr>
          <p:cNvPr id="17" name="Rectangle 16">
            <a:extLst>
              <a:ext uri="{FF2B5EF4-FFF2-40B4-BE49-F238E27FC236}">
                <a16:creationId xmlns:a16="http://schemas.microsoft.com/office/drawing/2014/main" id="{3678AB0D-0250-4FFF-857B-2D5ECDE2081B}"/>
              </a:ext>
            </a:extLst>
          </p:cNvPr>
          <p:cNvSpPr/>
          <p:nvPr/>
        </p:nvSpPr>
        <p:spPr>
          <a:xfrm>
            <a:off x="1049384" y="4008989"/>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8" name="Group 17">
            <a:extLst>
              <a:ext uri="{FF2B5EF4-FFF2-40B4-BE49-F238E27FC236}">
                <a16:creationId xmlns:a16="http://schemas.microsoft.com/office/drawing/2014/main" id="{28E9892E-DACE-4E12-8984-02EFA7FA3E3F}"/>
              </a:ext>
            </a:extLst>
          </p:cNvPr>
          <p:cNvGrpSpPr/>
          <p:nvPr/>
        </p:nvGrpSpPr>
        <p:grpSpPr>
          <a:xfrm>
            <a:off x="2314863" y="3528663"/>
            <a:ext cx="4076411" cy="1006371"/>
            <a:chOff x="4822352" y="1916832"/>
            <a:chExt cx="3422056" cy="1006371"/>
          </a:xfrm>
        </p:grpSpPr>
        <p:sp>
          <p:nvSpPr>
            <p:cNvPr id="19" name="Text Placeholder 10">
              <a:extLst>
                <a:ext uri="{FF2B5EF4-FFF2-40B4-BE49-F238E27FC236}">
                  <a16:creationId xmlns:a16="http://schemas.microsoft.com/office/drawing/2014/main" id="{79C584F6-3B9E-4FDE-A47F-E8B996FA877B}"/>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itchFamily="34" charset="0"/>
                </a:rPr>
                <a:t>Portfolio  Designed</a:t>
              </a:r>
            </a:p>
          </p:txBody>
        </p:sp>
        <p:sp>
          <p:nvSpPr>
            <p:cNvPr id="20" name="TextBox 19">
              <a:extLst>
                <a:ext uri="{FF2B5EF4-FFF2-40B4-BE49-F238E27FC236}">
                  <a16:creationId xmlns:a16="http://schemas.microsoft.com/office/drawing/2014/main" id="{09BC56DE-49AC-412D-989F-6033F865F0F3}"/>
                </a:ext>
              </a:extLst>
            </p:cNvPr>
            <p:cNvSpPr txBox="1"/>
            <p:nvPr/>
          </p:nvSpPr>
          <p:spPr>
            <a:xfrm>
              <a:off x="4822352" y="2276872"/>
              <a:ext cx="342205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p>
          </p:txBody>
        </p:sp>
      </p:grpSp>
      <p:sp>
        <p:nvSpPr>
          <p:cNvPr id="21" name="TextBox 20">
            <a:extLst>
              <a:ext uri="{FF2B5EF4-FFF2-40B4-BE49-F238E27FC236}">
                <a16:creationId xmlns:a16="http://schemas.microsoft.com/office/drawing/2014/main" id="{9EBA3D3A-4D4A-4198-AB49-08C4F0B2DB55}"/>
              </a:ext>
            </a:extLst>
          </p:cNvPr>
          <p:cNvSpPr txBox="1"/>
          <p:nvPr/>
        </p:nvSpPr>
        <p:spPr>
          <a:xfrm>
            <a:off x="760424" y="4914197"/>
            <a:ext cx="1400880" cy="646331"/>
          </a:xfrm>
          <a:prstGeom prst="rect">
            <a:avLst/>
          </a:prstGeom>
          <a:noFill/>
        </p:spPr>
        <p:txBody>
          <a:bodyPr wrap="square" rtlCol="0" anchor="ctr">
            <a:spAutoFit/>
          </a:bodyPr>
          <a:lstStyle/>
          <a:p>
            <a:pPr algn="ctr"/>
            <a:r>
              <a:rPr lang="en-US" altLang="ko-KR" sz="3600" b="1" dirty="0">
                <a:cs typeface="Arial" pitchFamily="34" charset="0"/>
              </a:rPr>
              <a:t>$90</a:t>
            </a:r>
            <a:endParaRPr lang="ko-KR" altLang="en-US" sz="3600" b="1" dirty="0">
              <a:cs typeface="Arial" pitchFamily="34" charset="0"/>
            </a:endParaRPr>
          </a:p>
        </p:txBody>
      </p:sp>
      <p:sp>
        <p:nvSpPr>
          <p:cNvPr id="22" name="Rectangle 21">
            <a:extLst>
              <a:ext uri="{FF2B5EF4-FFF2-40B4-BE49-F238E27FC236}">
                <a16:creationId xmlns:a16="http://schemas.microsoft.com/office/drawing/2014/main" id="{4406C234-E70D-4E5A-BE17-85FE09AC5E71}"/>
              </a:ext>
            </a:extLst>
          </p:cNvPr>
          <p:cNvSpPr/>
          <p:nvPr/>
        </p:nvSpPr>
        <p:spPr>
          <a:xfrm>
            <a:off x="1049384" y="5560528"/>
            <a:ext cx="82296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1EA4A334-78A0-4AF0-A429-0E47CA57313C}"/>
              </a:ext>
            </a:extLst>
          </p:cNvPr>
          <p:cNvGrpSpPr/>
          <p:nvPr/>
        </p:nvGrpSpPr>
        <p:grpSpPr>
          <a:xfrm>
            <a:off x="2314863" y="5080202"/>
            <a:ext cx="4076411" cy="1006371"/>
            <a:chOff x="4822352" y="1916832"/>
            <a:chExt cx="3422056" cy="1006371"/>
          </a:xfrm>
        </p:grpSpPr>
        <p:sp>
          <p:nvSpPr>
            <p:cNvPr id="24" name="Text Placeholder 10">
              <a:extLst>
                <a:ext uri="{FF2B5EF4-FFF2-40B4-BE49-F238E27FC236}">
                  <a16:creationId xmlns:a16="http://schemas.microsoft.com/office/drawing/2014/main" id="{13DBD93E-112F-44F8-A5F9-2156FDD6818E}"/>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itchFamily="34" charset="0"/>
                </a:rPr>
                <a:t>Portfolio  Designed</a:t>
              </a:r>
            </a:p>
          </p:txBody>
        </p:sp>
        <p:sp>
          <p:nvSpPr>
            <p:cNvPr id="25" name="TextBox 24">
              <a:extLst>
                <a:ext uri="{FF2B5EF4-FFF2-40B4-BE49-F238E27FC236}">
                  <a16:creationId xmlns:a16="http://schemas.microsoft.com/office/drawing/2014/main" id="{65F9C701-7ECD-44EF-B524-2CB5753BD900}"/>
                </a:ext>
              </a:extLst>
            </p:cNvPr>
            <p:cNvSpPr txBox="1"/>
            <p:nvPr/>
          </p:nvSpPr>
          <p:spPr>
            <a:xfrm>
              <a:off x="4822352" y="2276872"/>
              <a:ext cx="3422056" cy="646331"/>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Easy to change colors, photos and Text. </a:t>
              </a:r>
            </a:p>
          </p:txBody>
        </p:sp>
      </p:grpSp>
      <p:sp>
        <p:nvSpPr>
          <p:cNvPr id="26" name="자유형: 도형 40">
            <a:extLst>
              <a:ext uri="{FF2B5EF4-FFF2-40B4-BE49-F238E27FC236}">
                <a16:creationId xmlns:a16="http://schemas.microsoft.com/office/drawing/2014/main" id="{6849A378-35C5-4981-80CC-750E8A81D7CE}"/>
              </a:ext>
            </a:extLst>
          </p:cNvPr>
          <p:cNvSpPr/>
          <p:nvPr/>
        </p:nvSpPr>
        <p:spPr>
          <a:xfrm rot="2784101">
            <a:off x="7327559" y="4257871"/>
            <a:ext cx="1229106" cy="990785"/>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grpSp>
        <p:nvGrpSpPr>
          <p:cNvPr id="27" name="그룹 57">
            <a:extLst>
              <a:ext uri="{FF2B5EF4-FFF2-40B4-BE49-F238E27FC236}">
                <a16:creationId xmlns:a16="http://schemas.microsoft.com/office/drawing/2014/main" id="{5D20753C-CB2D-4F1A-AD47-15AEAED1E050}"/>
              </a:ext>
            </a:extLst>
          </p:cNvPr>
          <p:cNvGrpSpPr/>
          <p:nvPr/>
        </p:nvGrpSpPr>
        <p:grpSpPr>
          <a:xfrm>
            <a:off x="8001563" y="4466629"/>
            <a:ext cx="677495" cy="947673"/>
            <a:chOff x="1019786" y="3002376"/>
            <a:chExt cx="2531613" cy="3541196"/>
          </a:xfrm>
          <a:solidFill>
            <a:schemeClr val="accent2"/>
          </a:solidFill>
        </p:grpSpPr>
        <p:sp>
          <p:nvSpPr>
            <p:cNvPr id="28" name="사각형: 둥근 모서리 132">
              <a:extLst>
                <a:ext uri="{FF2B5EF4-FFF2-40B4-BE49-F238E27FC236}">
                  <a16:creationId xmlns:a16="http://schemas.microsoft.com/office/drawing/2014/main" id="{3AE8C156-48F4-43DA-9EE1-B7EC051553C7}"/>
                </a:ext>
              </a:extLst>
            </p:cNvPr>
            <p:cNvSpPr/>
            <p:nvPr/>
          </p:nvSpPr>
          <p:spPr>
            <a:xfrm>
              <a:off x="1719599" y="3938796"/>
              <a:ext cx="1084494" cy="2604776"/>
            </a:xfrm>
            <a:custGeom>
              <a:avLst/>
              <a:gdLst>
                <a:gd name="connsiteX0" fmla="*/ 0 w 626166"/>
                <a:gd name="connsiteY0" fmla="*/ 293202 h 1175728"/>
                <a:gd name="connsiteX1" fmla="*/ 293202 w 626166"/>
                <a:gd name="connsiteY1" fmla="*/ 0 h 1175728"/>
                <a:gd name="connsiteX2" fmla="*/ 332964 w 626166"/>
                <a:gd name="connsiteY2" fmla="*/ 0 h 1175728"/>
                <a:gd name="connsiteX3" fmla="*/ 626166 w 626166"/>
                <a:gd name="connsiteY3" fmla="*/ 293202 h 1175728"/>
                <a:gd name="connsiteX4" fmla="*/ 626166 w 626166"/>
                <a:gd name="connsiteY4" fmla="*/ 882526 h 1175728"/>
                <a:gd name="connsiteX5" fmla="*/ 332964 w 626166"/>
                <a:gd name="connsiteY5" fmla="*/ 1175728 h 1175728"/>
                <a:gd name="connsiteX6" fmla="*/ 293202 w 626166"/>
                <a:gd name="connsiteY6" fmla="*/ 1175728 h 1175728"/>
                <a:gd name="connsiteX7" fmla="*/ 0 w 626166"/>
                <a:gd name="connsiteY7" fmla="*/ 882526 h 1175728"/>
                <a:gd name="connsiteX8" fmla="*/ 0 w 626166"/>
                <a:gd name="connsiteY8" fmla="*/ 293202 h 1175728"/>
                <a:gd name="connsiteX0" fmla="*/ 0 w 626166"/>
                <a:gd name="connsiteY0" fmla="*/ 303142 h 1185668"/>
                <a:gd name="connsiteX1" fmla="*/ 293202 w 626166"/>
                <a:gd name="connsiteY1" fmla="*/ 9940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03142 h 1185668"/>
                <a:gd name="connsiteX1" fmla="*/ 233567 w 626166"/>
                <a:gd name="connsiteY1" fmla="*/ 1 h 1185668"/>
                <a:gd name="connsiteX2" fmla="*/ 382660 w 626166"/>
                <a:gd name="connsiteY2" fmla="*/ 0 h 1185668"/>
                <a:gd name="connsiteX3" fmla="*/ 626166 w 626166"/>
                <a:gd name="connsiteY3" fmla="*/ 303142 h 1185668"/>
                <a:gd name="connsiteX4" fmla="*/ 626166 w 626166"/>
                <a:gd name="connsiteY4" fmla="*/ 892466 h 1185668"/>
                <a:gd name="connsiteX5" fmla="*/ 332964 w 626166"/>
                <a:gd name="connsiteY5" fmla="*/ 1185668 h 1185668"/>
                <a:gd name="connsiteX6" fmla="*/ 293202 w 626166"/>
                <a:gd name="connsiteY6" fmla="*/ 1185668 h 1185668"/>
                <a:gd name="connsiteX7" fmla="*/ 0 w 626166"/>
                <a:gd name="connsiteY7" fmla="*/ 892466 h 1185668"/>
                <a:gd name="connsiteX8" fmla="*/ 0 w 626166"/>
                <a:gd name="connsiteY8" fmla="*/ 303142 h 1185668"/>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93202 w 626166"/>
                <a:gd name="connsiteY6" fmla="*/ 1205546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253446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32959 w 626166"/>
                <a:gd name="connsiteY6" fmla="*/ 1195607 h 1205546"/>
                <a:gd name="connsiteX7" fmla="*/ 0 w 626166"/>
                <a:gd name="connsiteY7" fmla="*/ 912344 h 1205546"/>
                <a:gd name="connsiteX8" fmla="*/ 0 w 626166"/>
                <a:gd name="connsiteY8" fmla="*/ 323020 h 1205546"/>
                <a:gd name="connsiteX0" fmla="*/ 0 w 626166"/>
                <a:gd name="connsiteY0" fmla="*/ 323020 h 1205546"/>
                <a:gd name="connsiteX1" fmla="*/ 233567 w 626166"/>
                <a:gd name="connsiteY1" fmla="*/ 19879 h 1205546"/>
                <a:gd name="connsiteX2" fmla="*/ 432356 w 626166"/>
                <a:gd name="connsiteY2" fmla="*/ 0 h 1205546"/>
                <a:gd name="connsiteX3" fmla="*/ 626166 w 626166"/>
                <a:gd name="connsiteY3" fmla="*/ 323020 h 1205546"/>
                <a:gd name="connsiteX4" fmla="*/ 626166 w 626166"/>
                <a:gd name="connsiteY4" fmla="*/ 912344 h 1205546"/>
                <a:gd name="connsiteX5" fmla="*/ 332964 w 626166"/>
                <a:gd name="connsiteY5" fmla="*/ 1205546 h 1205546"/>
                <a:gd name="connsiteX6" fmla="*/ 303142 w 626166"/>
                <a:gd name="connsiteY6" fmla="*/ 1185668 h 1205546"/>
                <a:gd name="connsiteX7" fmla="*/ 0 w 626166"/>
                <a:gd name="connsiteY7" fmla="*/ 912344 h 1205546"/>
                <a:gd name="connsiteX8" fmla="*/ 0 w 626166"/>
                <a:gd name="connsiteY8" fmla="*/ 323020 h 1205546"/>
                <a:gd name="connsiteX0" fmla="*/ 0 w 626166"/>
                <a:gd name="connsiteY0" fmla="*/ 323020 h 1225711"/>
                <a:gd name="connsiteX1" fmla="*/ 233567 w 626166"/>
                <a:gd name="connsiteY1" fmla="*/ 19879 h 1225711"/>
                <a:gd name="connsiteX2" fmla="*/ 432356 w 626166"/>
                <a:gd name="connsiteY2" fmla="*/ 0 h 1225711"/>
                <a:gd name="connsiteX3" fmla="*/ 626166 w 626166"/>
                <a:gd name="connsiteY3" fmla="*/ 323020 h 1225711"/>
                <a:gd name="connsiteX4" fmla="*/ 626166 w 626166"/>
                <a:gd name="connsiteY4" fmla="*/ 912344 h 1225711"/>
                <a:gd name="connsiteX5" fmla="*/ 332964 w 626166"/>
                <a:gd name="connsiteY5" fmla="*/ 1205546 h 1225711"/>
                <a:gd name="connsiteX6" fmla="*/ 332960 w 626166"/>
                <a:gd name="connsiteY6" fmla="*/ 1225424 h 1225711"/>
                <a:gd name="connsiteX7" fmla="*/ 0 w 626166"/>
                <a:gd name="connsiteY7" fmla="*/ 912344 h 1225711"/>
                <a:gd name="connsiteX8" fmla="*/ 0 w 626166"/>
                <a:gd name="connsiteY8" fmla="*/ 323020 h 1225711"/>
                <a:gd name="connsiteX0" fmla="*/ 0 w 626166"/>
                <a:gd name="connsiteY0" fmla="*/ 303142 h 1205833"/>
                <a:gd name="connsiteX1" fmla="*/ 233567 w 626166"/>
                <a:gd name="connsiteY1" fmla="*/ 1 h 1205833"/>
                <a:gd name="connsiteX2" fmla="*/ 412478 w 626166"/>
                <a:gd name="connsiteY2" fmla="*/ 0 h 1205833"/>
                <a:gd name="connsiteX3" fmla="*/ 626166 w 626166"/>
                <a:gd name="connsiteY3" fmla="*/ 303142 h 1205833"/>
                <a:gd name="connsiteX4" fmla="*/ 626166 w 626166"/>
                <a:gd name="connsiteY4" fmla="*/ 892466 h 1205833"/>
                <a:gd name="connsiteX5" fmla="*/ 332964 w 626166"/>
                <a:gd name="connsiteY5" fmla="*/ 1185668 h 1205833"/>
                <a:gd name="connsiteX6" fmla="*/ 332960 w 626166"/>
                <a:gd name="connsiteY6" fmla="*/ 1205546 h 1205833"/>
                <a:gd name="connsiteX7" fmla="*/ 0 w 626166"/>
                <a:gd name="connsiteY7" fmla="*/ 892466 h 1205833"/>
                <a:gd name="connsiteX8" fmla="*/ 0 w 626166"/>
                <a:gd name="connsiteY8" fmla="*/ 303142 h 1205833"/>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32960 w 626166"/>
                <a:gd name="connsiteY6" fmla="*/ 1205546 h 1206318"/>
                <a:gd name="connsiteX7" fmla="*/ 0 w 626166"/>
                <a:gd name="connsiteY7" fmla="*/ 892466 h 1206318"/>
                <a:gd name="connsiteX8" fmla="*/ 0 w 626166"/>
                <a:gd name="connsiteY8" fmla="*/ 303142 h 1206318"/>
                <a:gd name="connsiteX0" fmla="*/ 0 w 626166"/>
                <a:gd name="connsiteY0" fmla="*/ 303142 h 1206318"/>
                <a:gd name="connsiteX1" fmla="*/ 233567 w 626166"/>
                <a:gd name="connsiteY1" fmla="*/ 1 h 1206318"/>
                <a:gd name="connsiteX2" fmla="*/ 412478 w 626166"/>
                <a:gd name="connsiteY2" fmla="*/ 0 h 1206318"/>
                <a:gd name="connsiteX3" fmla="*/ 626166 w 626166"/>
                <a:gd name="connsiteY3" fmla="*/ 303142 h 1206318"/>
                <a:gd name="connsiteX4" fmla="*/ 626166 w 626166"/>
                <a:gd name="connsiteY4" fmla="*/ 892466 h 1206318"/>
                <a:gd name="connsiteX5" fmla="*/ 345672 w 626166"/>
                <a:gd name="connsiteY5" fmla="*/ 1203547 h 1206318"/>
                <a:gd name="connsiteX6" fmla="*/ 323429 w 626166"/>
                <a:gd name="connsiteY6" fmla="*/ 1205546 h 1206318"/>
                <a:gd name="connsiteX7" fmla="*/ 0 w 626166"/>
                <a:gd name="connsiteY7" fmla="*/ 892466 h 1206318"/>
                <a:gd name="connsiteX8" fmla="*/ 0 w 626166"/>
                <a:gd name="connsiteY8" fmla="*/ 303142 h 1206318"/>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3429 w 626166"/>
                <a:gd name="connsiteY6" fmla="*/ 1205546 h 1208656"/>
                <a:gd name="connsiteX7" fmla="*/ 0 w 626166"/>
                <a:gd name="connsiteY7" fmla="*/ 892466 h 1208656"/>
                <a:gd name="connsiteX8" fmla="*/ 0 w 626166"/>
                <a:gd name="connsiteY8" fmla="*/ 303142 h 1208656"/>
                <a:gd name="connsiteX0" fmla="*/ 0 w 626166"/>
                <a:gd name="connsiteY0" fmla="*/ 303142 h 1208656"/>
                <a:gd name="connsiteX1" fmla="*/ 233567 w 626166"/>
                <a:gd name="connsiteY1" fmla="*/ 1 h 1208656"/>
                <a:gd name="connsiteX2" fmla="*/ 412478 w 626166"/>
                <a:gd name="connsiteY2" fmla="*/ 0 h 1208656"/>
                <a:gd name="connsiteX3" fmla="*/ 626166 w 626166"/>
                <a:gd name="connsiteY3" fmla="*/ 303142 h 1208656"/>
                <a:gd name="connsiteX4" fmla="*/ 626166 w 626166"/>
                <a:gd name="connsiteY4" fmla="*/ 892466 h 1208656"/>
                <a:gd name="connsiteX5" fmla="*/ 345672 w 626166"/>
                <a:gd name="connsiteY5" fmla="*/ 1208656 h 1208656"/>
                <a:gd name="connsiteX6" fmla="*/ 320252 w 626166"/>
                <a:gd name="connsiteY6" fmla="*/ 1200437 h 1208656"/>
                <a:gd name="connsiteX7" fmla="*/ 0 w 626166"/>
                <a:gd name="connsiteY7" fmla="*/ 892466 h 1208656"/>
                <a:gd name="connsiteX8" fmla="*/ 0 w 626166"/>
                <a:gd name="connsiteY8" fmla="*/ 303142 h 1208656"/>
                <a:gd name="connsiteX0" fmla="*/ 0 w 626166"/>
                <a:gd name="connsiteY0" fmla="*/ 303142 h 1209124"/>
                <a:gd name="connsiteX1" fmla="*/ 233567 w 626166"/>
                <a:gd name="connsiteY1" fmla="*/ 1 h 1209124"/>
                <a:gd name="connsiteX2" fmla="*/ 412478 w 626166"/>
                <a:gd name="connsiteY2" fmla="*/ 0 h 1209124"/>
                <a:gd name="connsiteX3" fmla="*/ 626166 w 626166"/>
                <a:gd name="connsiteY3" fmla="*/ 303142 h 1209124"/>
                <a:gd name="connsiteX4" fmla="*/ 626166 w 626166"/>
                <a:gd name="connsiteY4" fmla="*/ 892466 h 1209124"/>
                <a:gd name="connsiteX5" fmla="*/ 345672 w 626166"/>
                <a:gd name="connsiteY5" fmla="*/ 1208656 h 1209124"/>
                <a:gd name="connsiteX6" fmla="*/ 313898 w 626166"/>
                <a:gd name="connsiteY6" fmla="*/ 1208099 h 1209124"/>
                <a:gd name="connsiteX7" fmla="*/ 0 w 626166"/>
                <a:gd name="connsiteY7" fmla="*/ 892466 h 1209124"/>
                <a:gd name="connsiteX8" fmla="*/ 0 w 626166"/>
                <a:gd name="connsiteY8" fmla="*/ 303142 h 1209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6166" h="1209124">
                  <a:moveTo>
                    <a:pt x="0" y="303142"/>
                  </a:moveTo>
                  <a:cubicBezTo>
                    <a:pt x="0" y="141211"/>
                    <a:pt x="71636" y="1"/>
                    <a:pt x="233567" y="1"/>
                  </a:cubicBezTo>
                  <a:lnTo>
                    <a:pt x="412478" y="0"/>
                  </a:lnTo>
                  <a:cubicBezTo>
                    <a:pt x="574409" y="0"/>
                    <a:pt x="626166" y="141211"/>
                    <a:pt x="626166" y="303142"/>
                  </a:cubicBezTo>
                  <a:lnTo>
                    <a:pt x="626166" y="892466"/>
                  </a:lnTo>
                  <a:cubicBezTo>
                    <a:pt x="626166" y="1054397"/>
                    <a:pt x="507603" y="1208656"/>
                    <a:pt x="345672" y="1208656"/>
                  </a:cubicBezTo>
                  <a:cubicBezTo>
                    <a:pt x="345670" y="1205343"/>
                    <a:pt x="313900" y="1211412"/>
                    <a:pt x="313898" y="1208099"/>
                  </a:cubicBezTo>
                  <a:cubicBezTo>
                    <a:pt x="151967" y="1208099"/>
                    <a:pt x="0" y="1054397"/>
                    <a:pt x="0" y="892466"/>
                  </a:cubicBezTo>
                  <a:lnTo>
                    <a:pt x="0" y="303142"/>
                  </a:ln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막힌 원호 135">
              <a:extLst>
                <a:ext uri="{FF2B5EF4-FFF2-40B4-BE49-F238E27FC236}">
                  <a16:creationId xmlns:a16="http://schemas.microsoft.com/office/drawing/2014/main" id="{A52C5444-CD7B-475D-9640-01EE2737BE4C}"/>
                </a:ext>
              </a:extLst>
            </p:cNvPr>
            <p:cNvSpPr/>
            <p:nvPr/>
          </p:nvSpPr>
          <p:spPr>
            <a:xfrm>
              <a:off x="2103734" y="3002376"/>
              <a:ext cx="861381" cy="963974"/>
            </a:xfrm>
            <a:custGeom>
              <a:avLst/>
              <a:gdLst>
                <a:gd name="connsiteX0" fmla="*/ 6421 w 1188673"/>
                <a:gd name="connsiteY0" fmla="*/ 681464 h 1188673"/>
                <a:gd name="connsiteX1" fmla="*/ 149811 w 1188673"/>
                <a:gd name="connsiteY1" fmla="*/ 199833 h 1188673"/>
                <a:gd name="connsiteX2" fmla="*/ 610993 w 1188673"/>
                <a:gd name="connsiteY2" fmla="*/ 233 h 1188673"/>
                <a:gd name="connsiteX3" fmla="*/ 605291 w 1188673"/>
                <a:gd name="connsiteY3" fmla="*/ 203607 h 1188673"/>
                <a:gd name="connsiteX4" fmla="*/ 301981 w 1188673"/>
                <a:gd name="connsiteY4" fmla="*/ 334880 h 1188673"/>
                <a:gd name="connsiteX5" fmla="*/ 207676 w 1188673"/>
                <a:gd name="connsiteY5" fmla="*/ 651639 h 1188673"/>
                <a:gd name="connsiteX6" fmla="*/ 6421 w 1188673"/>
                <a:gd name="connsiteY6" fmla="*/ 681464 h 1188673"/>
                <a:gd name="connsiteX0" fmla="*/ 6425 w 610997"/>
                <a:gd name="connsiteY0" fmla="*/ 681464 h 683767"/>
                <a:gd name="connsiteX1" fmla="*/ 149815 w 610997"/>
                <a:gd name="connsiteY1" fmla="*/ 199833 h 683767"/>
                <a:gd name="connsiteX2" fmla="*/ 610997 w 610997"/>
                <a:gd name="connsiteY2" fmla="*/ 233 h 683767"/>
                <a:gd name="connsiteX3" fmla="*/ 605295 w 610997"/>
                <a:gd name="connsiteY3" fmla="*/ 203607 h 683767"/>
                <a:gd name="connsiteX4" fmla="*/ 301985 w 610997"/>
                <a:gd name="connsiteY4" fmla="*/ 334880 h 683767"/>
                <a:gd name="connsiteX5" fmla="*/ 275773 w 610997"/>
                <a:gd name="connsiteY5" fmla="*/ 680822 h 683767"/>
                <a:gd name="connsiteX6" fmla="*/ 6425 w 610997"/>
                <a:gd name="connsiteY6" fmla="*/ 681464 h 683767"/>
                <a:gd name="connsiteX0" fmla="*/ 6425 w 610997"/>
                <a:gd name="connsiteY0" fmla="*/ 681464 h 683767"/>
                <a:gd name="connsiteX1" fmla="*/ 149815 w 610997"/>
                <a:gd name="connsiteY1" fmla="*/ 199833 h 683767"/>
                <a:gd name="connsiteX2" fmla="*/ 610997 w 610997"/>
                <a:gd name="connsiteY2" fmla="*/ 233 h 683767"/>
                <a:gd name="connsiteX3" fmla="*/ 595567 w 610997"/>
                <a:gd name="connsiteY3" fmla="*/ 154969 h 683767"/>
                <a:gd name="connsiteX4" fmla="*/ 301985 w 610997"/>
                <a:gd name="connsiteY4" fmla="*/ 334880 h 683767"/>
                <a:gd name="connsiteX5" fmla="*/ 275773 w 610997"/>
                <a:gd name="connsiteY5" fmla="*/ 680822 h 683767"/>
                <a:gd name="connsiteX6" fmla="*/ 6425 w 610997"/>
                <a:gd name="connsiteY6" fmla="*/ 681464 h 683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0997" h="683767">
                  <a:moveTo>
                    <a:pt x="6425" y="681464"/>
                  </a:moveTo>
                  <a:cubicBezTo>
                    <a:pt x="-19339" y="507616"/>
                    <a:pt x="33160" y="331280"/>
                    <a:pt x="149815" y="199833"/>
                  </a:cubicBezTo>
                  <a:cubicBezTo>
                    <a:pt x="266470" y="68386"/>
                    <a:pt x="435320" y="-4692"/>
                    <a:pt x="610997" y="233"/>
                  </a:cubicBezTo>
                  <a:lnTo>
                    <a:pt x="595567" y="154969"/>
                  </a:lnTo>
                  <a:cubicBezTo>
                    <a:pt x="480028" y="151730"/>
                    <a:pt x="378707" y="248430"/>
                    <a:pt x="301985" y="334880"/>
                  </a:cubicBezTo>
                  <a:cubicBezTo>
                    <a:pt x="225263" y="421330"/>
                    <a:pt x="258829" y="566486"/>
                    <a:pt x="275773" y="680822"/>
                  </a:cubicBezTo>
                  <a:cubicBezTo>
                    <a:pt x="208688" y="690764"/>
                    <a:pt x="73510" y="671522"/>
                    <a:pt x="6425" y="681464"/>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30" name="자유형: 도형 60">
              <a:extLst>
                <a:ext uri="{FF2B5EF4-FFF2-40B4-BE49-F238E27FC236}">
                  <a16:creationId xmlns:a16="http://schemas.microsoft.com/office/drawing/2014/main" id="{8813DF17-DD52-4E37-8B0F-6D3EDA41A334}"/>
                </a:ext>
              </a:extLst>
            </p:cNvPr>
            <p:cNvSpPr/>
            <p:nvPr/>
          </p:nvSpPr>
          <p:spPr>
            <a:xfrm rot="21000000">
              <a:off x="1019786" y="4024649"/>
              <a:ext cx="948277" cy="2492473"/>
            </a:xfrm>
            <a:custGeom>
              <a:avLst/>
              <a:gdLst>
                <a:gd name="connsiteX0" fmla="*/ 810820 w 948279"/>
                <a:gd name="connsiteY0" fmla="*/ 13176 h 2492471"/>
                <a:gd name="connsiteX1" fmla="*/ 890541 w 948279"/>
                <a:gd name="connsiteY1" fmla="*/ 50763 h 2492471"/>
                <a:gd name="connsiteX2" fmla="*/ 948279 w 948279"/>
                <a:gd name="connsiteY2" fmla="*/ 103894 h 2492471"/>
                <a:gd name="connsiteX3" fmla="*/ 938298 w 948279"/>
                <a:gd name="connsiteY3" fmla="*/ 110009 h 2492471"/>
                <a:gd name="connsiteX4" fmla="*/ 693849 w 948279"/>
                <a:gd name="connsiteY4" fmla="*/ 613610 h 2492471"/>
                <a:gd name="connsiteX5" fmla="*/ 473392 w 948279"/>
                <a:gd name="connsiteY5" fmla="*/ 1863884 h 2492471"/>
                <a:gd name="connsiteX6" fmla="*/ 621326 w 948279"/>
                <a:gd name="connsiteY6" fmla="*/ 2455353 h 2492471"/>
                <a:gd name="connsiteX7" fmla="*/ 654526 w 948279"/>
                <a:gd name="connsiteY7" fmla="*/ 2489310 h 2492471"/>
                <a:gd name="connsiteX8" fmla="*/ 632338 w 948279"/>
                <a:gd name="connsiteY8" fmla="*/ 2492471 h 2492471"/>
                <a:gd name="connsiteX9" fmla="*/ 576673 w 948279"/>
                <a:gd name="connsiteY9" fmla="*/ 2488230 h 2492471"/>
                <a:gd name="connsiteX10" fmla="*/ 0 w 948279"/>
                <a:gd name="connsiteY10" fmla="*/ 1842037 h 2492471"/>
                <a:gd name="connsiteX11" fmla="*/ 0 w 948279"/>
                <a:gd name="connsiteY11" fmla="*/ 625681 h 2492471"/>
                <a:gd name="connsiteX12" fmla="*/ 404528 w 948279"/>
                <a:gd name="connsiteY12" fmla="*/ 2 h 2492471"/>
                <a:gd name="connsiteX13" fmla="*/ 714395 w 948279"/>
                <a:gd name="connsiteY13" fmla="*/ 0 h 2492471"/>
                <a:gd name="connsiteX14" fmla="*/ 810820 w 948279"/>
                <a:gd name="connsiteY14" fmla="*/ 13176 h 2492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48279" h="2492471">
                  <a:moveTo>
                    <a:pt x="810820" y="13176"/>
                  </a:moveTo>
                  <a:cubicBezTo>
                    <a:pt x="840111" y="21799"/>
                    <a:pt x="866619" y="34490"/>
                    <a:pt x="890541" y="50763"/>
                  </a:cubicBezTo>
                  <a:lnTo>
                    <a:pt x="948279" y="103894"/>
                  </a:lnTo>
                  <a:lnTo>
                    <a:pt x="938298" y="110009"/>
                  </a:lnTo>
                  <a:cubicBezTo>
                    <a:pt x="814270" y="209770"/>
                    <a:pt x="731709" y="398896"/>
                    <a:pt x="693849" y="613610"/>
                  </a:cubicBezTo>
                  <a:lnTo>
                    <a:pt x="473392" y="1863884"/>
                  </a:lnTo>
                  <a:cubicBezTo>
                    <a:pt x="435532" y="2078599"/>
                    <a:pt x="500125" y="2304347"/>
                    <a:pt x="621326" y="2455353"/>
                  </a:cubicBezTo>
                  <a:lnTo>
                    <a:pt x="654526" y="2489310"/>
                  </a:lnTo>
                  <a:lnTo>
                    <a:pt x="632338" y="2492471"/>
                  </a:lnTo>
                  <a:cubicBezTo>
                    <a:pt x="632335" y="2485633"/>
                    <a:pt x="576677" y="2495068"/>
                    <a:pt x="576673" y="2488230"/>
                  </a:cubicBezTo>
                  <a:cubicBezTo>
                    <a:pt x="296215" y="2488230"/>
                    <a:pt x="0" y="2176260"/>
                    <a:pt x="0" y="1842037"/>
                  </a:cubicBezTo>
                  <a:lnTo>
                    <a:pt x="0" y="625681"/>
                  </a:lnTo>
                  <a:cubicBezTo>
                    <a:pt x="0" y="291458"/>
                    <a:pt x="124071" y="2"/>
                    <a:pt x="404528" y="2"/>
                  </a:cubicBezTo>
                  <a:lnTo>
                    <a:pt x="714395" y="0"/>
                  </a:lnTo>
                  <a:cubicBezTo>
                    <a:pt x="749452" y="0"/>
                    <a:pt x="781528" y="4554"/>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31" name="자유형: 도형 61">
              <a:extLst>
                <a:ext uri="{FF2B5EF4-FFF2-40B4-BE49-F238E27FC236}">
                  <a16:creationId xmlns:a16="http://schemas.microsoft.com/office/drawing/2014/main" id="{A00F2EC2-67E2-481B-8C6E-FD014C76C3AB}"/>
                </a:ext>
              </a:extLst>
            </p:cNvPr>
            <p:cNvSpPr/>
            <p:nvPr/>
          </p:nvSpPr>
          <p:spPr>
            <a:xfrm rot="638553" flipH="1">
              <a:off x="2580804" y="4025901"/>
              <a:ext cx="970595" cy="2486379"/>
            </a:xfrm>
            <a:custGeom>
              <a:avLst/>
              <a:gdLst>
                <a:gd name="connsiteX0" fmla="*/ 810820 w 970595"/>
                <a:gd name="connsiteY0" fmla="*/ 13176 h 2486380"/>
                <a:gd name="connsiteX1" fmla="*/ 714395 w 970595"/>
                <a:gd name="connsiteY1" fmla="*/ 0 h 2486380"/>
                <a:gd name="connsiteX2" fmla="*/ 404528 w 970595"/>
                <a:gd name="connsiteY2" fmla="*/ 2 h 2486380"/>
                <a:gd name="connsiteX3" fmla="*/ 0 w 970595"/>
                <a:gd name="connsiteY3" fmla="*/ 625681 h 2486380"/>
                <a:gd name="connsiteX4" fmla="*/ 0 w 970595"/>
                <a:gd name="connsiteY4" fmla="*/ 1842037 h 2486380"/>
                <a:gd name="connsiteX5" fmla="*/ 560449 w 970595"/>
                <a:gd name="connsiteY5" fmla="*/ 2485181 h 2486380"/>
                <a:gd name="connsiteX6" fmla="*/ 599656 w 970595"/>
                <a:gd name="connsiteY6" fmla="*/ 2473913 h 2486380"/>
                <a:gd name="connsiteX7" fmla="*/ 663413 w 970595"/>
                <a:gd name="connsiteY7" fmla="*/ 2465457 h 2486380"/>
                <a:gd name="connsiteX8" fmla="*/ 641917 w 970595"/>
                <a:gd name="connsiteY8" fmla="*/ 2440471 h 2486380"/>
                <a:gd name="connsiteX9" fmla="*/ 539647 w 970595"/>
                <a:gd name="connsiteY9" fmla="*/ 1853878 h 2486380"/>
                <a:gd name="connsiteX10" fmla="*/ 774111 w 970595"/>
                <a:gd name="connsiteY10" fmla="*/ 606155 h 2486380"/>
                <a:gd name="connsiteX11" fmla="*/ 937077 w 970595"/>
                <a:gd name="connsiteY11" fmla="*/ 171433 h 2486380"/>
                <a:gd name="connsiteX12" fmla="*/ 970595 w 970595"/>
                <a:gd name="connsiteY12" fmla="*/ 134526 h 2486380"/>
                <a:gd name="connsiteX13" fmla="*/ 954745 w 970595"/>
                <a:gd name="connsiteY13" fmla="*/ 109844 h 2486380"/>
                <a:gd name="connsiteX14" fmla="*/ 810820 w 970595"/>
                <a:gd name="connsiteY14" fmla="*/ 13176 h 24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0595" h="2486380">
                  <a:moveTo>
                    <a:pt x="810820" y="13176"/>
                  </a:moveTo>
                  <a:cubicBezTo>
                    <a:pt x="781528" y="4554"/>
                    <a:pt x="749452" y="0"/>
                    <a:pt x="714395" y="0"/>
                  </a:cubicBezTo>
                  <a:lnTo>
                    <a:pt x="404528" y="2"/>
                  </a:lnTo>
                  <a:cubicBezTo>
                    <a:pt x="124071" y="2"/>
                    <a:pt x="0" y="291457"/>
                    <a:pt x="0" y="625681"/>
                  </a:cubicBezTo>
                  <a:lnTo>
                    <a:pt x="0" y="1842037"/>
                  </a:lnTo>
                  <a:cubicBezTo>
                    <a:pt x="0" y="2176260"/>
                    <a:pt x="279992" y="2485181"/>
                    <a:pt x="560449" y="2485181"/>
                  </a:cubicBezTo>
                  <a:cubicBezTo>
                    <a:pt x="560454" y="2492019"/>
                    <a:pt x="599653" y="2467075"/>
                    <a:pt x="599656" y="2473913"/>
                  </a:cubicBezTo>
                  <a:lnTo>
                    <a:pt x="663413" y="2465457"/>
                  </a:lnTo>
                  <a:lnTo>
                    <a:pt x="641917" y="2440471"/>
                  </a:lnTo>
                  <a:cubicBezTo>
                    <a:pt x="539141" y="2290899"/>
                    <a:pt x="499381" y="2068154"/>
                    <a:pt x="539647" y="1853878"/>
                  </a:cubicBezTo>
                  <a:lnTo>
                    <a:pt x="774111" y="606155"/>
                  </a:lnTo>
                  <a:cubicBezTo>
                    <a:pt x="806323" y="434734"/>
                    <a:pt x="858499" y="278419"/>
                    <a:pt x="937077" y="171433"/>
                  </a:cubicBezTo>
                  <a:lnTo>
                    <a:pt x="970595" y="134526"/>
                  </a:lnTo>
                  <a:lnTo>
                    <a:pt x="954745" y="109844"/>
                  </a:lnTo>
                  <a:cubicBezTo>
                    <a:pt x="916851" y="63939"/>
                    <a:pt x="869403" y="30421"/>
                    <a:pt x="810820" y="13176"/>
                  </a:cubicBezTo>
                  <a:close/>
                </a:path>
              </a:pathLst>
            </a:custGeom>
            <a:grp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사각형: 둥근 모서리 32">
            <a:extLst>
              <a:ext uri="{FF2B5EF4-FFF2-40B4-BE49-F238E27FC236}">
                <a16:creationId xmlns:a16="http://schemas.microsoft.com/office/drawing/2014/main" id="{0EACC7FD-C001-46F4-A3B0-CA779167FF61}"/>
              </a:ext>
            </a:extLst>
          </p:cNvPr>
          <p:cNvSpPr/>
          <p:nvPr/>
        </p:nvSpPr>
        <p:spPr>
          <a:xfrm>
            <a:off x="7476008" y="5440679"/>
            <a:ext cx="3276000" cy="154923"/>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nvGrpSpPr>
          <p:cNvPr id="33" name="그룹 38">
            <a:extLst>
              <a:ext uri="{FF2B5EF4-FFF2-40B4-BE49-F238E27FC236}">
                <a16:creationId xmlns:a16="http://schemas.microsoft.com/office/drawing/2014/main" id="{E44CDFA9-033B-4DB3-AD75-7A8F3AFD5416}"/>
              </a:ext>
            </a:extLst>
          </p:cNvPr>
          <p:cNvGrpSpPr/>
          <p:nvPr/>
        </p:nvGrpSpPr>
        <p:grpSpPr>
          <a:xfrm rot="1205143">
            <a:off x="7968328" y="1906359"/>
            <a:ext cx="3299252" cy="2176495"/>
            <a:chOff x="6345690" y="2428150"/>
            <a:chExt cx="3299252" cy="2176495"/>
          </a:xfrm>
          <a:solidFill>
            <a:schemeClr val="accent1"/>
          </a:solidFill>
        </p:grpSpPr>
        <p:sp>
          <p:nvSpPr>
            <p:cNvPr id="34" name="현 34">
              <a:extLst>
                <a:ext uri="{FF2B5EF4-FFF2-40B4-BE49-F238E27FC236}">
                  <a16:creationId xmlns:a16="http://schemas.microsoft.com/office/drawing/2014/main" id="{2F709242-AD43-4CCF-8421-AC848DC0FD8B}"/>
                </a:ext>
              </a:extLst>
            </p:cNvPr>
            <p:cNvSpPr/>
            <p:nvPr/>
          </p:nvSpPr>
          <p:spPr>
            <a:xfrm>
              <a:off x="6345690" y="2796201"/>
              <a:ext cx="3299252" cy="1808444"/>
            </a:xfrm>
            <a:custGeom>
              <a:avLst/>
              <a:gdLst>
                <a:gd name="connsiteX0" fmla="*/ 10326 w 3301582"/>
                <a:gd name="connsiteY0" fmla="*/ 1835145 h 3301582"/>
                <a:gd name="connsiteX1" fmla="*/ 772665 w 3301582"/>
                <a:gd name="connsiteY1" fmla="*/ 252933 h 3301582"/>
                <a:gd name="connsiteX2" fmla="*/ 2528955 w 3301582"/>
                <a:gd name="connsiteY2" fmla="*/ 252957 h 3301582"/>
                <a:gd name="connsiteX3" fmla="*/ 3291251 w 3301582"/>
                <a:gd name="connsiteY3" fmla="*/ 1835189 h 3301582"/>
                <a:gd name="connsiteX4" fmla="*/ 10326 w 3301582"/>
                <a:gd name="connsiteY4" fmla="*/ 1835145 h 3301582"/>
                <a:gd name="connsiteX0" fmla="*/ 7964 w 3299252"/>
                <a:gd name="connsiteY0" fmla="*/ 1808400 h 1808444"/>
                <a:gd name="connsiteX1" fmla="*/ 770303 w 3299252"/>
                <a:gd name="connsiteY1" fmla="*/ 226188 h 1808444"/>
                <a:gd name="connsiteX2" fmla="*/ 2526593 w 3299252"/>
                <a:gd name="connsiteY2" fmla="*/ 226212 h 1808444"/>
                <a:gd name="connsiteX3" fmla="*/ 3288889 w 3299252"/>
                <a:gd name="connsiteY3" fmla="*/ 1808444 h 1808444"/>
                <a:gd name="connsiteX4" fmla="*/ 7964 w 3299252"/>
                <a:gd name="connsiteY4" fmla="*/ 1808400 h 1808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9252" h="1808444">
                  <a:moveTo>
                    <a:pt x="7964" y="1808400"/>
                  </a:moveTo>
                  <a:cubicBezTo>
                    <a:pt x="-62839" y="1178363"/>
                    <a:pt x="350532" y="489886"/>
                    <a:pt x="770303" y="226188"/>
                  </a:cubicBezTo>
                  <a:cubicBezTo>
                    <a:pt x="1190074" y="-37510"/>
                    <a:pt x="1989741" y="-111056"/>
                    <a:pt x="2526593" y="226212"/>
                  </a:cubicBezTo>
                  <a:cubicBezTo>
                    <a:pt x="3063445" y="563480"/>
                    <a:pt x="3359709" y="1178409"/>
                    <a:pt x="3288889" y="1808444"/>
                  </a:cubicBezTo>
                  <a:lnTo>
                    <a:pt x="7964" y="180840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5" name="사각형: 둥근 모서리 36">
              <a:extLst>
                <a:ext uri="{FF2B5EF4-FFF2-40B4-BE49-F238E27FC236}">
                  <a16:creationId xmlns:a16="http://schemas.microsoft.com/office/drawing/2014/main" id="{BCBCF950-DBFD-4301-A726-7A903066DDDA}"/>
                </a:ext>
              </a:extLst>
            </p:cNvPr>
            <p:cNvSpPr/>
            <p:nvPr/>
          </p:nvSpPr>
          <p:spPr>
            <a:xfrm>
              <a:off x="7714357" y="2428150"/>
              <a:ext cx="559524" cy="256125"/>
            </a:xfrm>
            <a:prstGeom prst="roundRect">
              <a:avLst>
                <a:gd name="adj" fmla="val 4333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6" name="직사각형 37">
              <a:extLst>
                <a:ext uri="{FF2B5EF4-FFF2-40B4-BE49-F238E27FC236}">
                  <a16:creationId xmlns:a16="http://schemas.microsoft.com/office/drawing/2014/main" id="{B0D999B7-2882-4509-8E7B-D08C3BE54785}"/>
                </a:ext>
              </a:extLst>
            </p:cNvPr>
            <p:cNvSpPr/>
            <p:nvPr/>
          </p:nvSpPr>
          <p:spPr>
            <a:xfrm>
              <a:off x="7848477" y="2593707"/>
              <a:ext cx="291285" cy="3333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sp>
        <p:nvSpPr>
          <p:cNvPr id="37" name="TextBox 36">
            <a:extLst>
              <a:ext uri="{FF2B5EF4-FFF2-40B4-BE49-F238E27FC236}">
                <a16:creationId xmlns:a16="http://schemas.microsoft.com/office/drawing/2014/main" id="{25B54DFC-5A96-4FDE-87FE-A443A5B03F9B}"/>
              </a:ext>
            </a:extLst>
          </p:cNvPr>
          <p:cNvSpPr txBox="1"/>
          <p:nvPr/>
        </p:nvSpPr>
        <p:spPr>
          <a:xfrm>
            <a:off x="8535212" y="2721574"/>
            <a:ext cx="2057394" cy="1077218"/>
          </a:xfrm>
          <a:prstGeom prst="rect">
            <a:avLst/>
          </a:prstGeom>
          <a:noFill/>
        </p:spPr>
        <p:txBody>
          <a:bodyPr wrap="square" rtlCol="0">
            <a:spAutoFit/>
          </a:bodyPr>
          <a:lstStyle/>
          <a:p>
            <a:pPr algn="ctr"/>
            <a:r>
              <a:rPr lang="en-US" altLang="ko-KR" sz="3200" b="1" dirty="0">
                <a:solidFill>
                  <a:schemeClr val="bg1"/>
                </a:solidFill>
                <a:cs typeface="Arial" pitchFamily="34" charset="0"/>
              </a:rPr>
              <a:t>DINNER SPECIAL</a:t>
            </a:r>
            <a:endParaRPr lang="ko-KR" altLang="en-US" sz="3200" b="1" dirty="0">
              <a:solidFill>
                <a:schemeClr val="bg1"/>
              </a:solidFill>
              <a:cs typeface="Arial" pitchFamily="34" charset="0"/>
            </a:endParaRPr>
          </a:p>
        </p:txBody>
      </p:sp>
      <p:grpSp>
        <p:nvGrpSpPr>
          <p:cNvPr id="38" name="그룹 41">
            <a:extLst>
              <a:ext uri="{FF2B5EF4-FFF2-40B4-BE49-F238E27FC236}">
                <a16:creationId xmlns:a16="http://schemas.microsoft.com/office/drawing/2014/main" id="{254CF166-06BA-48DC-88E0-A27C5237E379}"/>
              </a:ext>
            </a:extLst>
          </p:cNvPr>
          <p:cNvGrpSpPr/>
          <p:nvPr/>
        </p:nvGrpSpPr>
        <p:grpSpPr>
          <a:xfrm rot="2819394">
            <a:off x="10059593" y="4432560"/>
            <a:ext cx="561460" cy="1189723"/>
            <a:chOff x="-287118" y="4952296"/>
            <a:chExt cx="1609427" cy="3410347"/>
          </a:xfrm>
          <a:solidFill>
            <a:schemeClr val="accent2"/>
          </a:solidFill>
        </p:grpSpPr>
        <p:sp>
          <p:nvSpPr>
            <p:cNvPr id="39" name="자유형: 도형 42">
              <a:extLst>
                <a:ext uri="{FF2B5EF4-FFF2-40B4-BE49-F238E27FC236}">
                  <a16:creationId xmlns:a16="http://schemas.microsoft.com/office/drawing/2014/main" id="{9CDBE25F-5FB1-4742-ABAA-31EAC4D117D2}"/>
                </a:ext>
              </a:extLst>
            </p:cNvPr>
            <p:cNvSpPr/>
            <p:nvPr/>
          </p:nvSpPr>
          <p:spPr>
            <a:xfrm>
              <a:off x="-16779" y="5815886"/>
              <a:ext cx="976601" cy="2546757"/>
            </a:xfrm>
            <a:custGeom>
              <a:avLst/>
              <a:gdLst>
                <a:gd name="connsiteX0" fmla="*/ 245997 w 976601"/>
                <a:gd name="connsiteY0" fmla="*/ 1541896 h 2546757"/>
                <a:gd name="connsiteX1" fmla="*/ 191997 w 976601"/>
                <a:gd name="connsiteY1" fmla="*/ 1595896 h 2546757"/>
                <a:gd name="connsiteX2" fmla="*/ 245997 w 976601"/>
                <a:gd name="connsiteY2" fmla="*/ 1649896 h 2546757"/>
                <a:gd name="connsiteX3" fmla="*/ 353997 w 976601"/>
                <a:gd name="connsiteY3" fmla="*/ 1649896 h 2546757"/>
                <a:gd name="connsiteX4" fmla="*/ 407997 w 976601"/>
                <a:gd name="connsiteY4" fmla="*/ 1595896 h 2546757"/>
                <a:gd name="connsiteX5" fmla="*/ 353997 w 976601"/>
                <a:gd name="connsiteY5" fmla="*/ 1541896 h 2546757"/>
                <a:gd name="connsiteX6" fmla="*/ 510373 w 976601"/>
                <a:gd name="connsiteY6" fmla="*/ 50 h 2546757"/>
                <a:gd name="connsiteX7" fmla="*/ 885380 w 976601"/>
                <a:gd name="connsiteY7" fmla="*/ 214523 h 2546757"/>
                <a:gd name="connsiteX8" fmla="*/ 975808 w 976601"/>
                <a:gd name="connsiteY8" fmla="*/ 584318 h 2546757"/>
                <a:gd name="connsiteX9" fmla="*/ 976601 w 976601"/>
                <a:gd name="connsiteY9" fmla="*/ 731372 h 2546757"/>
                <a:gd name="connsiteX10" fmla="*/ 948804 w 976601"/>
                <a:gd name="connsiteY10" fmla="*/ 719858 h 2546757"/>
                <a:gd name="connsiteX11" fmla="*/ 696804 w 976601"/>
                <a:gd name="connsiteY11" fmla="*/ 719858 h 2546757"/>
                <a:gd name="connsiteX12" fmla="*/ 642804 w 976601"/>
                <a:gd name="connsiteY12" fmla="*/ 773858 h 2546757"/>
                <a:gd name="connsiteX13" fmla="*/ 696804 w 976601"/>
                <a:gd name="connsiteY13" fmla="*/ 827858 h 2546757"/>
                <a:gd name="connsiteX14" fmla="*/ 948804 w 976601"/>
                <a:gd name="connsiteY14" fmla="*/ 827858 h 2546757"/>
                <a:gd name="connsiteX15" fmla="*/ 972918 w 976601"/>
                <a:gd name="connsiteY15" fmla="*/ 817870 h 2546757"/>
                <a:gd name="connsiteX16" fmla="*/ 966749 w 976601"/>
                <a:gd name="connsiteY16" fmla="*/ 921008 h 2546757"/>
                <a:gd name="connsiteX17" fmla="*/ 806380 w 976601"/>
                <a:gd name="connsiteY17" fmla="*/ 921008 h 2546757"/>
                <a:gd name="connsiteX18" fmla="*/ 752380 w 976601"/>
                <a:gd name="connsiteY18" fmla="*/ 975008 h 2546757"/>
                <a:gd name="connsiteX19" fmla="*/ 806380 w 976601"/>
                <a:gd name="connsiteY19" fmla="*/ 1029008 h 2546757"/>
                <a:gd name="connsiteX20" fmla="*/ 955051 w 976601"/>
                <a:gd name="connsiteY20" fmla="*/ 1029008 h 2546757"/>
                <a:gd name="connsiteX21" fmla="*/ 933789 w 976601"/>
                <a:gd name="connsiteY21" fmla="*/ 1208993 h 2546757"/>
                <a:gd name="connsiteX22" fmla="*/ 843059 w 976601"/>
                <a:gd name="connsiteY22" fmla="*/ 1688156 h 2546757"/>
                <a:gd name="connsiteX23" fmla="*/ 810682 w 976601"/>
                <a:gd name="connsiteY23" fmla="*/ 1817456 h 2546757"/>
                <a:gd name="connsiteX24" fmla="*/ 806987 w 976601"/>
                <a:gd name="connsiteY24" fmla="*/ 1811976 h 2546757"/>
                <a:gd name="connsiteX25" fmla="*/ 768803 w 976601"/>
                <a:gd name="connsiteY25" fmla="*/ 1796159 h 2546757"/>
                <a:gd name="connsiteX26" fmla="*/ 660803 w 976601"/>
                <a:gd name="connsiteY26" fmla="*/ 1796159 h 2546757"/>
                <a:gd name="connsiteX27" fmla="*/ 606803 w 976601"/>
                <a:gd name="connsiteY27" fmla="*/ 1850159 h 2546757"/>
                <a:gd name="connsiteX28" fmla="*/ 660803 w 976601"/>
                <a:gd name="connsiteY28" fmla="*/ 1904159 h 2546757"/>
                <a:gd name="connsiteX29" fmla="*/ 768803 w 976601"/>
                <a:gd name="connsiteY29" fmla="*/ 1904159 h 2546757"/>
                <a:gd name="connsiteX30" fmla="*/ 791304 w 976601"/>
                <a:gd name="connsiteY30" fmla="*/ 1894839 h 2546757"/>
                <a:gd name="connsiteX31" fmla="*/ 786712 w 976601"/>
                <a:gd name="connsiteY31" fmla="*/ 1913180 h 2546757"/>
                <a:gd name="connsiteX32" fmla="*/ 505236 w 976601"/>
                <a:gd name="connsiteY32" fmla="*/ 2546757 h 2546757"/>
                <a:gd name="connsiteX33" fmla="*/ 104544 w 976601"/>
                <a:gd name="connsiteY33" fmla="*/ 193975 h 2546757"/>
                <a:gd name="connsiteX34" fmla="*/ 510373 w 976601"/>
                <a:gd name="connsiteY34" fmla="*/ 50 h 254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76601" h="2546757">
                  <a:moveTo>
                    <a:pt x="245997" y="1541896"/>
                  </a:moveTo>
                  <a:cubicBezTo>
                    <a:pt x="216174" y="1541896"/>
                    <a:pt x="191997" y="1566073"/>
                    <a:pt x="191997" y="1595896"/>
                  </a:cubicBezTo>
                  <a:cubicBezTo>
                    <a:pt x="191997" y="1625719"/>
                    <a:pt x="216174" y="1649896"/>
                    <a:pt x="245997" y="1649896"/>
                  </a:cubicBezTo>
                  <a:lnTo>
                    <a:pt x="353997" y="1649896"/>
                  </a:lnTo>
                  <a:cubicBezTo>
                    <a:pt x="383820" y="1649896"/>
                    <a:pt x="407997" y="1625719"/>
                    <a:pt x="407997" y="1595896"/>
                  </a:cubicBezTo>
                  <a:cubicBezTo>
                    <a:pt x="407997" y="1566073"/>
                    <a:pt x="383820" y="1541896"/>
                    <a:pt x="353997" y="1541896"/>
                  </a:cubicBezTo>
                  <a:close/>
                  <a:moveTo>
                    <a:pt x="510373" y="50"/>
                  </a:moveTo>
                  <a:cubicBezTo>
                    <a:pt x="645650" y="2191"/>
                    <a:pt x="775789" y="72397"/>
                    <a:pt x="885380" y="214523"/>
                  </a:cubicBezTo>
                  <a:cubicBezTo>
                    <a:pt x="940604" y="292864"/>
                    <a:pt x="968376" y="423579"/>
                    <a:pt x="975808" y="584318"/>
                  </a:cubicBezTo>
                  <a:lnTo>
                    <a:pt x="976601" y="731372"/>
                  </a:lnTo>
                  <a:lnTo>
                    <a:pt x="948804" y="719858"/>
                  </a:lnTo>
                  <a:lnTo>
                    <a:pt x="696804" y="719858"/>
                  </a:lnTo>
                  <a:cubicBezTo>
                    <a:pt x="666981" y="719858"/>
                    <a:pt x="642804" y="744035"/>
                    <a:pt x="642804" y="773858"/>
                  </a:cubicBezTo>
                  <a:cubicBezTo>
                    <a:pt x="642804" y="803681"/>
                    <a:pt x="666981" y="827858"/>
                    <a:pt x="696804" y="827858"/>
                  </a:cubicBezTo>
                  <a:lnTo>
                    <a:pt x="948804" y="827858"/>
                  </a:lnTo>
                  <a:lnTo>
                    <a:pt x="972918" y="817870"/>
                  </a:lnTo>
                  <a:lnTo>
                    <a:pt x="966749" y="921008"/>
                  </a:lnTo>
                  <a:lnTo>
                    <a:pt x="806380" y="921008"/>
                  </a:lnTo>
                  <a:cubicBezTo>
                    <a:pt x="776557" y="921008"/>
                    <a:pt x="752380" y="945185"/>
                    <a:pt x="752380" y="975008"/>
                  </a:cubicBezTo>
                  <a:cubicBezTo>
                    <a:pt x="752380" y="1004831"/>
                    <a:pt x="776557" y="1029008"/>
                    <a:pt x="806380" y="1029008"/>
                  </a:cubicBezTo>
                  <a:lnTo>
                    <a:pt x="955051" y="1029008"/>
                  </a:lnTo>
                  <a:lnTo>
                    <a:pt x="933789" y="1208993"/>
                  </a:lnTo>
                  <a:cubicBezTo>
                    <a:pt x="910261" y="1369418"/>
                    <a:pt x="878795" y="1532982"/>
                    <a:pt x="843059" y="1688156"/>
                  </a:cubicBezTo>
                  <a:lnTo>
                    <a:pt x="810682" y="1817456"/>
                  </a:lnTo>
                  <a:lnTo>
                    <a:pt x="806987" y="1811976"/>
                  </a:lnTo>
                  <a:cubicBezTo>
                    <a:pt x="797215" y="1802204"/>
                    <a:pt x="783715" y="1796159"/>
                    <a:pt x="768803" y="1796159"/>
                  </a:cubicBezTo>
                  <a:lnTo>
                    <a:pt x="660803" y="1796159"/>
                  </a:lnTo>
                  <a:cubicBezTo>
                    <a:pt x="630980" y="1796159"/>
                    <a:pt x="606803" y="1820336"/>
                    <a:pt x="606803" y="1850159"/>
                  </a:cubicBezTo>
                  <a:cubicBezTo>
                    <a:pt x="606803" y="1879982"/>
                    <a:pt x="630980" y="1904159"/>
                    <a:pt x="660803" y="1904159"/>
                  </a:cubicBezTo>
                  <a:lnTo>
                    <a:pt x="768803" y="1904159"/>
                  </a:lnTo>
                  <a:lnTo>
                    <a:pt x="791304" y="1894839"/>
                  </a:lnTo>
                  <a:lnTo>
                    <a:pt x="786712" y="1913180"/>
                  </a:lnTo>
                  <a:cubicBezTo>
                    <a:pt x="688992" y="2272925"/>
                    <a:pt x="576055" y="2544183"/>
                    <a:pt x="505236" y="2546757"/>
                  </a:cubicBezTo>
                  <a:cubicBezTo>
                    <a:pt x="310027" y="2543332"/>
                    <a:pt x="-224230" y="639190"/>
                    <a:pt x="104544" y="193975"/>
                  </a:cubicBezTo>
                  <a:cubicBezTo>
                    <a:pt x="234684" y="63836"/>
                    <a:pt x="375097" y="-2091"/>
                    <a:pt x="510373" y="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0" name="자유형: 도형 43">
              <a:extLst>
                <a:ext uri="{FF2B5EF4-FFF2-40B4-BE49-F238E27FC236}">
                  <a16:creationId xmlns:a16="http://schemas.microsoft.com/office/drawing/2014/main" id="{59C22900-F025-43BF-8520-9D5948D29FD8}"/>
                </a:ext>
              </a:extLst>
            </p:cNvPr>
            <p:cNvSpPr/>
            <p:nvPr/>
          </p:nvSpPr>
          <p:spPr>
            <a:xfrm>
              <a:off x="339044" y="4952296"/>
              <a:ext cx="339180" cy="8833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1" name="자유형: 도형 44">
              <a:extLst>
                <a:ext uri="{FF2B5EF4-FFF2-40B4-BE49-F238E27FC236}">
                  <a16:creationId xmlns:a16="http://schemas.microsoft.com/office/drawing/2014/main" id="{9CA7A732-C855-4FCD-A464-A6AF51538A77}"/>
                </a:ext>
              </a:extLst>
            </p:cNvPr>
            <p:cNvSpPr/>
            <p:nvPr/>
          </p:nvSpPr>
          <p:spPr>
            <a:xfrm rot="3314848">
              <a:off x="782588" y="5196133"/>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2" name="자유형: 도형 45">
              <a:extLst>
                <a:ext uri="{FF2B5EF4-FFF2-40B4-BE49-F238E27FC236}">
                  <a16:creationId xmlns:a16="http://schemas.microsoft.com/office/drawing/2014/main" id="{FE7EED0C-C6C2-478B-8E83-E467C9B194F4}"/>
                </a:ext>
              </a:extLst>
            </p:cNvPr>
            <p:cNvSpPr/>
            <p:nvPr/>
          </p:nvSpPr>
          <p:spPr>
            <a:xfrm rot="18285152" flipH="1">
              <a:off x="-46881" y="5188454"/>
              <a:ext cx="299484" cy="77995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3" name="그룹 46">
            <a:extLst>
              <a:ext uri="{FF2B5EF4-FFF2-40B4-BE49-F238E27FC236}">
                <a16:creationId xmlns:a16="http://schemas.microsoft.com/office/drawing/2014/main" id="{80C108B2-DD7E-498E-BDA6-ABCE91D2C58E}"/>
              </a:ext>
            </a:extLst>
          </p:cNvPr>
          <p:cNvGrpSpPr/>
          <p:nvPr/>
        </p:nvGrpSpPr>
        <p:grpSpPr>
          <a:xfrm rot="20593171">
            <a:off x="8541775" y="4535020"/>
            <a:ext cx="561460" cy="810783"/>
            <a:chOff x="8615780" y="3185232"/>
            <a:chExt cx="1026044" cy="1481671"/>
          </a:xfrm>
          <a:solidFill>
            <a:schemeClr val="accent3"/>
          </a:solidFill>
        </p:grpSpPr>
        <p:sp>
          <p:nvSpPr>
            <p:cNvPr id="44" name="눈물 방울 47">
              <a:extLst>
                <a:ext uri="{FF2B5EF4-FFF2-40B4-BE49-F238E27FC236}">
                  <a16:creationId xmlns:a16="http://schemas.microsoft.com/office/drawing/2014/main" id="{DCF6E47F-56EA-469D-897D-2A408D0BFBEB}"/>
                </a:ext>
              </a:extLst>
            </p:cNvPr>
            <p:cNvSpPr/>
            <p:nvPr/>
          </p:nvSpPr>
          <p:spPr>
            <a:xfrm rot="8100000">
              <a:off x="8675547" y="3752503"/>
              <a:ext cx="914400" cy="914400"/>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45" name="자유형: 도형 48">
              <a:extLst>
                <a:ext uri="{FF2B5EF4-FFF2-40B4-BE49-F238E27FC236}">
                  <a16:creationId xmlns:a16="http://schemas.microsoft.com/office/drawing/2014/main" id="{325F9E26-B297-4F92-93E8-7BB02CEDF8FC}"/>
                </a:ext>
              </a:extLst>
            </p:cNvPr>
            <p:cNvSpPr/>
            <p:nvPr/>
          </p:nvSpPr>
          <p:spPr>
            <a:xfrm>
              <a:off x="9014972" y="3185232"/>
              <a:ext cx="216234" cy="563148"/>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6" name="자유형: 도형 49">
              <a:extLst>
                <a:ext uri="{FF2B5EF4-FFF2-40B4-BE49-F238E27FC236}">
                  <a16:creationId xmlns:a16="http://schemas.microsoft.com/office/drawing/2014/main" id="{84701F83-4EF7-4124-9198-828683801798}"/>
                </a:ext>
              </a:extLst>
            </p:cNvPr>
            <p:cNvSpPr/>
            <p:nvPr/>
          </p:nvSpPr>
          <p:spPr>
            <a:xfrm rot="3314848">
              <a:off x="9297740" y="3340683"/>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47" name="자유형: 도형 50">
              <a:extLst>
                <a:ext uri="{FF2B5EF4-FFF2-40B4-BE49-F238E27FC236}">
                  <a16:creationId xmlns:a16="http://schemas.microsoft.com/office/drawing/2014/main" id="{A78E287D-22EA-43EF-AA68-13FD2608F640}"/>
                </a:ext>
              </a:extLst>
            </p:cNvPr>
            <p:cNvSpPr/>
            <p:nvPr/>
          </p:nvSpPr>
          <p:spPr>
            <a:xfrm rot="18285152" flipH="1">
              <a:off x="8768936" y="3335788"/>
              <a:ext cx="190927" cy="497240"/>
            </a:xfrm>
            <a:custGeom>
              <a:avLst/>
              <a:gdLst>
                <a:gd name="connsiteX0" fmla="*/ 0 w 780836"/>
                <a:gd name="connsiteY0" fmla="*/ 0 h 2352782"/>
                <a:gd name="connsiteX1" fmla="*/ 780836 w 780836"/>
                <a:gd name="connsiteY1" fmla="*/ 20548 h 2352782"/>
                <a:gd name="connsiteX2" fmla="*/ 400692 w 780836"/>
                <a:gd name="connsiteY2" fmla="*/ 2352782 h 2352782"/>
                <a:gd name="connsiteX3" fmla="*/ 0 w 780836"/>
                <a:gd name="connsiteY3" fmla="*/ 0 h 2352782"/>
                <a:gd name="connsiteX0" fmla="*/ 0 w 780836"/>
                <a:gd name="connsiteY0" fmla="*/ 107443 h 2460225"/>
                <a:gd name="connsiteX1" fmla="*/ 780836 w 780836"/>
                <a:gd name="connsiteY1" fmla="*/ 127991 h 2460225"/>
                <a:gd name="connsiteX2" fmla="*/ 400692 w 780836"/>
                <a:gd name="connsiteY2" fmla="*/ 2460225 h 2460225"/>
                <a:gd name="connsiteX3" fmla="*/ 0 w 780836"/>
                <a:gd name="connsiteY3" fmla="*/ 107443 h 2460225"/>
                <a:gd name="connsiteX0" fmla="*/ 0 w 780836"/>
                <a:gd name="connsiteY0" fmla="*/ 157453 h 2510235"/>
                <a:gd name="connsiteX1" fmla="*/ 780836 w 780836"/>
                <a:gd name="connsiteY1" fmla="*/ 178001 h 2510235"/>
                <a:gd name="connsiteX2" fmla="*/ 400692 w 780836"/>
                <a:gd name="connsiteY2" fmla="*/ 2510235 h 2510235"/>
                <a:gd name="connsiteX3" fmla="*/ 0 w 780836"/>
                <a:gd name="connsiteY3" fmla="*/ 157453 h 2510235"/>
                <a:gd name="connsiteX0" fmla="*/ 0 w 780836"/>
                <a:gd name="connsiteY0" fmla="*/ 171463 h 2524245"/>
                <a:gd name="connsiteX1" fmla="*/ 780836 w 780836"/>
                <a:gd name="connsiteY1" fmla="*/ 192011 h 2524245"/>
                <a:gd name="connsiteX2" fmla="*/ 400692 w 780836"/>
                <a:gd name="connsiteY2" fmla="*/ 2524245 h 2524245"/>
                <a:gd name="connsiteX3" fmla="*/ 0 w 780836"/>
                <a:gd name="connsiteY3" fmla="*/ 171463 h 2524245"/>
                <a:gd name="connsiteX0" fmla="*/ 0 w 854731"/>
                <a:gd name="connsiteY0" fmla="*/ 171463 h 2524245"/>
                <a:gd name="connsiteX1" fmla="*/ 780836 w 854731"/>
                <a:gd name="connsiteY1" fmla="*/ 192011 h 2524245"/>
                <a:gd name="connsiteX2" fmla="*/ 400692 w 854731"/>
                <a:gd name="connsiteY2" fmla="*/ 2524245 h 2524245"/>
                <a:gd name="connsiteX3" fmla="*/ 0 w 854731"/>
                <a:gd name="connsiteY3" fmla="*/ 171463 h 2524245"/>
                <a:gd name="connsiteX0" fmla="*/ 97640 w 952371"/>
                <a:gd name="connsiteY0" fmla="*/ 171463 h 2524245"/>
                <a:gd name="connsiteX1" fmla="*/ 878476 w 952371"/>
                <a:gd name="connsiteY1" fmla="*/ 192011 h 2524245"/>
                <a:gd name="connsiteX2" fmla="*/ 498332 w 952371"/>
                <a:gd name="connsiteY2" fmla="*/ 2524245 h 2524245"/>
                <a:gd name="connsiteX3" fmla="*/ 97640 w 952371"/>
                <a:gd name="connsiteY3" fmla="*/ 171463 h 2524245"/>
                <a:gd name="connsiteX0" fmla="*/ 97640 w 964286"/>
                <a:gd name="connsiteY0" fmla="*/ 171463 h 2524245"/>
                <a:gd name="connsiteX1" fmla="*/ 878476 w 964286"/>
                <a:gd name="connsiteY1" fmla="*/ 192011 h 2524245"/>
                <a:gd name="connsiteX2" fmla="*/ 498332 w 964286"/>
                <a:gd name="connsiteY2" fmla="*/ 2524245 h 2524245"/>
                <a:gd name="connsiteX3" fmla="*/ 97640 w 964286"/>
                <a:gd name="connsiteY3" fmla="*/ 171463 h 2524245"/>
                <a:gd name="connsiteX0" fmla="*/ 97640 w 940731"/>
                <a:gd name="connsiteY0" fmla="*/ 171463 h 2524245"/>
                <a:gd name="connsiteX1" fmla="*/ 878476 w 940731"/>
                <a:gd name="connsiteY1" fmla="*/ 192011 h 2524245"/>
                <a:gd name="connsiteX2" fmla="*/ 498332 w 940731"/>
                <a:gd name="connsiteY2" fmla="*/ 2524245 h 2524245"/>
                <a:gd name="connsiteX3" fmla="*/ 97640 w 940731"/>
                <a:gd name="connsiteY3" fmla="*/ 171463 h 2524245"/>
                <a:gd name="connsiteX0" fmla="*/ 97640 w 940731"/>
                <a:gd name="connsiteY0" fmla="*/ 190080 h 2542862"/>
                <a:gd name="connsiteX1" fmla="*/ 878476 w 940731"/>
                <a:gd name="connsiteY1" fmla="*/ 210628 h 2542862"/>
                <a:gd name="connsiteX2" fmla="*/ 498332 w 940731"/>
                <a:gd name="connsiteY2" fmla="*/ 2542862 h 2542862"/>
                <a:gd name="connsiteX3" fmla="*/ 97640 w 940731"/>
                <a:gd name="connsiteY3" fmla="*/ 190080 h 2542862"/>
                <a:gd name="connsiteX0" fmla="*/ 97640 w 976424"/>
                <a:gd name="connsiteY0" fmla="*/ 190080 h 2542862"/>
                <a:gd name="connsiteX1" fmla="*/ 878476 w 976424"/>
                <a:gd name="connsiteY1" fmla="*/ 210628 h 2542862"/>
                <a:gd name="connsiteX2" fmla="*/ 498332 w 976424"/>
                <a:gd name="connsiteY2" fmla="*/ 2542862 h 2542862"/>
                <a:gd name="connsiteX3" fmla="*/ 97640 w 976424"/>
                <a:gd name="connsiteY3" fmla="*/ 190080 h 2542862"/>
                <a:gd name="connsiteX0" fmla="*/ 108311 w 987095"/>
                <a:gd name="connsiteY0" fmla="*/ 190080 h 2542862"/>
                <a:gd name="connsiteX1" fmla="*/ 889147 w 987095"/>
                <a:gd name="connsiteY1" fmla="*/ 210628 h 2542862"/>
                <a:gd name="connsiteX2" fmla="*/ 509003 w 987095"/>
                <a:gd name="connsiteY2" fmla="*/ 2542862 h 2542862"/>
                <a:gd name="connsiteX3" fmla="*/ 108311 w 987095"/>
                <a:gd name="connsiteY3" fmla="*/ 190080 h 2542862"/>
                <a:gd name="connsiteX0" fmla="*/ 108311 w 995452"/>
                <a:gd name="connsiteY0" fmla="*/ 190080 h 2542862"/>
                <a:gd name="connsiteX1" fmla="*/ 889147 w 995452"/>
                <a:gd name="connsiteY1" fmla="*/ 210628 h 2542862"/>
                <a:gd name="connsiteX2" fmla="*/ 509003 w 995452"/>
                <a:gd name="connsiteY2" fmla="*/ 2542862 h 2542862"/>
                <a:gd name="connsiteX3" fmla="*/ 108311 w 995452"/>
                <a:gd name="connsiteY3" fmla="*/ 190080 h 2542862"/>
                <a:gd name="connsiteX0" fmla="*/ 99853 w 986994"/>
                <a:gd name="connsiteY0" fmla="*/ 190080 h 2542862"/>
                <a:gd name="connsiteX1" fmla="*/ 880689 w 986994"/>
                <a:gd name="connsiteY1" fmla="*/ 210628 h 2542862"/>
                <a:gd name="connsiteX2" fmla="*/ 500545 w 986994"/>
                <a:gd name="connsiteY2" fmla="*/ 2542862 h 2542862"/>
                <a:gd name="connsiteX3" fmla="*/ 99853 w 986994"/>
                <a:gd name="connsiteY3" fmla="*/ 190080 h 2542862"/>
                <a:gd name="connsiteX0" fmla="*/ 99853 w 985728"/>
                <a:gd name="connsiteY0" fmla="*/ 190080 h 2542862"/>
                <a:gd name="connsiteX1" fmla="*/ 880689 w 985728"/>
                <a:gd name="connsiteY1" fmla="*/ 210628 h 2542862"/>
                <a:gd name="connsiteX2" fmla="*/ 500545 w 985728"/>
                <a:gd name="connsiteY2" fmla="*/ 2542862 h 2542862"/>
                <a:gd name="connsiteX3" fmla="*/ 99853 w 985728"/>
                <a:gd name="connsiteY3" fmla="*/ 190080 h 2542862"/>
                <a:gd name="connsiteX0" fmla="*/ 103955 w 989830"/>
                <a:gd name="connsiteY0" fmla="*/ 190080 h 2542862"/>
                <a:gd name="connsiteX1" fmla="*/ 884791 w 989830"/>
                <a:gd name="connsiteY1" fmla="*/ 210628 h 2542862"/>
                <a:gd name="connsiteX2" fmla="*/ 504647 w 989830"/>
                <a:gd name="connsiteY2" fmla="*/ 2542862 h 2542862"/>
                <a:gd name="connsiteX3" fmla="*/ 103955 w 989830"/>
                <a:gd name="connsiteY3" fmla="*/ 190080 h 2542862"/>
                <a:gd name="connsiteX0" fmla="*/ 103955 w 960876"/>
                <a:gd name="connsiteY0" fmla="*/ 190080 h 2542862"/>
                <a:gd name="connsiteX1" fmla="*/ 884791 w 960876"/>
                <a:gd name="connsiteY1" fmla="*/ 210628 h 2542862"/>
                <a:gd name="connsiteX2" fmla="*/ 504647 w 960876"/>
                <a:gd name="connsiteY2" fmla="*/ 2542862 h 2542862"/>
                <a:gd name="connsiteX3" fmla="*/ 103955 w 960876"/>
                <a:gd name="connsiteY3" fmla="*/ 190080 h 2542862"/>
                <a:gd name="connsiteX0" fmla="*/ 103955 w 977301"/>
                <a:gd name="connsiteY0" fmla="*/ 190080 h 2542862"/>
                <a:gd name="connsiteX1" fmla="*/ 884791 w 977301"/>
                <a:gd name="connsiteY1" fmla="*/ 210628 h 2542862"/>
                <a:gd name="connsiteX2" fmla="*/ 504647 w 977301"/>
                <a:gd name="connsiteY2" fmla="*/ 2542862 h 2542862"/>
                <a:gd name="connsiteX3" fmla="*/ 103955 w 977301"/>
                <a:gd name="connsiteY3" fmla="*/ 190080 h 2542862"/>
                <a:gd name="connsiteX0" fmla="*/ 99854 w 973200"/>
                <a:gd name="connsiteY0" fmla="*/ 190080 h 2542862"/>
                <a:gd name="connsiteX1" fmla="*/ 880690 w 973200"/>
                <a:gd name="connsiteY1" fmla="*/ 210628 h 2542862"/>
                <a:gd name="connsiteX2" fmla="*/ 500546 w 973200"/>
                <a:gd name="connsiteY2" fmla="*/ 2542862 h 2542862"/>
                <a:gd name="connsiteX3" fmla="*/ 99854 w 973200"/>
                <a:gd name="connsiteY3" fmla="*/ 190080 h 2542862"/>
                <a:gd name="connsiteX0" fmla="*/ 99854 w 973200"/>
                <a:gd name="connsiteY0" fmla="*/ 193975 h 2546757"/>
                <a:gd name="connsiteX1" fmla="*/ 880690 w 973200"/>
                <a:gd name="connsiteY1" fmla="*/ 214523 h 2546757"/>
                <a:gd name="connsiteX2" fmla="*/ 500546 w 973200"/>
                <a:gd name="connsiteY2" fmla="*/ 2546757 h 2546757"/>
                <a:gd name="connsiteX3" fmla="*/ 99854 w 97320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 name="connsiteX0" fmla="*/ 104544 w 977890"/>
                <a:gd name="connsiteY0" fmla="*/ 193975 h 2546757"/>
                <a:gd name="connsiteX1" fmla="*/ 885380 w 977890"/>
                <a:gd name="connsiteY1" fmla="*/ 214523 h 2546757"/>
                <a:gd name="connsiteX2" fmla="*/ 505236 w 977890"/>
                <a:gd name="connsiteY2" fmla="*/ 2546757 h 2546757"/>
                <a:gd name="connsiteX3" fmla="*/ 104544 w 977890"/>
                <a:gd name="connsiteY3" fmla="*/ 193975 h 2546757"/>
              </a:gdLst>
              <a:ahLst/>
              <a:cxnLst>
                <a:cxn ang="0">
                  <a:pos x="connsiteX0" y="connsiteY0"/>
                </a:cxn>
                <a:cxn ang="0">
                  <a:pos x="connsiteX1" y="connsiteY1"/>
                </a:cxn>
                <a:cxn ang="0">
                  <a:pos x="connsiteX2" y="connsiteY2"/>
                </a:cxn>
                <a:cxn ang="0">
                  <a:pos x="connsiteX3" y="connsiteY3"/>
                </a:cxn>
              </a:cxnLst>
              <a:rect l="l" t="t" r="r" b="b"/>
              <a:pathLst>
                <a:path w="977890" h="2546757">
                  <a:moveTo>
                    <a:pt x="104544" y="193975"/>
                  </a:moveTo>
                  <a:cubicBezTo>
                    <a:pt x="364823" y="-66304"/>
                    <a:pt x="666198" y="-69729"/>
                    <a:pt x="885380" y="214523"/>
                  </a:cubicBezTo>
                  <a:cubicBezTo>
                    <a:pt x="1179906" y="632340"/>
                    <a:pt x="693596" y="2539908"/>
                    <a:pt x="505236" y="2546757"/>
                  </a:cubicBezTo>
                  <a:cubicBezTo>
                    <a:pt x="310027" y="2543332"/>
                    <a:pt x="-224230" y="639190"/>
                    <a:pt x="104544" y="19397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48" name="그룹 62">
            <a:extLst>
              <a:ext uri="{FF2B5EF4-FFF2-40B4-BE49-F238E27FC236}">
                <a16:creationId xmlns:a16="http://schemas.microsoft.com/office/drawing/2014/main" id="{568BFADA-90F8-40FB-BCFA-8C0EEC2B6EB1}"/>
              </a:ext>
            </a:extLst>
          </p:cNvPr>
          <p:cNvGrpSpPr/>
          <p:nvPr/>
        </p:nvGrpSpPr>
        <p:grpSpPr>
          <a:xfrm>
            <a:off x="9084509" y="4580738"/>
            <a:ext cx="835977" cy="872803"/>
            <a:chOff x="-2765399" y="4983810"/>
            <a:chExt cx="2559184" cy="2671920"/>
          </a:xfrm>
          <a:solidFill>
            <a:schemeClr val="accent2"/>
          </a:solidFill>
        </p:grpSpPr>
        <p:sp>
          <p:nvSpPr>
            <p:cNvPr id="49" name="Freeform 18">
              <a:extLst>
                <a:ext uri="{FF2B5EF4-FFF2-40B4-BE49-F238E27FC236}">
                  <a16:creationId xmlns:a16="http://schemas.microsoft.com/office/drawing/2014/main" id="{FABE7BDF-ECE0-4079-992A-258C27156B0A}"/>
                </a:ext>
              </a:extLst>
            </p:cNvPr>
            <p:cNvSpPr/>
            <p:nvPr/>
          </p:nvSpPr>
          <p:spPr>
            <a:xfrm rot="2641289">
              <a:off x="-1645446" y="4983810"/>
              <a:ext cx="1439231" cy="1391912"/>
            </a:xfrm>
            <a:custGeom>
              <a:avLst/>
              <a:gdLst/>
              <a:ahLst/>
              <a:cxnLst/>
              <a:rect l="l" t="t" r="r" b="b"/>
              <a:pathLst>
                <a:path w="4563041" h="4413028">
                  <a:moveTo>
                    <a:pt x="1658854" y="700255"/>
                  </a:moveTo>
                  <a:cubicBezTo>
                    <a:pt x="1197696" y="1371211"/>
                    <a:pt x="1496559" y="2059981"/>
                    <a:pt x="1623229" y="2469679"/>
                  </a:cubicBezTo>
                  <a:cubicBezTo>
                    <a:pt x="1245198" y="2398427"/>
                    <a:pt x="843415" y="2327174"/>
                    <a:pt x="465384" y="1964977"/>
                  </a:cubicBezTo>
                  <a:cubicBezTo>
                    <a:pt x="774143" y="2501345"/>
                    <a:pt x="1255093" y="2515201"/>
                    <a:pt x="1587603" y="2594369"/>
                  </a:cubicBezTo>
                  <a:cubicBezTo>
                    <a:pt x="1409473" y="3039693"/>
                    <a:pt x="1563852" y="3455330"/>
                    <a:pt x="1730106" y="3859091"/>
                  </a:cubicBezTo>
                  <a:cubicBezTo>
                    <a:pt x="1595519" y="3465226"/>
                    <a:pt x="1544059" y="2970421"/>
                    <a:pt x="1736043" y="2600307"/>
                  </a:cubicBezTo>
                  <a:cubicBezTo>
                    <a:pt x="2044802" y="3130738"/>
                    <a:pt x="2810761" y="3298972"/>
                    <a:pt x="3339213" y="3354390"/>
                  </a:cubicBezTo>
                  <a:cubicBezTo>
                    <a:pt x="2751385" y="3245533"/>
                    <a:pt x="2092304" y="2952608"/>
                    <a:pt x="1825109" y="2511242"/>
                  </a:cubicBezTo>
                  <a:lnTo>
                    <a:pt x="3612345" y="1383086"/>
                  </a:lnTo>
                  <a:lnTo>
                    <a:pt x="1736044" y="2434053"/>
                  </a:lnTo>
                  <a:cubicBezTo>
                    <a:pt x="1411452" y="1798723"/>
                    <a:pt x="1419368" y="1199019"/>
                    <a:pt x="1658854" y="700255"/>
                  </a:cubicBezTo>
                  <a:close/>
                  <a:moveTo>
                    <a:pt x="2233909" y="0"/>
                  </a:moveTo>
                  <a:cubicBezTo>
                    <a:pt x="2467233" y="1806805"/>
                    <a:pt x="2077102" y="1155417"/>
                    <a:pt x="1882914" y="1893443"/>
                  </a:cubicBezTo>
                  <a:cubicBezTo>
                    <a:pt x="2512642" y="1924327"/>
                    <a:pt x="2322974" y="945807"/>
                    <a:pt x="2887388" y="733246"/>
                  </a:cubicBezTo>
                  <a:cubicBezTo>
                    <a:pt x="2830028" y="877206"/>
                    <a:pt x="2808293" y="1015229"/>
                    <a:pt x="2816247" y="1135439"/>
                  </a:cubicBezTo>
                  <a:cubicBezTo>
                    <a:pt x="3129337" y="625471"/>
                    <a:pt x="3460241" y="928965"/>
                    <a:pt x="4563041" y="810883"/>
                  </a:cubicBezTo>
                  <a:cubicBezTo>
                    <a:pt x="3889322" y="1343144"/>
                    <a:pt x="4278444" y="2112912"/>
                    <a:pt x="3343467" y="2140472"/>
                  </a:cubicBezTo>
                  <a:cubicBezTo>
                    <a:pt x="3501618" y="2209483"/>
                    <a:pt x="3618205" y="2266620"/>
                    <a:pt x="3829795" y="2311880"/>
                  </a:cubicBezTo>
                  <a:cubicBezTo>
                    <a:pt x="3569732" y="2557453"/>
                    <a:pt x="3262169" y="2512080"/>
                    <a:pt x="2622097" y="2389517"/>
                  </a:cubicBezTo>
                  <a:cubicBezTo>
                    <a:pt x="2509767" y="2369650"/>
                    <a:pt x="2397436" y="2415097"/>
                    <a:pt x="2302920" y="2579299"/>
                  </a:cubicBezTo>
                  <a:cubicBezTo>
                    <a:pt x="2487884" y="2842647"/>
                    <a:pt x="3266614" y="2209409"/>
                    <a:pt x="4140346" y="3262466"/>
                  </a:cubicBezTo>
                  <a:cubicBezTo>
                    <a:pt x="3752157" y="3403364"/>
                    <a:pt x="3785543" y="4007399"/>
                    <a:pt x="2975780" y="3631721"/>
                  </a:cubicBezTo>
                  <a:cubicBezTo>
                    <a:pt x="2895976" y="3835245"/>
                    <a:pt x="3071493" y="3943766"/>
                    <a:pt x="3217320" y="4028536"/>
                  </a:cubicBezTo>
                  <a:cubicBezTo>
                    <a:pt x="2958527" y="3996906"/>
                    <a:pt x="2693797" y="4250284"/>
                    <a:pt x="2440942" y="3933646"/>
                  </a:cubicBezTo>
                  <a:cubicBezTo>
                    <a:pt x="2297169" y="3720861"/>
                    <a:pt x="2384964" y="3258694"/>
                    <a:pt x="2009622" y="3295291"/>
                  </a:cubicBezTo>
                  <a:cubicBezTo>
                    <a:pt x="1754582" y="3405624"/>
                    <a:pt x="1937083" y="3548389"/>
                    <a:pt x="2121990" y="3770304"/>
                  </a:cubicBezTo>
                  <a:cubicBezTo>
                    <a:pt x="2200019" y="3867528"/>
                    <a:pt x="2192774" y="4111028"/>
                    <a:pt x="2299671" y="4413028"/>
                  </a:cubicBezTo>
                  <a:lnTo>
                    <a:pt x="1837093" y="4270076"/>
                  </a:lnTo>
                  <a:cubicBezTo>
                    <a:pt x="1555484" y="4205994"/>
                    <a:pt x="982929" y="3963783"/>
                    <a:pt x="974452" y="3490002"/>
                  </a:cubicBezTo>
                  <a:cubicBezTo>
                    <a:pt x="982406" y="3259218"/>
                    <a:pt x="1376307" y="3123434"/>
                    <a:pt x="1336761" y="2803585"/>
                  </a:cubicBezTo>
                  <a:cubicBezTo>
                    <a:pt x="985954" y="3102746"/>
                    <a:pt x="688585" y="3247528"/>
                    <a:pt x="284339" y="3416061"/>
                  </a:cubicBezTo>
                  <a:lnTo>
                    <a:pt x="90189" y="3296411"/>
                  </a:lnTo>
                  <a:cubicBezTo>
                    <a:pt x="514191" y="3104128"/>
                    <a:pt x="837251" y="3048411"/>
                    <a:pt x="1219689" y="2642372"/>
                  </a:cubicBezTo>
                  <a:cubicBezTo>
                    <a:pt x="937892" y="2487993"/>
                    <a:pt x="632345" y="2719562"/>
                    <a:pt x="457427" y="2677998"/>
                  </a:cubicBezTo>
                  <a:cubicBezTo>
                    <a:pt x="266151" y="2640019"/>
                    <a:pt x="-55751" y="2435786"/>
                    <a:pt x="8293" y="1768416"/>
                  </a:cubicBezTo>
                  <a:cubicBezTo>
                    <a:pt x="86864" y="1822004"/>
                    <a:pt x="171373" y="1810278"/>
                    <a:pt x="244007" y="1929180"/>
                  </a:cubicBezTo>
                  <a:cubicBezTo>
                    <a:pt x="144075" y="1584945"/>
                    <a:pt x="192584" y="1353526"/>
                    <a:pt x="336097" y="1009291"/>
                  </a:cubicBezTo>
                  <a:cubicBezTo>
                    <a:pt x="954398" y="1360733"/>
                    <a:pt x="866117" y="1991245"/>
                    <a:pt x="1086595" y="1885488"/>
                  </a:cubicBezTo>
                  <a:cubicBezTo>
                    <a:pt x="1316035" y="1763150"/>
                    <a:pt x="1171404" y="1474556"/>
                    <a:pt x="1008958" y="1328468"/>
                  </a:cubicBezTo>
                  <a:cubicBezTo>
                    <a:pt x="800580" y="1156986"/>
                    <a:pt x="687203" y="860812"/>
                    <a:pt x="1060716" y="439948"/>
                  </a:cubicBezTo>
                  <a:cubicBezTo>
                    <a:pt x="1126292" y="558925"/>
                    <a:pt x="1114678" y="844158"/>
                    <a:pt x="1257443" y="796880"/>
                  </a:cubicBezTo>
                  <a:cubicBezTo>
                    <a:pt x="1422615" y="505524"/>
                    <a:pt x="1338404" y="166665"/>
                    <a:pt x="2233909"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accent1"/>
                </a:solidFill>
              </a:endParaRPr>
            </a:p>
          </p:txBody>
        </p:sp>
        <p:sp>
          <p:nvSpPr>
            <p:cNvPr id="50" name="타원 64">
              <a:extLst>
                <a:ext uri="{FF2B5EF4-FFF2-40B4-BE49-F238E27FC236}">
                  <a16:creationId xmlns:a16="http://schemas.microsoft.com/office/drawing/2014/main" id="{535255AB-4461-45B1-860B-18BE0A3ACA55}"/>
                </a:ext>
              </a:extLst>
            </p:cNvPr>
            <p:cNvSpPr/>
            <p:nvPr/>
          </p:nvSpPr>
          <p:spPr>
            <a:xfrm>
              <a:off x="-2765399"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1" name="타원 65">
              <a:extLst>
                <a:ext uri="{FF2B5EF4-FFF2-40B4-BE49-F238E27FC236}">
                  <a16:creationId xmlns:a16="http://schemas.microsoft.com/office/drawing/2014/main" id="{0AB8AC5A-2030-4893-9D95-C73BCF85F169}"/>
                </a:ext>
              </a:extLst>
            </p:cNvPr>
            <p:cNvSpPr/>
            <p:nvPr/>
          </p:nvSpPr>
          <p:spPr>
            <a:xfrm>
              <a:off x="-2087475" y="5763559"/>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2" name="타원 66">
              <a:extLst>
                <a:ext uri="{FF2B5EF4-FFF2-40B4-BE49-F238E27FC236}">
                  <a16:creationId xmlns:a16="http://schemas.microsoft.com/office/drawing/2014/main" id="{22A94984-A645-4A0C-98F8-CB18BD9D461D}"/>
                </a:ext>
              </a:extLst>
            </p:cNvPr>
            <p:cNvSpPr/>
            <p:nvPr/>
          </p:nvSpPr>
          <p:spPr>
            <a:xfrm>
              <a:off x="-2426437"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3" name="타원 67">
              <a:extLst>
                <a:ext uri="{FF2B5EF4-FFF2-40B4-BE49-F238E27FC236}">
                  <a16:creationId xmlns:a16="http://schemas.microsoft.com/office/drawing/2014/main" id="{78CFB7EE-9781-4202-9BCA-F2E922B998F2}"/>
                </a:ext>
              </a:extLst>
            </p:cNvPr>
            <p:cNvSpPr/>
            <p:nvPr/>
          </p:nvSpPr>
          <p:spPr>
            <a:xfrm>
              <a:off x="-1748513" y="6399581"/>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4" name="타원 68">
              <a:extLst>
                <a:ext uri="{FF2B5EF4-FFF2-40B4-BE49-F238E27FC236}">
                  <a16:creationId xmlns:a16="http://schemas.microsoft.com/office/drawing/2014/main" id="{7958425F-135C-4704-9F28-BF66AC2B4014}"/>
                </a:ext>
              </a:extLst>
            </p:cNvPr>
            <p:cNvSpPr/>
            <p:nvPr/>
          </p:nvSpPr>
          <p:spPr>
            <a:xfrm>
              <a:off x="-2091459" y="7035602"/>
              <a:ext cx="620128" cy="6201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5" name="사각형: 둥근 모서리 69">
              <a:extLst>
                <a:ext uri="{FF2B5EF4-FFF2-40B4-BE49-F238E27FC236}">
                  <a16:creationId xmlns:a16="http://schemas.microsoft.com/office/drawing/2014/main" id="{CE4FF522-67BC-4F19-928B-7AE05BC61416}"/>
                </a:ext>
              </a:extLst>
            </p:cNvPr>
            <p:cNvSpPr/>
            <p:nvPr/>
          </p:nvSpPr>
          <p:spPr>
            <a:xfrm rot="20679848">
              <a:off x="-2235846" y="5444190"/>
              <a:ext cx="828000" cy="135552"/>
            </a:xfrm>
            <a:prstGeom prst="roundRect">
              <a:avLst>
                <a:gd name="adj" fmla="val 4917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56" name="사각형: 둥근 모서리 70">
              <a:extLst>
                <a:ext uri="{FF2B5EF4-FFF2-40B4-BE49-F238E27FC236}">
                  <a16:creationId xmlns:a16="http://schemas.microsoft.com/office/drawing/2014/main" id="{C9413244-A80C-441E-B9C8-DAA7AF5DD8C7}"/>
                </a:ext>
              </a:extLst>
            </p:cNvPr>
            <p:cNvSpPr/>
            <p:nvPr/>
          </p:nvSpPr>
          <p:spPr>
            <a:xfrm>
              <a:off x="-1843268" y="5499851"/>
              <a:ext cx="156344" cy="316035"/>
            </a:xfrm>
            <a:prstGeom prst="roundRect">
              <a:avLst>
                <a:gd name="adj" fmla="val 2002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grpSp>
      <p:grpSp>
        <p:nvGrpSpPr>
          <p:cNvPr id="57" name="그룹 51">
            <a:extLst>
              <a:ext uri="{FF2B5EF4-FFF2-40B4-BE49-F238E27FC236}">
                <a16:creationId xmlns:a16="http://schemas.microsoft.com/office/drawing/2014/main" id="{882E73E5-9B62-4C42-B023-B3A99050B944}"/>
              </a:ext>
            </a:extLst>
          </p:cNvPr>
          <p:cNvGrpSpPr/>
          <p:nvPr/>
        </p:nvGrpSpPr>
        <p:grpSpPr>
          <a:xfrm>
            <a:off x="9617954" y="4666854"/>
            <a:ext cx="658585" cy="751352"/>
            <a:chOff x="3434152" y="428041"/>
            <a:chExt cx="4718078" cy="5382655"/>
          </a:xfrm>
          <a:solidFill>
            <a:schemeClr val="accent3"/>
          </a:solidFill>
        </p:grpSpPr>
        <p:sp>
          <p:nvSpPr>
            <p:cNvPr id="58" name="자유형: 도형 52">
              <a:extLst>
                <a:ext uri="{FF2B5EF4-FFF2-40B4-BE49-F238E27FC236}">
                  <a16:creationId xmlns:a16="http://schemas.microsoft.com/office/drawing/2014/main" id="{2C0D0CB4-A556-4457-90BE-E92843596875}"/>
                </a:ext>
              </a:extLst>
            </p:cNvPr>
            <p:cNvSpPr/>
            <p:nvPr/>
          </p:nvSpPr>
          <p:spPr>
            <a:xfrm>
              <a:off x="3434152" y="3168165"/>
              <a:ext cx="2828668" cy="2642531"/>
            </a:xfrm>
            <a:custGeom>
              <a:avLst/>
              <a:gdLst>
                <a:gd name="connsiteX0" fmla="*/ 712436 w 2824318"/>
                <a:gd name="connsiteY0" fmla="*/ 0 h 2637716"/>
                <a:gd name="connsiteX1" fmla="*/ 713966 w 2824318"/>
                <a:gd name="connsiteY1" fmla="*/ 10020 h 2637716"/>
                <a:gd name="connsiteX2" fmla="*/ 1669770 w 2824318"/>
                <a:gd name="connsiteY2" fmla="*/ 789023 h 2637716"/>
                <a:gd name="connsiteX3" fmla="*/ 2478775 w 2824318"/>
                <a:gd name="connsiteY3" fmla="*/ 358879 h 2637716"/>
                <a:gd name="connsiteX4" fmla="*/ 2499521 w 2824318"/>
                <a:gd name="connsiteY4" fmla="*/ 324730 h 2637716"/>
                <a:gd name="connsiteX5" fmla="*/ 2501850 w 2824318"/>
                <a:gd name="connsiteY5" fmla="*/ 327293 h 2637716"/>
                <a:gd name="connsiteX6" fmla="*/ 2824318 w 2824318"/>
                <a:gd name="connsiteY6" fmla="*/ 1225557 h 2637716"/>
                <a:gd name="connsiteX7" fmla="*/ 1412159 w 2824318"/>
                <a:gd name="connsiteY7" fmla="*/ 2637716 h 2637716"/>
                <a:gd name="connsiteX8" fmla="*/ 0 w 2824318"/>
                <a:gd name="connsiteY8" fmla="*/ 1225557 h 2637716"/>
                <a:gd name="connsiteX9" fmla="*/ 622608 w 2824318"/>
                <a:gd name="connsiteY9" fmla="*/ 54573 h 2637716"/>
                <a:gd name="connsiteX0" fmla="*/ 622608 w 2824318"/>
                <a:gd name="connsiteY0" fmla="*/ 44553 h 2627696"/>
                <a:gd name="connsiteX1" fmla="*/ 713966 w 2824318"/>
                <a:gd name="connsiteY1" fmla="*/ 0 h 2627696"/>
                <a:gd name="connsiteX2" fmla="*/ 1669770 w 2824318"/>
                <a:gd name="connsiteY2" fmla="*/ 779003 h 2627696"/>
                <a:gd name="connsiteX3" fmla="*/ 2478775 w 2824318"/>
                <a:gd name="connsiteY3" fmla="*/ 348859 h 2627696"/>
                <a:gd name="connsiteX4" fmla="*/ 2499521 w 2824318"/>
                <a:gd name="connsiteY4" fmla="*/ 314710 h 2627696"/>
                <a:gd name="connsiteX5" fmla="*/ 2501850 w 2824318"/>
                <a:gd name="connsiteY5" fmla="*/ 317273 h 2627696"/>
                <a:gd name="connsiteX6" fmla="*/ 2824318 w 2824318"/>
                <a:gd name="connsiteY6" fmla="*/ 1215537 h 2627696"/>
                <a:gd name="connsiteX7" fmla="*/ 1412159 w 2824318"/>
                <a:gd name="connsiteY7" fmla="*/ 2627696 h 2627696"/>
                <a:gd name="connsiteX8" fmla="*/ 0 w 2824318"/>
                <a:gd name="connsiteY8" fmla="*/ 1215537 h 2627696"/>
                <a:gd name="connsiteX9" fmla="*/ 622608 w 2824318"/>
                <a:gd name="connsiteY9" fmla="*/ 44553 h 2627696"/>
                <a:gd name="connsiteX0" fmla="*/ 622608 w 2824318"/>
                <a:gd name="connsiteY0" fmla="*/ 0 h 2583143"/>
                <a:gd name="connsiteX1" fmla="*/ 1669770 w 2824318"/>
                <a:gd name="connsiteY1" fmla="*/ 734450 h 2583143"/>
                <a:gd name="connsiteX2" fmla="*/ 2478775 w 2824318"/>
                <a:gd name="connsiteY2" fmla="*/ 304306 h 2583143"/>
                <a:gd name="connsiteX3" fmla="*/ 2499521 w 2824318"/>
                <a:gd name="connsiteY3" fmla="*/ 270157 h 2583143"/>
                <a:gd name="connsiteX4" fmla="*/ 2501850 w 2824318"/>
                <a:gd name="connsiteY4" fmla="*/ 272720 h 2583143"/>
                <a:gd name="connsiteX5" fmla="*/ 2824318 w 2824318"/>
                <a:gd name="connsiteY5" fmla="*/ 1170984 h 2583143"/>
                <a:gd name="connsiteX6" fmla="*/ 1412159 w 2824318"/>
                <a:gd name="connsiteY6" fmla="*/ 2583143 h 2583143"/>
                <a:gd name="connsiteX7" fmla="*/ 0 w 2824318"/>
                <a:gd name="connsiteY7" fmla="*/ 1170984 h 2583143"/>
                <a:gd name="connsiteX8" fmla="*/ 622608 w 2824318"/>
                <a:gd name="connsiteY8" fmla="*/ 0 h 2583143"/>
                <a:gd name="connsiteX0" fmla="*/ 622608 w 2824318"/>
                <a:gd name="connsiteY0" fmla="*/ 0 h 2583143"/>
                <a:gd name="connsiteX1" fmla="*/ 1669770 w 2824318"/>
                <a:gd name="connsiteY1" fmla="*/ 734450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0 h 2583143"/>
                <a:gd name="connsiteX1" fmla="*/ 1611404 w 2824318"/>
                <a:gd name="connsiteY1" fmla="*/ 209157 h 2583143"/>
                <a:gd name="connsiteX2" fmla="*/ 2499521 w 2824318"/>
                <a:gd name="connsiteY2" fmla="*/ 270157 h 2583143"/>
                <a:gd name="connsiteX3" fmla="*/ 2501850 w 2824318"/>
                <a:gd name="connsiteY3" fmla="*/ 272720 h 2583143"/>
                <a:gd name="connsiteX4" fmla="*/ 2824318 w 2824318"/>
                <a:gd name="connsiteY4" fmla="*/ 1170984 h 2583143"/>
                <a:gd name="connsiteX5" fmla="*/ 1412159 w 2824318"/>
                <a:gd name="connsiteY5" fmla="*/ 2583143 h 2583143"/>
                <a:gd name="connsiteX6" fmla="*/ 0 w 2824318"/>
                <a:gd name="connsiteY6" fmla="*/ 1170984 h 2583143"/>
                <a:gd name="connsiteX7" fmla="*/ 622608 w 2824318"/>
                <a:gd name="connsiteY7" fmla="*/ 0 h 2583143"/>
                <a:gd name="connsiteX0" fmla="*/ 622608 w 2824318"/>
                <a:gd name="connsiteY0" fmla="*/ 62490 h 2645633"/>
                <a:gd name="connsiteX1" fmla="*/ 1611404 w 2824318"/>
                <a:gd name="connsiteY1" fmla="*/ 271647 h 2645633"/>
                <a:gd name="connsiteX2" fmla="*/ 2499521 w 2824318"/>
                <a:gd name="connsiteY2" fmla="*/ 332647 h 2645633"/>
                <a:gd name="connsiteX3" fmla="*/ 2501850 w 2824318"/>
                <a:gd name="connsiteY3" fmla="*/ 335210 h 2645633"/>
                <a:gd name="connsiteX4" fmla="*/ 2824318 w 2824318"/>
                <a:gd name="connsiteY4" fmla="*/ 1233474 h 2645633"/>
                <a:gd name="connsiteX5" fmla="*/ 1412159 w 2824318"/>
                <a:gd name="connsiteY5" fmla="*/ 2645633 h 2645633"/>
                <a:gd name="connsiteX6" fmla="*/ 0 w 2824318"/>
                <a:gd name="connsiteY6" fmla="*/ 1233474 h 2645633"/>
                <a:gd name="connsiteX7" fmla="*/ 622608 w 2824318"/>
                <a:gd name="connsiteY7" fmla="*/ 62490 h 2645633"/>
                <a:gd name="connsiteX0" fmla="*/ 622608 w 2824318"/>
                <a:gd name="connsiteY0" fmla="*/ 44328 h 2627471"/>
                <a:gd name="connsiteX1" fmla="*/ 1611404 w 2824318"/>
                <a:gd name="connsiteY1" fmla="*/ 253485 h 2627471"/>
                <a:gd name="connsiteX2" fmla="*/ 2499521 w 2824318"/>
                <a:gd name="connsiteY2" fmla="*/ 314485 h 2627471"/>
                <a:gd name="connsiteX3" fmla="*/ 2501850 w 2824318"/>
                <a:gd name="connsiteY3" fmla="*/ 317048 h 2627471"/>
                <a:gd name="connsiteX4" fmla="*/ 2824318 w 2824318"/>
                <a:gd name="connsiteY4" fmla="*/ 1215312 h 2627471"/>
                <a:gd name="connsiteX5" fmla="*/ 1412159 w 2824318"/>
                <a:gd name="connsiteY5" fmla="*/ 2627471 h 2627471"/>
                <a:gd name="connsiteX6" fmla="*/ 0 w 2824318"/>
                <a:gd name="connsiteY6" fmla="*/ 1215312 h 2627471"/>
                <a:gd name="connsiteX7" fmla="*/ 622608 w 2824318"/>
                <a:gd name="connsiteY7" fmla="*/ 44328 h 2627471"/>
                <a:gd name="connsiteX0" fmla="*/ 622608 w 2889940"/>
                <a:gd name="connsiteY0" fmla="*/ 44328 h 2627471"/>
                <a:gd name="connsiteX1" fmla="*/ 1611404 w 2889940"/>
                <a:gd name="connsiteY1" fmla="*/ 253485 h 2627471"/>
                <a:gd name="connsiteX2" fmla="*/ 2499521 w 2889940"/>
                <a:gd name="connsiteY2" fmla="*/ 314485 h 2627471"/>
                <a:gd name="connsiteX3" fmla="*/ 2550488 w 2889940"/>
                <a:gd name="connsiteY3" fmla="*/ 394869 h 2627471"/>
                <a:gd name="connsiteX4" fmla="*/ 2824318 w 2889940"/>
                <a:gd name="connsiteY4" fmla="*/ 1215312 h 2627471"/>
                <a:gd name="connsiteX5" fmla="*/ 1412159 w 2889940"/>
                <a:gd name="connsiteY5" fmla="*/ 2627471 h 2627471"/>
                <a:gd name="connsiteX6" fmla="*/ 0 w 2889940"/>
                <a:gd name="connsiteY6" fmla="*/ 1215312 h 2627471"/>
                <a:gd name="connsiteX7" fmla="*/ 622608 w 2889940"/>
                <a:gd name="connsiteY7" fmla="*/ 44328 h 2627471"/>
                <a:gd name="connsiteX0" fmla="*/ 622608 w 2890034"/>
                <a:gd name="connsiteY0" fmla="*/ 45414 h 2628557"/>
                <a:gd name="connsiteX1" fmla="*/ 1611404 w 2890034"/>
                <a:gd name="connsiteY1" fmla="*/ 254571 h 2628557"/>
                <a:gd name="connsiteX2" fmla="*/ 2550488 w 2890034"/>
                <a:gd name="connsiteY2" fmla="*/ 395955 h 2628557"/>
                <a:gd name="connsiteX3" fmla="*/ 2824318 w 2890034"/>
                <a:gd name="connsiteY3" fmla="*/ 1216398 h 2628557"/>
                <a:gd name="connsiteX4" fmla="*/ 1412159 w 2890034"/>
                <a:gd name="connsiteY4" fmla="*/ 2628557 h 2628557"/>
                <a:gd name="connsiteX5" fmla="*/ 0 w 2890034"/>
                <a:gd name="connsiteY5" fmla="*/ 1216398 h 2628557"/>
                <a:gd name="connsiteX6" fmla="*/ 622608 w 2890034"/>
                <a:gd name="connsiteY6" fmla="*/ 45414 h 2628557"/>
                <a:gd name="connsiteX0" fmla="*/ 622608 w 2825835"/>
                <a:gd name="connsiteY0" fmla="*/ 45414 h 2628557"/>
                <a:gd name="connsiteX1" fmla="*/ 1611404 w 2825835"/>
                <a:gd name="connsiteY1" fmla="*/ 254571 h 2628557"/>
                <a:gd name="connsiteX2" fmla="*/ 2550488 w 2825835"/>
                <a:gd name="connsiteY2" fmla="*/ 395955 h 2628557"/>
                <a:gd name="connsiteX3" fmla="*/ 2824318 w 2825835"/>
                <a:gd name="connsiteY3" fmla="*/ 1216398 h 2628557"/>
                <a:gd name="connsiteX4" fmla="*/ 1412159 w 2825835"/>
                <a:gd name="connsiteY4" fmla="*/ 2628557 h 2628557"/>
                <a:gd name="connsiteX5" fmla="*/ 0 w 2825835"/>
                <a:gd name="connsiteY5" fmla="*/ 1216398 h 2628557"/>
                <a:gd name="connsiteX6" fmla="*/ 622608 w 2825835"/>
                <a:gd name="connsiteY6" fmla="*/ 45414 h 2628557"/>
                <a:gd name="connsiteX0" fmla="*/ 622608 w 2831364"/>
                <a:gd name="connsiteY0" fmla="*/ 45414 h 2628557"/>
                <a:gd name="connsiteX1" fmla="*/ 1611404 w 2831364"/>
                <a:gd name="connsiteY1" fmla="*/ 254571 h 2628557"/>
                <a:gd name="connsiteX2" fmla="*/ 2550488 w 2831364"/>
                <a:gd name="connsiteY2" fmla="*/ 395955 h 2628557"/>
                <a:gd name="connsiteX3" fmla="*/ 2824318 w 2831364"/>
                <a:gd name="connsiteY3" fmla="*/ 1216398 h 2628557"/>
                <a:gd name="connsiteX4" fmla="*/ 1412159 w 2831364"/>
                <a:gd name="connsiteY4" fmla="*/ 2628557 h 2628557"/>
                <a:gd name="connsiteX5" fmla="*/ 0 w 2831364"/>
                <a:gd name="connsiteY5" fmla="*/ 1216398 h 2628557"/>
                <a:gd name="connsiteX6" fmla="*/ 622608 w 2831364"/>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5414 h 2628557"/>
                <a:gd name="connsiteX1" fmla="*/ 1611404 w 2828668"/>
                <a:gd name="connsiteY1" fmla="*/ 254571 h 2628557"/>
                <a:gd name="connsiteX2" fmla="*/ 2550488 w 2828668"/>
                <a:gd name="connsiteY2" fmla="*/ 395955 h 2628557"/>
                <a:gd name="connsiteX3" fmla="*/ 2824318 w 2828668"/>
                <a:gd name="connsiteY3" fmla="*/ 1216398 h 2628557"/>
                <a:gd name="connsiteX4" fmla="*/ 1412159 w 2828668"/>
                <a:gd name="connsiteY4" fmla="*/ 2628557 h 2628557"/>
                <a:gd name="connsiteX5" fmla="*/ 0 w 2828668"/>
                <a:gd name="connsiteY5" fmla="*/ 1216398 h 2628557"/>
                <a:gd name="connsiteX6" fmla="*/ 622608 w 2828668"/>
                <a:gd name="connsiteY6" fmla="*/ 45414 h 2628557"/>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1537 h 2624680"/>
                <a:gd name="connsiteX1" fmla="*/ 1611404 w 2828668"/>
                <a:gd name="connsiteY1" fmla="*/ 309060 h 2624680"/>
                <a:gd name="connsiteX2" fmla="*/ 2550488 w 2828668"/>
                <a:gd name="connsiteY2" fmla="*/ 392078 h 2624680"/>
                <a:gd name="connsiteX3" fmla="*/ 2824318 w 2828668"/>
                <a:gd name="connsiteY3" fmla="*/ 1212521 h 2624680"/>
                <a:gd name="connsiteX4" fmla="*/ 1412159 w 2828668"/>
                <a:gd name="connsiteY4" fmla="*/ 2624680 h 2624680"/>
                <a:gd name="connsiteX5" fmla="*/ 0 w 2828668"/>
                <a:gd name="connsiteY5" fmla="*/ 1212521 h 2624680"/>
                <a:gd name="connsiteX6" fmla="*/ 622608 w 2828668"/>
                <a:gd name="connsiteY6" fmla="*/ 41537 h 2624680"/>
                <a:gd name="connsiteX0" fmla="*/ 622608 w 2828668"/>
                <a:gd name="connsiteY0" fmla="*/ 40000 h 2623143"/>
                <a:gd name="connsiteX1" fmla="*/ 1611404 w 2828668"/>
                <a:gd name="connsiteY1" fmla="*/ 307523 h 2623143"/>
                <a:gd name="connsiteX2" fmla="*/ 2550488 w 2828668"/>
                <a:gd name="connsiteY2" fmla="*/ 390541 h 2623143"/>
                <a:gd name="connsiteX3" fmla="*/ 2824318 w 2828668"/>
                <a:gd name="connsiteY3" fmla="*/ 1210984 h 2623143"/>
                <a:gd name="connsiteX4" fmla="*/ 1412159 w 2828668"/>
                <a:gd name="connsiteY4" fmla="*/ 2623143 h 2623143"/>
                <a:gd name="connsiteX5" fmla="*/ 0 w 2828668"/>
                <a:gd name="connsiteY5" fmla="*/ 1210984 h 2623143"/>
                <a:gd name="connsiteX6" fmla="*/ 622608 w 2828668"/>
                <a:gd name="connsiteY6" fmla="*/ 40000 h 2623143"/>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40684 h 2614100"/>
                <a:gd name="connsiteX1" fmla="*/ 1611404 w 2828668"/>
                <a:gd name="connsiteY1" fmla="*/ 298480 h 2614100"/>
                <a:gd name="connsiteX2" fmla="*/ 2550488 w 2828668"/>
                <a:gd name="connsiteY2" fmla="*/ 381498 h 2614100"/>
                <a:gd name="connsiteX3" fmla="*/ 2824318 w 2828668"/>
                <a:gd name="connsiteY3" fmla="*/ 1201941 h 2614100"/>
                <a:gd name="connsiteX4" fmla="*/ 1412159 w 2828668"/>
                <a:gd name="connsiteY4" fmla="*/ 2614100 h 2614100"/>
                <a:gd name="connsiteX5" fmla="*/ 0 w 2828668"/>
                <a:gd name="connsiteY5" fmla="*/ 1201941 h 2614100"/>
                <a:gd name="connsiteX6" fmla="*/ 700429 w 2828668"/>
                <a:gd name="connsiteY6" fmla="*/ 40684 h 2614100"/>
                <a:gd name="connsiteX0" fmla="*/ 700429 w 2828668"/>
                <a:gd name="connsiteY0" fmla="*/ 58876 h 2632292"/>
                <a:gd name="connsiteX1" fmla="*/ 1611404 w 2828668"/>
                <a:gd name="connsiteY1" fmla="*/ 316672 h 2632292"/>
                <a:gd name="connsiteX2" fmla="*/ 2550488 w 2828668"/>
                <a:gd name="connsiteY2" fmla="*/ 399690 h 2632292"/>
                <a:gd name="connsiteX3" fmla="*/ 2824318 w 2828668"/>
                <a:gd name="connsiteY3" fmla="*/ 1220133 h 2632292"/>
                <a:gd name="connsiteX4" fmla="*/ 1412159 w 2828668"/>
                <a:gd name="connsiteY4" fmla="*/ 2632292 h 2632292"/>
                <a:gd name="connsiteX5" fmla="*/ 0 w 2828668"/>
                <a:gd name="connsiteY5" fmla="*/ 1220133 h 2632292"/>
                <a:gd name="connsiteX6" fmla="*/ 700429 w 2828668"/>
                <a:gd name="connsiteY6" fmla="*/ 58876 h 2632292"/>
                <a:gd name="connsiteX0" fmla="*/ 700429 w 2828668"/>
                <a:gd name="connsiteY0" fmla="*/ 62842 h 2636258"/>
                <a:gd name="connsiteX1" fmla="*/ 1611404 w 2828668"/>
                <a:gd name="connsiteY1" fmla="*/ 320638 h 2636258"/>
                <a:gd name="connsiteX2" fmla="*/ 2550488 w 2828668"/>
                <a:gd name="connsiteY2" fmla="*/ 403656 h 2636258"/>
                <a:gd name="connsiteX3" fmla="*/ 2824318 w 2828668"/>
                <a:gd name="connsiteY3" fmla="*/ 1224099 h 2636258"/>
                <a:gd name="connsiteX4" fmla="*/ 1412159 w 2828668"/>
                <a:gd name="connsiteY4" fmla="*/ 2636258 h 2636258"/>
                <a:gd name="connsiteX5" fmla="*/ 0 w 2828668"/>
                <a:gd name="connsiteY5" fmla="*/ 1224099 h 2636258"/>
                <a:gd name="connsiteX6" fmla="*/ 700429 w 2828668"/>
                <a:gd name="connsiteY6" fmla="*/ 62842 h 2636258"/>
                <a:gd name="connsiteX0" fmla="*/ 700429 w 2828668"/>
                <a:gd name="connsiteY0" fmla="*/ 69115 h 2642531"/>
                <a:gd name="connsiteX1" fmla="*/ 1591949 w 2828668"/>
                <a:gd name="connsiteY1" fmla="*/ 278273 h 2642531"/>
                <a:gd name="connsiteX2" fmla="*/ 2550488 w 2828668"/>
                <a:gd name="connsiteY2" fmla="*/ 409929 h 2642531"/>
                <a:gd name="connsiteX3" fmla="*/ 2824318 w 2828668"/>
                <a:gd name="connsiteY3" fmla="*/ 1230372 h 2642531"/>
                <a:gd name="connsiteX4" fmla="*/ 1412159 w 2828668"/>
                <a:gd name="connsiteY4" fmla="*/ 2642531 h 2642531"/>
                <a:gd name="connsiteX5" fmla="*/ 0 w 2828668"/>
                <a:gd name="connsiteY5" fmla="*/ 1230372 h 2642531"/>
                <a:gd name="connsiteX6" fmla="*/ 700429 w 2828668"/>
                <a:gd name="connsiteY6" fmla="*/ 69115 h 2642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8668" h="2642531">
                  <a:moveTo>
                    <a:pt x="700429" y="69115"/>
                  </a:moveTo>
                  <a:cubicBezTo>
                    <a:pt x="1280281" y="-139827"/>
                    <a:pt x="1186329" y="182560"/>
                    <a:pt x="1591949" y="278273"/>
                  </a:cubicBezTo>
                  <a:cubicBezTo>
                    <a:pt x="1997569" y="373986"/>
                    <a:pt x="2085689" y="113438"/>
                    <a:pt x="2550488" y="409929"/>
                  </a:cubicBezTo>
                  <a:cubicBezTo>
                    <a:pt x="2752640" y="570233"/>
                    <a:pt x="2851209" y="775394"/>
                    <a:pt x="2824318" y="1230372"/>
                  </a:cubicBezTo>
                  <a:cubicBezTo>
                    <a:pt x="2775199" y="2061427"/>
                    <a:pt x="2192073" y="2642531"/>
                    <a:pt x="1412159" y="2642531"/>
                  </a:cubicBezTo>
                  <a:cubicBezTo>
                    <a:pt x="632245" y="2642531"/>
                    <a:pt x="0" y="2010286"/>
                    <a:pt x="0" y="1230372"/>
                  </a:cubicBezTo>
                  <a:cubicBezTo>
                    <a:pt x="0" y="742926"/>
                    <a:pt x="217788" y="303435"/>
                    <a:pt x="700429" y="6911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
          <p:nvSpPr>
            <p:cNvPr id="59" name="자유형: 도형 53">
              <a:extLst>
                <a:ext uri="{FF2B5EF4-FFF2-40B4-BE49-F238E27FC236}">
                  <a16:creationId xmlns:a16="http://schemas.microsoft.com/office/drawing/2014/main" id="{AB025D3E-9E50-461D-B460-5D1447917F97}"/>
                </a:ext>
              </a:extLst>
            </p:cNvPr>
            <p:cNvSpPr/>
            <p:nvPr/>
          </p:nvSpPr>
          <p:spPr>
            <a:xfrm rot="15300000" flipH="1">
              <a:off x="4697268" y="953004"/>
              <a:ext cx="2262873" cy="2437350"/>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0" name="자유형: 도형 54">
              <a:extLst>
                <a:ext uri="{FF2B5EF4-FFF2-40B4-BE49-F238E27FC236}">
                  <a16:creationId xmlns:a16="http://schemas.microsoft.com/office/drawing/2014/main" id="{5D669CD8-0922-4551-BAB2-BE774EF936B7}"/>
                </a:ext>
              </a:extLst>
            </p:cNvPr>
            <p:cNvSpPr/>
            <p:nvPr/>
          </p:nvSpPr>
          <p:spPr>
            <a:xfrm rot="20281495">
              <a:off x="5538768" y="3059101"/>
              <a:ext cx="2613462" cy="2642532"/>
            </a:xfrm>
            <a:custGeom>
              <a:avLst/>
              <a:gdLst>
                <a:gd name="connsiteX0" fmla="*/ 2177283 w 2613462"/>
                <a:gd name="connsiteY0" fmla="*/ 323073 h 2642532"/>
                <a:gd name="connsiteX1" fmla="*/ 2335282 w 2613462"/>
                <a:gd name="connsiteY1" fmla="*/ 409930 h 2642532"/>
                <a:gd name="connsiteX2" fmla="*/ 2609112 w 2613462"/>
                <a:gd name="connsiteY2" fmla="*/ 1230373 h 2642532"/>
                <a:gd name="connsiteX3" fmla="*/ 1196953 w 2613462"/>
                <a:gd name="connsiteY3" fmla="*/ 2642532 h 2642532"/>
                <a:gd name="connsiteX4" fmla="*/ 25969 w 2613462"/>
                <a:gd name="connsiteY4" fmla="*/ 2019925 h 2642532"/>
                <a:gd name="connsiteX5" fmla="*/ 0 w 2613462"/>
                <a:gd name="connsiteY5" fmla="*/ 1977178 h 2642532"/>
                <a:gd name="connsiteX6" fmla="*/ 52970 w 2613462"/>
                <a:gd name="connsiteY6" fmla="*/ 1957707 h 2642532"/>
                <a:gd name="connsiteX7" fmla="*/ 878304 w 2613462"/>
                <a:gd name="connsiteY7" fmla="*/ 1131700 h 2642532"/>
                <a:gd name="connsiteX8" fmla="*/ 934359 w 2613462"/>
                <a:gd name="connsiteY8" fmla="*/ 219950 h 2642532"/>
                <a:gd name="connsiteX9" fmla="*/ 757798 w 2613462"/>
                <a:gd name="connsiteY9" fmla="*/ 18822 h 2642532"/>
                <a:gd name="connsiteX10" fmla="*/ 738979 w 2613462"/>
                <a:gd name="connsiteY10" fmla="*/ 4034 h 2642532"/>
                <a:gd name="connsiteX11" fmla="*/ 748059 w 2613462"/>
                <a:gd name="connsiteY11" fmla="*/ 2628 h 2642532"/>
                <a:gd name="connsiteX12" fmla="*/ 1376743 w 2613462"/>
                <a:gd name="connsiteY12" fmla="*/ 278274 h 2642532"/>
                <a:gd name="connsiteX13" fmla="*/ 2177283 w 2613462"/>
                <a:gd name="connsiteY13" fmla="*/ 323073 h 2642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3462" h="2642532">
                  <a:moveTo>
                    <a:pt x="2177283" y="323073"/>
                  </a:moveTo>
                  <a:cubicBezTo>
                    <a:pt x="2224968" y="344511"/>
                    <a:pt x="2277182" y="372869"/>
                    <a:pt x="2335282" y="409930"/>
                  </a:cubicBezTo>
                  <a:cubicBezTo>
                    <a:pt x="2537434" y="570234"/>
                    <a:pt x="2636003" y="775395"/>
                    <a:pt x="2609112" y="1230373"/>
                  </a:cubicBezTo>
                  <a:cubicBezTo>
                    <a:pt x="2559993" y="2061428"/>
                    <a:pt x="1976867" y="2642532"/>
                    <a:pt x="1196953" y="2642532"/>
                  </a:cubicBezTo>
                  <a:cubicBezTo>
                    <a:pt x="709507" y="2642532"/>
                    <a:pt x="279744" y="2395561"/>
                    <a:pt x="25969" y="2019925"/>
                  </a:cubicBezTo>
                  <a:lnTo>
                    <a:pt x="0" y="1977178"/>
                  </a:lnTo>
                  <a:lnTo>
                    <a:pt x="52970" y="1957707"/>
                  </a:lnTo>
                  <a:cubicBezTo>
                    <a:pt x="395707" y="1812253"/>
                    <a:pt x="690033" y="1528956"/>
                    <a:pt x="878304" y="1131700"/>
                  </a:cubicBezTo>
                  <a:cubicBezTo>
                    <a:pt x="1084449" y="696728"/>
                    <a:pt x="1068992" y="456841"/>
                    <a:pt x="934359" y="219950"/>
                  </a:cubicBezTo>
                  <a:cubicBezTo>
                    <a:pt x="870975" y="131062"/>
                    <a:pt x="812823" y="66588"/>
                    <a:pt x="757798" y="18822"/>
                  </a:cubicBezTo>
                  <a:lnTo>
                    <a:pt x="738979" y="4034"/>
                  </a:lnTo>
                  <a:lnTo>
                    <a:pt x="748059" y="2628"/>
                  </a:lnTo>
                  <a:cubicBezTo>
                    <a:pt x="1047406" y="-26900"/>
                    <a:pt x="1047177" y="200507"/>
                    <a:pt x="1376743" y="278274"/>
                  </a:cubicBezTo>
                  <a:cubicBezTo>
                    <a:pt x="1731660" y="362023"/>
                    <a:pt x="1843492" y="173009"/>
                    <a:pt x="2177283" y="32307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61" name="자유형: 도형 55">
              <a:extLst>
                <a:ext uri="{FF2B5EF4-FFF2-40B4-BE49-F238E27FC236}">
                  <a16:creationId xmlns:a16="http://schemas.microsoft.com/office/drawing/2014/main" id="{7CF45134-067C-4625-9C0A-DAF61EA16D03}"/>
                </a:ext>
              </a:extLst>
            </p:cNvPr>
            <p:cNvSpPr/>
            <p:nvPr/>
          </p:nvSpPr>
          <p:spPr>
            <a:xfrm rot="12600000" flipH="1">
              <a:off x="5404406" y="1307417"/>
              <a:ext cx="1728031" cy="1861269"/>
            </a:xfrm>
            <a:custGeom>
              <a:avLst/>
              <a:gdLst>
                <a:gd name="connsiteX0" fmla="*/ 18398 w 2152544"/>
                <a:gd name="connsiteY0" fmla="*/ 2085292 h 2318514"/>
                <a:gd name="connsiteX1" fmla="*/ 346522 w 2152544"/>
                <a:gd name="connsiteY1" fmla="*/ 2116479 h 2318514"/>
                <a:gd name="connsiteX2" fmla="*/ 746650 w 2152544"/>
                <a:gd name="connsiteY2" fmla="*/ 695365 h 2318514"/>
                <a:gd name="connsiteX3" fmla="*/ 2106464 w 2152544"/>
                <a:gd name="connsiteY3" fmla="*/ 160079 h 2318514"/>
                <a:gd name="connsiteX4" fmla="*/ 2152544 w 2152544"/>
                <a:gd name="connsiteY4" fmla="*/ 155773 h 2318514"/>
                <a:gd name="connsiteX5" fmla="*/ 2110805 w 2152544"/>
                <a:gd name="connsiteY5" fmla="*/ 0 h 2318514"/>
                <a:gd name="connsiteX6" fmla="*/ 2000422 w 2152544"/>
                <a:gd name="connsiteY6" fmla="*/ 2084 h 2318514"/>
                <a:gd name="connsiteX7" fmla="*/ 557372 w 2152544"/>
                <a:gd name="connsiteY7" fmla="*/ 530750 h 2318514"/>
                <a:gd name="connsiteX8" fmla="*/ 18398 w 2152544"/>
                <a:gd name="connsiteY8" fmla="*/ 2085292 h 2318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2544" h="2318514">
                  <a:moveTo>
                    <a:pt x="18398" y="2085292"/>
                  </a:moveTo>
                  <a:cubicBezTo>
                    <a:pt x="132841" y="2454215"/>
                    <a:pt x="372442" y="2323705"/>
                    <a:pt x="346522" y="2116479"/>
                  </a:cubicBezTo>
                  <a:cubicBezTo>
                    <a:pt x="242056" y="1512450"/>
                    <a:pt x="474156" y="950854"/>
                    <a:pt x="746650" y="695365"/>
                  </a:cubicBezTo>
                  <a:cubicBezTo>
                    <a:pt x="985082" y="471813"/>
                    <a:pt x="1665240" y="214502"/>
                    <a:pt x="2106464" y="160079"/>
                  </a:cubicBezTo>
                  <a:lnTo>
                    <a:pt x="2152544" y="155773"/>
                  </a:lnTo>
                  <a:lnTo>
                    <a:pt x="2110805" y="0"/>
                  </a:lnTo>
                  <a:lnTo>
                    <a:pt x="2000422" y="2084"/>
                  </a:lnTo>
                  <a:cubicBezTo>
                    <a:pt x="1446152" y="35321"/>
                    <a:pt x="880854" y="226300"/>
                    <a:pt x="557372" y="530750"/>
                  </a:cubicBezTo>
                  <a:cubicBezTo>
                    <a:pt x="187679" y="878694"/>
                    <a:pt x="-73108" y="1571513"/>
                    <a:pt x="18398" y="208529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tx1"/>
                </a:solidFill>
              </a:endParaRPr>
            </a:p>
          </p:txBody>
        </p:sp>
        <p:sp>
          <p:nvSpPr>
            <p:cNvPr id="62" name="Teardrop 3">
              <a:extLst>
                <a:ext uri="{FF2B5EF4-FFF2-40B4-BE49-F238E27FC236}">
                  <a16:creationId xmlns:a16="http://schemas.microsoft.com/office/drawing/2014/main" id="{9C4ECDBA-E219-4FC3-BA2A-48C21D161DD6}"/>
                </a:ext>
              </a:extLst>
            </p:cNvPr>
            <p:cNvSpPr/>
            <p:nvPr/>
          </p:nvSpPr>
          <p:spPr>
            <a:xfrm rot="20810195" flipH="1">
              <a:off x="3922253" y="428041"/>
              <a:ext cx="1852466" cy="1002062"/>
            </a:xfrm>
            <a:custGeom>
              <a:avLst/>
              <a:gdLst/>
              <a:ahLst/>
              <a:cxnLst/>
              <a:rect l="l" t="t" r="r" b="b"/>
              <a:pathLst>
                <a:path w="1490464" h="1490465">
                  <a:moveTo>
                    <a:pt x="745232" y="0"/>
                  </a:moveTo>
                  <a:lnTo>
                    <a:pt x="1490464" y="0"/>
                  </a:lnTo>
                  <a:lnTo>
                    <a:pt x="1490464" y="745232"/>
                  </a:lnTo>
                  <a:lnTo>
                    <a:pt x="1490464" y="745233"/>
                  </a:lnTo>
                  <a:lnTo>
                    <a:pt x="1490464" y="745233"/>
                  </a:lnTo>
                  <a:cubicBezTo>
                    <a:pt x="1490464" y="1156813"/>
                    <a:pt x="1156812" y="1490465"/>
                    <a:pt x="745232" y="1490465"/>
                  </a:cubicBezTo>
                  <a:lnTo>
                    <a:pt x="0" y="1490465"/>
                  </a:lnTo>
                  <a:lnTo>
                    <a:pt x="0" y="745233"/>
                  </a:lnTo>
                  <a:lnTo>
                    <a:pt x="0" y="745233"/>
                  </a:lnTo>
                  <a:cubicBezTo>
                    <a:pt x="0" y="333652"/>
                    <a:pt x="333652" y="0"/>
                    <a:pt x="74523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dirty="0"/>
            </a:p>
          </p:txBody>
        </p:sp>
      </p:grpSp>
    </p:spTree>
    <p:extLst>
      <p:ext uri="{BB962C8B-B14F-4D97-AF65-F5344CB8AC3E}">
        <p14:creationId xmlns:p14="http://schemas.microsoft.com/office/powerpoint/2010/main" val="352280356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9A10700-FAEA-4474-A511-6D3344DA3D82}"/>
              </a:ext>
            </a:extLst>
          </p:cNvPr>
          <p:cNvSpPr txBox="1"/>
          <p:nvPr/>
        </p:nvSpPr>
        <p:spPr>
          <a:xfrm>
            <a:off x="660913" y="387300"/>
            <a:ext cx="5319004" cy="1107996"/>
          </a:xfrm>
          <a:prstGeom prst="rect">
            <a:avLst/>
          </a:prstGeom>
          <a:noFill/>
        </p:spPr>
        <p:txBody>
          <a:bodyPr wrap="square" lIns="48000" tIns="0" rIns="24000" bIns="0" rtlCol="0">
            <a:spAutoFit/>
          </a:bodyPr>
          <a:lstStyle/>
          <a:p>
            <a:r>
              <a:rPr lang="en-US" altLang="ko-KR" sz="3600" dirty="0">
                <a:solidFill>
                  <a:schemeClr val="tx1"/>
                </a:solidFill>
                <a:latin typeface="+mj-lt"/>
                <a:cs typeface="Arial" pitchFamily="34" charset="0"/>
              </a:rPr>
              <a:t>We Create Professional </a:t>
            </a:r>
            <a:r>
              <a:rPr lang="en-US" altLang="ko-KR" sz="3600" dirty="0">
                <a:solidFill>
                  <a:schemeClr val="accent1"/>
                </a:solidFill>
                <a:latin typeface="+mj-lt"/>
                <a:cs typeface="Arial" pitchFamily="34" charset="0"/>
              </a:rPr>
              <a:t>Presentation Designed</a:t>
            </a:r>
            <a:endParaRPr lang="ko-KR" altLang="en-US" sz="3600" dirty="0">
              <a:solidFill>
                <a:schemeClr val="accent1"/>
              </a:solidFill>
              <a:latin typeface="+mj-lt"/>
              <a:cs typeface="Arial" pitchFamily="34" charset="0"/>
            </a:endParaRPr>
          </a:p>
        </p:txBody>
      </p:sp>
      <p:sp>
        <p:nvSpPr>
          <p:cNvPr id="8" name="Freeform: Shape 7">
            <a:extLst>
              <a:ext uri="{FF2B5EF4-FFF2-40B4-BE49-F238E27FC236}">
                <a16:creationId xmlns:a16="http://schemas.microsoft.com/office/drawing/2014/main" id="{1BDE62A1-908E-4DC3-9ABD-64F23D78544B}"/>
              </a:ext>
            </a:extLst>
          </p:cNvPr>
          <p:cNvSpPr/>
          <p:nvPr/>
        </p:nvSpPr>
        <p:spPr>
          <a:xfrm>
            <a:off x="7132665" y="4070322"/>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B3679F2A-C8C8-4375-BABB-5EBFE7C93568}"/>
              </a:ext>
            </a:extLst>
          </p:cNvPr>
          <p:cNvSpPr txBox="1"/>
          <p:nvPr/>
        </p:nvSpPr>
        <p:spPr>
          <a:xfrm>
            <a:off x="7751546" y="4481121"/>
            <a:ext cx="2288084" cy="1846659"/>
          </a:xfrm>
          <a:prstGeom prst="rect">
            <a:avLst/>
          </a:prstGeom>
          <a:noFill/>
        </p:spPr>
        <p:txBody>
          <a:bodyPr wrap="square" lIns="36000" tIns="0" rIns="36000" bIns="0" rtlCol="0" anchor="ctr">
            <a:spAutoFit/>
          </a:bodyPr>
          <a:lstStyle/>
          <a:p>
            <a:r>
              <a:rPr lang="en-US" altLang="ko-KR" sz="2400" dirty="0">
                <a:solidFill>
                  <a:schemeClr val="bg1"/>
                </a:solidFill>
              </a:rPr>
              <a:t>We Create Quality </a:t>
            </a:r>
          </a:p>
          <a:p>
            <a:r>
              <a:rPr lang="en-US" altLang="ko-KR" sz="2400" dirty="0">
                <a:solidFill>
                  <a:schemeClr val="bg1"/>
                </a:solidFill>
              </a:rPr>
              <a:t>Professional PPT Presentation</a:t>
            </a:r>
            <a:endParaRPr lang="ko-KR" altLang="en-US" sz="2400" dirty="0">
              <a:solidFill>
                <a:schemeClr val="bg1"/>
              </a:solidFill>
            </a:endParaRPr>
          </a:p>
        </p:txBody>
      </p:sp>
      <p:sp>
        <p:nvSpPr>
          <p:cNvPr id="10" name="TextBox 9">
            <a:extLst>
              <a:ext uri="{FF2B5EF4-FFF2-40B4-BE49-F238E27FC236}">
                <a16:creationId xmlns:a16="http://schemas.microsoft.com/office/drawing/2014/main" id="{F5234EC0-D30F-412E-8840-8F1B5BBA6BEB}"/>
              </a:ext>
            </a:extLst>
          </p:cNvPr>
          <p:cNvSpPr txBox="1"/>
          <p:nvPr/>
        </p:nvSpPr>
        <p:spPr>
          <a:xfrm>
            <a:off x="777425" y="5372428"/>
            <a:ext cx="5534529" cy="1015663"/>
          </a:xfrm>
          <a:prstGeom prst="rect">
            <a:avLst/>
          </a:prstGeom>
          <a:noFill/>
        </p:spPr>
        <p:txBody>
          <a:bodyPr wrap="square" rtlCol="0">
            <a:spAutoFit/>
          </a:bodyPr>
          <a:lstStyle/>
          <a:p>
            <a:pPr algn="r"/>
            <a:r>
              <a:rPr lang="en-US" altLang="ko-KR" sz="1200" dirty="0">
                <a:solidFill>
                  <a:schemeClr val="tx1"/>
                </a:solidFill>
                <a:cs typeface="Arial" pitchFamily="34" charset="0"/>
              </a:rPr>
              <a:t>I hope and I believe that this Template will your Time, Money and Reputation. Easy to change colors, photos and Text. You can simply impress your audience and add a unique zing and appeal to your Presentations. I hope and I believe that this Template will your Time, Money and Reputation. Get a modern PowerPoint  Presentation that is beautifully designed. </a:t>
            </a:r>
          </a:p>
        </p:txBody>
      </p:sp>
      <p:sp>
        <p:nvSpPr>
          <p:cNvPr id="3" name="Picture Placeholder 2">
            <a:extLst>
              <a:ext uri="{FF2B5EF4-FFF2-40B4-BE49-F238E27FC236}">
                <a16:creationId xmlns:a16="http://schemas.microsoft.com/office/drawing/2014/main" id="{0C703314-5E74-4235-9184-313379A97234}"/>
              </a:ext>
            </a:extLst>
          </p:cNvPr>
          <p:cNvSpPr>
            <a:spLocks noGrp="1"/>
          </p:cNvSpPr>
          <p:nvPr>
            <p:ph type="pic" sz="quarter" idx="14"/>
          </p:nvPr>
        </p:nvSpPr>
        <p:spPr/>
      </p:sp>
      <p:sp>
        <p:nvSpPr>
          <p:cNvPr id="5" name="Picture Placeholder 4">
            <a:extLst>
              <a:ext uri="{FF2B5EF4-FFF2-40B4-BE49-F238E27FC236}">
                <a16:creationId xmlns:a16="http://schemas.microsoft.com/office/drawing/2014/main" id="{98C6FA4C-3B51-4013-A6A1-C0D4CDECCD62}"/>
              </a:ext>
            </a:extLst>
          </p:cNvPr>
          <p:cNvSpPr>
            <a:spLocks noGrp="1"/>
          </p:cNvSpPr>
          <p:nvPr>
            <p:ph type="pic" sz="quarter" idx="15"/>
          </p:nvPr>
        </p:nvSpPr>
        <p:spPr/>
      </p:sp>
      <p:sp>
        <p:nvSpPr>
          <p:cNvPr id="12" name="Picture Placeholder 11">
            <a:extLst>
              <a:ext uri="{FF2B5EF4-FFF2-40B4-BE49-F238E27FC236}">
                <a16:creationId xmlns:a16="http://schemas.microsoft.com/office/drawing/2014/main" id="{B4F6B9A3-007F-4F39-9F44-187B3136183D}"/>
              </a:ext>
            </a:extLst>
          </p:cNvPr>
          <p:cNvSpPr>
            <a:spLocks noGrp="1"/>
          </p:cNvSpPr>
          <p:nvPr>
            <p:ph type="pic" sz="quarter" idx="16"/>
          </p:nvPr>
        </p:nvSpPr>
        <p:spPr/>
      </p:sp>
      <p:sp>
        <p:nvSpPr>
          <p:cNvPr id="16" name="Picture Placeholder 15">
            <a:extLst>
              <a:ext uri="{FF2B5EF4-FFF2-40B4-BE49-F238E27FC236}">
                <a16:creationId xmlns:a16="http://schemas.microsoft.com/office/drawing/2014/main" id="{D17741E8-B9E1-4F02-A35E-4FF477689855}"/>
              </a:ext>
            </a:extLst>
          </p:cNvPr>
          <p:cNvSpPr>
            <a:spLocks noGrp="1"/>
          </p:cNvSpPr>
          <p:nvPr>
            <p:ph type="pic" sz="quarter" idx="17"/>
          </p:nvPr>
        </p:nvSpPr>
        <p:spPr/>
      </p:sp>
    </p:spTree>
    <p:extLst>
      <p:ext uri="{BB962C8B-B14F-4D97-AF65-F5344CB8AC3E}">
        <p14:creationId xmlns:p14="http://schemas.microsoft.com/office/powerpoint/2010/main" val="2438913156"/>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aphicFrame>
        <p:nvGraphicFramePr>
          <p:cNvPr id="7" name="Table 6">
            <a:extLst>
              <a:ext uri="{FF2B5EF4-FFF2-40B4-BE49-F238E27FC236}">
                <a16:creationId xmlns:a16="http://schemas.microsoft.com/office/drawing/2014/main" id="{C1F35E3E-0563-4F7A-83AF-A40F1B6D971E}"/>
              </a:ext>
            </a:extLst>
          </p:cNvPr>
          <p:cNvGraphicFramePr>
            <a:graphicFrameLocks noGrp="1"/>
          </p:cNvGraphicFramePr>
          <p:nvPr>
            <p:extLst>
              <p:ext uri="{D42A27DB-BD31-4B8C-83A1-F6EECF244321}">
                <p14:modId xmlns:p14="http://schemas.microsoft.com/office/powerpoint/2010/main" val="941956016"/>
              </p:ext>
            </p:extLst>
          </p:nvPr>
        </p:nvGraphicFramePr>
        <p:xfrm>
          <a:off x="843212" y="2072768"/>
          <a:ext cx="2097656" cy="3980640"/>
        </p:xfrm>
        <a:graphic>
          <a:graphicData uri="http://schemas.openxmlformats.org/drawingml/2006/table">
            <a:tbl>
              <a:tblPr firstRow="1" bandRow="1">
                <a:tableStyleId>{5940675A-B579-460E-94D1-54222C63F5DA}</a:tableStyleId>
              </a:tblPr>
              <a:tblGrid>
                <a:gridCol w="266529">
                  <a:extLst>
                    <a:ext uri="{9D8B030D-6E8A-4147-A177-3AD203B41FA5}">
                      <a16:colId xmlns:a16="http://schemas.microsoft.com/office/drawing/2014/main" val="20000"/>
                    </a:ext>
                  </a:extLst>
                </a:gridCol>
                <a:gridCol w="1548000">
                  <a:extLst>
                    <a:ext uri="{9D8B030D-6E8A-4147-A177-3AD203B41FA5}">
                      <a16:colId xmlns:a16="http://schemas.microsoft.com/office/drawing/2014/main" val="20001"/>
                    </a:ext>
                  </a:extLst>
                </a:gridCol>
                <a:gridCol w="283127">
                  <a:extLst>
                    <a:ext uri="{9D8B030D-6E8A-4147-A177-3AD203B41FA5}">
                      <a16:colId xmlns:a16="http://schemas.microsoft.com/office/drawing/2014/main" val="20002"/>
                    </a:ext>
                  </a:extLst>
                </a:gridCol>
              </a:tblGrid>
              <a:tr h="54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28575" cap="flat" cmpd="sng" algn="ctr">
                      <a:solidFill>
                        <a:schemeClr val="accent2"/>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j-lt"/>
                          <a:cs typeface="Arial" pitchFamily="34" charset="0"/>
                        </a:rPr>
                        <a:t>Text  Here</a:t>
                      </a:r>
                      <a:endParaRPr lang="ko-KR" altLang="en-US" sz="14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4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tx1">
                              <a:lumMod val="75000"/>
                              <a:lumOff val="25000"/>
                            </a:schemeClr>
                          </a:solidFill>
                          <a:latin typeface="+mj-lt"/>
                          <a:cs typeface="Arial" pitchFamily="34" charset="0"/>
                        </a:rPr>
                        <a:t>Content</a:t>
                      </a:r>
                      <a:endParaRPr lang="ko-KR" altLang="en-US" sz="12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648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j-lt"/>
                          <a:cs typeface="Arial" pitchFamily="34" charset="0"/>
                        </a:rPr>
                        <a:t>Table</a:t>
                      </a:r>
                      <a:r>
                        <a:rPr lang="en-US" altLang="ko-KR" sz="1200" b="0" baseline="0" dirty="0">
                          <a:solidFill>
                            <a:schemeClr val="tx1">
                              <a:lumMod val="75000"/>
                              <a:lumOff val="25000"/>
                            </a:schemeClr>
                          </a:solidFill>
                          <a:latin typeface="+mj-lt"/>
                          <a:cs typeface="Arial" pitchFamily="34" charset="0"/>
                        </a:rPr>
                        <a:t> </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baseline="0" dirty="0">
                          <a:solidFill>
                            <a:schemeClr val="tx1">
                              <a:lumMod val="75000"/>
                              <a:lumOff val="25000"/>
                            </a:schemeClr>
                          </a:solidFill>
                          <a:latin typeface="+mj-lt"/>
                          <a:cs typeface="Arial" pitchFamily="34" charset="0"/>
                        </a:rPr>
                        <a:t>Infographic</a:t>
                      </a:r>
                      <a:endParaRPr lang="ko-KR" altLang="en-US" sz="1200" b="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11887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335280">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28575" cap="flat" cmpd="sng" algn="ctr">
                      <a:no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600" b="1" dirty="0">
                          <a:solidFill>
                            <a:schemeClr val="bg1"/>
                          </a:solidFill>
                          <a:latin typeface="+mj-lt"/>
                          <a:cs typeface="Arial" pitchFamily="34" charset="0"/>
                        </a:rPr>
                        <a:t>$1,000</a:t>
                      </a:r>
                      <a:endParaRPr lang="ko-KR" altLang="en-US" sz="1600" b="1" dirty="0">
                        <a:solidFill>
                          <a:schemeClr val="bg1"/>
                        </a:solidFill>
                        <a:latin typeface="+mj-lt"/>
                        <a:cs typeface="Arial" pitchFamily="34" charset="0"/>
                      </a:endParaRPr>
                    </a:p>
                  </a:txBody>
                  <a:tcPr anchor="ctr">
                    <a:lnL w="28575" cap="flat" cmpd="sng" algn="ctr">
                      <a:noFill/>
                      <a:prstDash val="solid"/>
                      <a:round/>
                      <a:headEnd type="none" w="med" len="med"/>
                      <a:tailEnd type="none" w="med" len="med"/>
                    </a:lnL>
                    <a:lnR w="28575" cap="flat" cmpd="sng" algn="ctr">
                      <a:no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solidFill>
                  </a:tcPr>
                </a:tc>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noFill/>
                      <a:prstDash val="solid"/>
                      <a:round/>
                      <a:headEnd type="none" w="med" len="med"/>
                      <a:tailEnd type="none" w="med" len="med"/>
                    </a:lnL>
                    <a:lnR w="28575" cap="flat" cmpd="sng" algn="ctr">
                      <a:solidFill>
                        <a:schemeClr val="accent2"/>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2"/>
                      </a:solidFill>
                      <a:prstDash val="solid"/>
                      <a:round/>
                      <a:headEnd type="none" w="med" len="med"/>
                      <a:tailEnd type="none" w="med" len="med"/>
                    </a:lnL>
                    <a:lnR w="12700" cmpd="sng">
                      <a:noFill/>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noFill/>
                      <a:prstDash val="solid"/>
                      <a:round/>
                      <a:headEnd type="none" w="med" len="med"/>
                      <a:tailEnd type="none" w="med" len="med"/>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2"/>
                      </a:solidFill>
                      <a:prstDash val="solid"/>
                      <a:round/>
                      <a:headEnd type="none" w="med" len="med"/>
                      <a:tailEnd type="none" w="med" len="med"/>
                    </a:lnR>
                    <a:lnT w="12700" cmpd="sng">
                      <a:noFill/>
                    </a:lnT>
                    <a:lnB w="28575"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7"/>
                  </a:ext>
                </a:extLst>
              </a:tr>
            </a:tbl>
          </a:graphicData>
        </a:graphic>
      </p:graphicFrame>
      <p:sp>
        <p:nvSpPr>
          <p:cNvPr id="8" name="Rectangle 7">
            <a:extLst>
              <a:ext uri="{FF2B5EF4-FFF2-40B4-BE49-F238E27FC236}">
                <a16:creationId xmlns:a16="http://schemas.microsoft.com/office/drawing/2014/main" id="{2D9ADD03-3A85-4105-AFE2-757B8D24956C}"/>
              </a:ext>
            </a:extLst>
          </p:cNvPr>
          <p:cNvSpPr/>
          <p:nvPr/>
        </p:nvSpPr>
        <p:spPr>
          <a:xfrm>
            <a:off x="1640012" y="1814681"/>
            <a:ext cx="504056" cy="50405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aphicFrame>
        <p:nvGraphicFramePr>
          <p:cNvPr id="9" name="Table 8">
            <a:extLst>
              <a:ext uri="{FF2B5EF4-FFF2-40B4-BE49-F238E27FC236}">
                <a16:creationId xmlns:a16="http://schemas.microsoft.com/office/drawing/2014/main" id="{78A7E323-4CDD-45EA-92FF-539FAF44B19F}"/>
              </a:ext>
            </a:extLst>
          </p:cNvPr>
          <p:cNvGraphicFramePr>
            <a:graphicFrameLocks noGrp="1"/>
          </p:cNvGraphicFramePr>
          <p:nvPr>
            <p:extLst>
              <p:ext uri="{D42A27DB-BD31-4B8C-83A1-F6EECF244321}">
                <p14:modId xmlns:p14="http://schemas.microsoft.com/office/powerpoint/2010/main" val="3505539850"/>
              </p:ext>
            </p:extLst>
          </p:nvPr>
        </p:nvGraphicFramePr>
        <p:xfrm>
          <a:off x="3360858" y="2072768"/>
          <a:ext cx="2097656" cy="3980640"/>
        </p:xfrm>
        <a:graphic>
          <a:graphicData uri="http://schemas.openxmlformats.org/drawingml/2006/table">
            <a:tbl>
              <a:tblPr firstRow="1" bandRow="1">
                <a:tableStyleId>{5940675A-B579-460E-94D1-54222C63F5DA}</a:tableStyleId>
              </a:tblPr>
              <a:tblGrid>
                <a:gridCol w="266529">
                  <a:extLst>
                    <a:ext uri="{9D8B030D-6E8A-4147-A177-3AD203B41FA5}">
                      <a16:colId xmlns:a16="http://schemas.microsoft.com/office/drawing/2014/main" val="20000"/>
                    </a:ext>
                  </a:extLst>
                </a:gridCol>
                <a:gridCol w="1548000">
                  <a:extLst>
                    <a:ext uri="{9D8B030D-6E8A-4147-A177-3AD203B41FA5}">
                      <a16:colId xmlns:a16="http://schemas.microsoft.com/office/drawing/2014/main" val="20001"/>
                    </a:ext>
                  </a:extLst>
                </a:gridCol>
                <a:gridCol w="283127">
                  <a:extLst>
                    <a:ext uri="{9D8B030D-6E8A-4147-A177-3AD203B41FA5}">
                      <a16:colId xmlns:a16="http://schemas.microsoft.com/office/drawing/2014/main" val="20002"/>
                    </a:ext>
                  </a:extLst>
                </a:gridCol>
              </a:tblGrid>
              <a:tr h="54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28575" cap="flat" cmpd="sng" algn="ctr">
                      <a:solidFill>
                        <a:schemeClr val="accent3"/>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j-lt"/>
                          <a:cs typeface="Arial" pitchFamily="34" charset="0"/>
                        </a:rPr>
                        <a:t>Text  Here</a:t>
                      </a:r>
                      <a:endParaRPr lang="ko-KR" altLang="en-US" sz="14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4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tx1">
                              <a:lumMod val="75000"/>
                              <a:lumOff val="25000"/>
                            </a:schemeClr>
                          </a:solidFill>
                          <a:latin typeface="+mj-lt"/>
                          <a:cs typeface="Arial" pitchFamily="34" charset="0"/>
                        </a:rPr>
                        <a:t>Content</a:t>
                      </a:r>
                      <a:endParaRPr lang="ko-KR" altLang="en-US" sz="12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648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j-lt"/>
                          <a:cs typeface="Arial" pitchFamily="34" charset="0"/>
                        </a:rPr>
                        <a:t>Table</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baseline="0" dirty="0">
                          <a:solidFill>
                            <a:schemeClr val="tx1">
                              <a:lumMod val="75000"/>
                              <a:lumOff val="25000"/>
                            </a:schemeClr>
                          </a:solidFill>
                          <a:latin typeface="+mj-lt"/>
                          <a:cs typeface="Arial" pitchFamily="34" charset="0"/>
                        </a:rPr>
                        <a:t>Infographic</a:t>
                      </a:r>
                      <a:endParaRPr lang="ko-KR" altLang="en-US" sz="1200" b="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11887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335280">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600" b="1" dirty="0">
                          <a:solidFill>
                            <a:schemeClr val="bg1"/>
                          </a:solidFill>
                          <a:latin typeface="+mj-lt"/>
                          <a:cs typeface="Arial" pitchFamily="34" charset="0"/>
                        </a:rPr>
                        <a:t>$1,200</a:t>
                      </a:r>
                      <a:endParaRPr lang="ko-KR" altLang="en-US" sz="1600" b="1" dirty="0">
                        <a:solidFill>
                          <a:schemeClr val="bg1"/>
                        </a:solidFill>
                        <a:latin typeface="+mj-lt"/>
                        <a:cs typeface="Arial"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3"/>
                    </a:solidFill>
                  </a:tcPr>
                </a:tc>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accent3"/>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3"/>
                      </a:solidFill>
                      <a:prstDash val="solid"/>
                      <a:round/>
                      <a:headEnd type="none" w="med" len="med"/>
                      <a:tailEnd type="none" w="med" len="med"/>
                    </a:lnL>
                    <a:lnR w="12700" cmpd="sng">
                      <a:noFill/>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bg1"/>
                      </a:solidFill>
                      <a:prstDash val="solid"/>
                      <a:round/>
                      <a:headEnd type="none" w="med" len="med"/>
                      <a:tailEnd type="none" w="med" len="med"/>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3"/>
                      </a:solidFill>
                      <a:prstDash val="solid"/>
                      <a:round/>
                      <a:headEnd type="none" w="med" len="med"/>
                      <a:tailEnd type="none" w="med" len="med"/>
                    </a:lnR>
                    <a:lnT w="12700" cmpd="sng">
                      <a:noFill/>
                    </a:lnT>
                    <a:lnB w="28575" cap="flat" cmpd="sng" algn="ctr">
                      <a:solidFill>
                        <a:schemeClr val="accent3"/>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7"/>
                  </a:ext>
                </a:extLst>
              </a:tr>
            </a:tbl>
          </a:graphicData>
        </a:graphic>
      </p:graphicFrame>
      <p:sp>
        <p:nvSpPr>
          <p:cNvPr id="10" name="Rectangle 9">
            <a:extLst>
              <a:ext uri="{FF2B5EF4-FFF2-40B4-BE49-F238E27FC236}">
                <a16:creationId xmlns:a16="http://schemas.microsoft.com/office/drawing/2014/main" id="{83D360D5-8235-4D5C-8A0B-5B28580B8D9D}"/>
              </a:ext>
            </a:extLst>
          </p:cNvPr>
          <p:cNvSpPr/>
          <p:nvPr/>
        </p:nvSpPr>
        <p:spPr>
          <a:xfrm>
            <a:off x="4157658" y="1814681"/>
            <a:ext cx="504056" cy="50405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aphicFrame>
        <p:nvGraphicFramePr>
          <p:cNvPr id="11" name="Table 10">
            <a:extLst>
              <a:ext uri="{FF2B5EF4-FFF2-40B4-BE49-F238E27FC236}">
                <a16:creationId xmlns:a16="http://schemas.microsoft.com/office/drawing/2014/main" id="{8B87D336-2378-416E-AE20-4EF56D48F05F}"/>
              </a:ext>
            </a:extLst>
          </p:cNvPr>
          <p:cNvGraphicFramePr>
            <a:graphicFrameLocks noGrp="1"/>
          </p:cNvGraphicFramePr>
          <p:nvPr>
            <p:extLst>
              <p:ext uri="{D42A27DB-BD31-4B8C-83A1-F6EECF244321}">
                <p14:modId xmlns:p14="http://schemas.microsoft.com/office/powerpoint/2010/main" val="3424170387"/>
              </p:ext>
            </p:extLst>
          </p:nvPr>
        </p:nvGraphicFramePr>
        <p:xfrm>
          <a:off x="5878504" y="2072768"/>
          <a:ext cx="2097656" cy="3980640"/>
        </p:xfrm>
        <a:graphic>
          <a:graphicData uri="http://schemas.openxmlformats.org/drawingml/2006/table">
            <a:tbl>
              <a:tblPr firstRow="1" bandRow="1">
                <a:tableStyleId>{5940675A-B579-460E-94D1-54222C63F5DA}</a:tableStyleId>
              </a:tblPr>
              <a:tblGrid>
                <a:gridCol w="266529">
                  <a:extLst>
                    <a:ext uri="{9D8B030D-6E8A-4147-A177-3AD203B41FA5}">
                      <a16:colId xmlns:a16="http://schemas.microsoft.com/office/drawing/2014/main" val="20000"/>
                    </a:ext>
                  </a:extLst>
                </a:gridCol>
                <a:gridCol w="1548000">
                  <a:extLst>
                    <a:ext uri="{9D8B030D-6E8A-4147-A177-3AD203B41FA5}">
                      <a16:colId xmlns:a16="http://schemas.microsoft.com/office/drawing/2014/main" val="20001"/>
                    </a:ext>
                  </a:extLst>
                </a:gridCol>
                <a:gridCol w="283127">
                  <a:extLst>
                    <a:ext uri="{9D8B030D-6E8A-4147-A177-3AD203B41FA5}">
                      <a16:colId xmlns:a16="http://schemas.microsoft.com/office/drawing/2014/main" val="20002"/>
                    </a:ext>
                  </a:extLst>
                </a:gridCol>
              </a:tblGrid>
              <a:tr h="54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28575" cap="flat" cmpd="sng" algn="ctr">
                      <a:solidFill>
                        <a:schemeClr val="accent4"/>
                      </a:solidFill>
                      <a:prstDash val="solid"/>
                      <a:round/>
                      <a:headEnd type="none" w="med" len="med"/>
                      <a:tailEnd type="none" w="med" len="med"/>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0"/>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400" b="1" dirty="0">
                          <a:solidFill>
                            <a:schemeClr val="tx1">
                              <a:lumMod val="75000"/>
                              <a:lumOff val="25000"/>
                            </a:schemeClr>
                          </a:solidFill>
                          <a:latin typeface="+mj-lt"/>
                          <a:cs typeface="Arial" pitchFamily="34" charset="0"/>
                        </a:rPr>
                        <a:t>Text  Here</a:t>
                      </a:r>
                      <a:endParaRPr lang="ko-KR" altLang="en-US" sz="14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4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1"/>
                  </a:ext>
                </a:extLst>
              </a:tr>
              <a:tr h="360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1" dirty="0">
                          <a:solidFill>
                            <a:schemeClr val="tx1">
                              <a:lumMod val="75000"/>
                              <a:lumOff val="25000"/>
                            </a:schemeClr>
                          </a:solidFill>
                          <a:latin typeface="+mj-lt"/>
                          <a:cs typeface="Arial" pitchFamily="34" charset="0"/>
                        </a:rPr>
                        <a:t>Content</a:t>
                      </a:r>
                      <a:endParaRPr lang="ko-KR" altLang="en-US" sz="1200" b="1"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2"/>
                  </a:ext>
                </a:extLst>
              </a:tr>
              <a:tr h="64800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dirty="0">
                          <a:solidFill>
                            <a:schemeClr val="tx1">
                              <a:lumMod val="75000"/>
                              <a:lumOff val="25000"/>
                            </a:schemeClr>
                          </a:solidFill>
                          <a:latin typeface="+mj-lt"/>
                          <a:cs typeface="Arial" pitchFamily="34" charset="0"/>
                        </a:rPr>
                        <a:t>Table</a:t>
                      </a:r>
                      <a:r>
                        <a:rPr lang="en-US" altLang="ko-KR" sz="1200" b="0" baseline="0" dirty="0">
                          <a:solidFill>
                            <a:schemeClr val="tx1">
                              <a:lumMod val="75000"/>
                              <a:lumOff val="25000"/>
                            </a:schemeClr>
                          </a:solidFill>
                          <a:latin typeface="+mj-lt"/>
                          <a:cs typeface="Arial" pitchFamily="34" charset="0"/>
                        </a:rPr>
                        <a:t> </a:t>
                      </a:r>
                    </a:p>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b="0" baseline="0" dirty="0">
                          <a:solidFill>
                            <a:schemeClr val="tx1">
                              <a:lumMod val="75000"/>
                              <a:lumOff val="25000"/>
                            </a:schemeClr>
                          </a:solidFill>
                          <a:latin typeface="+mj-lt"/>
                          <a:cs typeface="Arial" pitchFamily="34" charset="0"/>
                        </a:rPr>
                        <a:t>Infographic</a:t>
                      </a:r>
                      <a:endParaRPr lang="ko-KR" altLang="en-US" sz="1200" b="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3"/>
                  </a:ext>
                </a:extLst>
              </a:tr>
              <a:tr h="11887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marL="0" marR="0" indent="0" algn="ctr" defTabSz="914400" rtl="0" eaLnBrk="1" fontAlgn="auto" latinLnBrk="1" hangingPunct="1">
                        <a:lnSpc>
                          <a:spcPct val="100000"/>
                        </a:lnSpc>
                        <a:spcBef>
                          <a:spcPts val="0"/>
                        </a:spcBef>
                        <a:spcAft>
                          <a:spcPts val="0"/>
                        </a:spcAft>
                        <a:buClrTx/>
                        <a:buSzTx/>
                        <a:buFontTx/>
                        <a:buNone/>
                        <a:tabLst/>
                        <a:defRPr/>
                      </a:pPr>
                      <a:r>
                        <a:rPr lang="en-US" altLang="ko-KR" sz="1200" dirty="0">
                          <a:solidFill>
                            <a:schemeClr val="tx1">
                              <a:lumMod val="75000"/>
                              <a:lumOff val="25000"/>
                            </a:schemeClr>
                          </a:solidFill>
                          <a:cs typeface="Arial" pitchFamily="34" charset="0"/>
                        </a:rPr>
                        <a:t>You can simply impress your audience and add a unique zing and appeal to your Presentations. </a:t>
                      </a:r>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4"/>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12700" cmpd="sng">
                      <a:noFill/>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5"/>
                  </a:ext>
                </a:extLst>
              </a:tr>
              <a:tr h="335280">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28575" cap="flat" cmpd="sng" algn="ctr">
                      <a:solidFill>
                        <a:schemeClr val="bg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tc>
                  <a:txBody>
                    <a:bodyPr/>
                    <a:lstStyle/>
                    <a:p>
                      <a:pPr algn="ctr" latinLnBrk="1"/>
                      <a:r>
                        <a:rPr lang="en-US" altLang="ko-KR" sz="1600" b="1" dirty="0">
                          <a:solidFill>
                            <a:schemeClr val="bg1"/>
                          </a:solidFill>
                          <a:latin typeface="+mj-lt"/>
                          <a:cs typeface="Arial" pitchFamily="34" charset="0"/>
                        </a:rPr>
                        <a:t>$900</a:t>
                      </a:r>
                      <a:endParaRPr lang="ko-KR" altLang="en-US" sz="1600" b="1" dirty="0">
                        <a:solidFill>
                          <a:schemeClr val="bg1"/>
                        </a:solidFill>
                        <a:latin typeface="+mj-lt"/>
                        <a:cs typeface="Arial"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bg1"/>
                      </a:solidFill>
                      <a:prstDash val="solid"/>
                      <a:round/>
                      <a:headEnd type="none" w="med" len="med"/>
                      <a:tailEnd type="none" w="med" len="med"/>
                    </a:lnR>
                    <a:lnT w="28575" cap="flat" cmpd="sng" algn="ctr">
                      <a:solidFill>
                        <a:schemeClr val="bg1"/>
                      </a:solidFill>
                      <a:prstDash val="solid"/>
                      <a:round/>
                      <a:headEnd type="none" w="med" len="med"/>
                      <a:tailEnd type="none" w="med" len="med"/>
                    </a:lnT>
                    <a:lnB w="28575"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4"/>
                    </a:solidFill>
                  </a:tcPr>
                </a:tc>
                <a:tc>
                  <a:txBody>
                    <a:bodyPr/>
                    <a:lstStyle/>
                    <a:p>
                      <a:pPr algn="ctr" latinLnBrk="1"/>
                      <a:endParaRPr lang="ko-KR" altLang="en-US" sz="1600" b="1" dirty="0">
                        <a:solidFill>
                          <a:schemeClr val="tx1">
                            <a:lumMod val="75000"/>
                            <a:lumOff val="25000"/>
                          </a:schemeClr>
                        </a:solidFill>
                        <a:latin typeface="+mj-lt"/>
                        <a:cs typeface="Arial" pitchFamily="34" charset="0"/>
                      </a:endParaRPr>
                    </a:p>
                  </a:txBody>
                  <a:tcPr anchor="ctr">
                    <a:lnL w="28575" cap="flat" cmpd="sng" algn="ctr">
                      <a:solidFill>
                        <a:schemeClr val="bg1"/>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6"/>
                  </a:ext>
                </a:extLst>
              </a:tr>
              <a:tr h="274320">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28575" cap="flat" cmpd="sng" algn="ctr">
                      <a:solidFill>
                        <a:schemeClr val="accent4"/>
                      </a:solidFill>
                      <a:prstDash val="solid"/>
                      <a:round/>
                      <a:headEnd type="none" w="med" len="med"/>
                      <a:tailEnd type="none" w="med" len="med"/>
                    </a:lnL>
                    <a:lnR w="12700" cmpd="sng">
                      <a:noFill/>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12700" cmpd="sng">
                      <a:noFill/>
                    </a:lnR>
                    <a:lnT w="28575" cap="flat" cmpd="sng" algn="ctr">
                      <a:solidFill>
                        <a:schemeClr val="bg1"/>
                      </a:solidFill>
                      <a:prstDash val="solid"/>
                      <a:round/>
                      <a:headEnd type="none" w="med" len="med"/>
                      <a:tailEnd type="none" w="med" len="med"/>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latinLnBrk="1"/>
                      <a:endParaRPr lang="ko-KR" altLang="en-US" sz="1200" dirty="0">
                        <a:solidFill>
                          <a:schemeClr val="tx1">
                            <a:lumMod val="75000"/>
                            <a:lumOff val="25000"/>
                          </a:schemeClr>
                        </a:solidFill>
                        <a:latin typeface="+mj-lt"/>
                        <a:cs typeface="Arial" pitchFamily="34" charset="0"/>
                      </a:endParaRPr>
                    </a:p>
                  </a:txBody>
                  <a:tcPr anchor="ctr">
                    <a:lnL w="12700" cmpd="sng">
                      <a:noFill/>
                    </a:lnL>
                    <a:lnR w="28575" cap="flat" cmpd="sng" algn="ctr">
                      <a:solidFill>
                        <a:schemeClr val="accent4"/>
                      </a:solidFill>
                      <a:prstDash val="solid"/>
                      <a:round/>
                      <a:headEnd type="none" w="med" len="med"/>
                      <a:tailEnd type="none" w="med" len="med"/>
                    </a:lnR>
                    <a:lnT w="12700" cmpd="sng">
                      <a:noFill/>
                    </a:lnT>
                    <a:lnB w="28575" cap="flat" cmpd="sng" algn="ctr">
                      <a:solidFill>
                        <a:schemeClr val="accent4"/>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0007"/>
                  </a:ext>
                </a:extLst>
              </a:tr>
            </a:tbl>
          </a:graphicData>
        </a:graphic>
      </p:graphicFrame>
      <p:sp>
        <p:nvSpPr>
          <p:cNvPr id="12" name="Rectangle 11">
            <a:extLst>
              <a:ext uri="{FF2B5EF4-FFF2-40B4-BE49-F238E27FC236}">
                <a16:creationId xmlns:a16="http://schemas.microsoft.com/office/drawing/2014/main" id="{0D92C47A-D364-401C-913A-2080DC0A4CF5}"/>
              </a:ext>
            </a:extLst>
          </p:cNvPr>
          <p:cNvSpPr/>
          <p:nvPr/>
        </p:nvSpPr>
        <p:spPr>
          <a:xfrm>
            <a:off x="6675304" y="1814681"/>
            <a:ext cx="504056" cy="504056"/>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Rounded Rectangle 10">
            <a:extLst>
              <a:ext uri="{FF2B5EF4-FFF2-40B4-BE49-F238E27FC236}">
                <a16:creationId xmlns:a16="http://schemas.microsoft.com/office/drawing/2014/main" id="{0E1FE4FC-584F-4CBF-8222-E4B088CBD98E}"/>
              </a:ext>
            </a:extLst>
          </p:cNvPr>
          <p:cNvSpPr/>
          <p:nvPr/>
        </p:nvSpPr>
        <p:spPr>
          <a:xfrm>
            <a:off x="6813764" y="1917665"/>
            <a:ext cx="227902" cy="301603"/>
          </a:xfrm>
          <a:custGeom>
            <a:avLst/>
            <a:gdLst/>
            <a:ahLst/>
            <a:cxnLst/>
            <a:rect l="l" t="t" r="r" b="b"/>
            <a:pathLst>
              <a:path w="2448272" h="3240000">
                <a:moveTo>
                  <a:pt x="1358676" y="2676152"/>
                </a:moveTo>
                <a:cubicBezTo>
                  <a:pt x="1327753" y="2676152"/>
                  <a:pt x="1302685" y="2701220"/>
                  <a:pt x="1302685" y="2732143"/>
                </a:cubicBezTo>
                <a:lnTo>
                  <a:pt x="1302685" y="2956101"/>
                </a:lnTo>
                <a:cubicBezTo>
                  <a:pt x="1302685" y="2987024"/>
                  <a:pt x="1327753" y="3012092"/>
                  <a:pt x="1358676" y="3012092"/>
                </a:cubicBezTo>
                <a:lnTo>
                  <a:pt x="1582634" y="3012092"/>
                </a:lnTo>
                <a:cubicBezTo>
                  <a:pt x="1613557" y="3012092"/>
                  <a:pt x="1638625" y="2987024"/>
                  <a:pt x="1638625" y="2956101"/>
                </a:cubicBezTo>
                <a:lnTo>
                  <a:pt x="1638625" y="2732143"/>
                </a:lnTo>
                <a:cubicBezTo>
                  <a:pt x="1638625" y="2701220"/>
                  <a:pt x="1613557" y="2676152"/>
                  <a:pt x="1582634" y="2676152"/>
                </a:cubicBezTo>
                <a:close/>
                <a:moveTo>
                  <a:pt x="837062" y="2676152"/>
                </a:moveTo>
                <a:cubicBezTo>
                  <a:pt x="806139" y="2676152"/>
                  <a:pt x="781071" y="2701220"/>
                  <a:pt x="781071" y="2732143"/>
                </a:cubicBezTo>
                <a:lnTo>
                  <a:pt x="781071" y="2956101"/>
                </a:lnTo>
                <a:cubicBezTo>
                  <a:pt x="781071" y="2987024"/>
                  <a:pt x="806139" y="3012092"/>
                  <a:pt x="837062" y="3012092"/>
                </a:cubicBezTo>
                <a:lnTo>
                  <a:pt x="1061020" y="3012092"/>
                </a:lnTo>
                <a:cubicBezTo>
                  <a:pt x="1091943" y="3012092"/>
                  <a:pt x="1117011" y="2987024"/>
                  <a:pt x="1117011" y="2956101"/>
                </a:cubicBezTo>
                <a:lnTo>
                  <a:pt x="1117011" y="2732143"/>
                </a:lnTo>
                <a:cubicBezTo>
                  <a:pt x="1117011" y="2701220"/>
                  <a:pt x="1091943" y="2676152"/>
                  <a:pt x="1061020" y="2676152"/>
                </a:cubicBezTo>
                <a:close/>
                <a:moveTo>
                  <a:pt x="315448" y="2676152"/>
                </a:moveTo>
                <a:cubicBezTo>
                  <a:pt x="284525" y="2676152"/>
                  <a:pt x="259457" y="2701220"/>
                  <a:pt x="259457" y="2732143"/>
                </a:cubicBezTo>
                <a:lnTo>
                  <a:pt x="259457" y="2956101"/>
                </a:lnTo>
                <a:cubicBezTo>
                  <a:pt x="259457" y="2987024"/>
                  <a:pt x="284525" y="3012092"/>
                  <a:pt x="315448" y="3012092"/>
                </a:cubicBezTo>
                <a:lnTo>
                  <a:pt x="539406" y="3012092"/>
                </a:lnTo>
                <a:cubicBezTo>
                  <a:pt x="570329" y="3012092"/>
                  <a:pt x="595397" y="2987024"/>
                  <a:pt x="595397" y="2956101"/>
                </a:cubicBezTo>
                <a:lnTo>
                  <a:pt x="595397" y="2732143"/>
                </a:lnTo>
                <a:cubicBezTo>
                  <a:pt x="595397" y="2701220"/>
                  <a:pt x="570329" y="2676152"/>
                  <a:pt x="539406" y="2676152"/>
                </a:cubicBezTo>
                <a:close/>
                <a:moveTo>
                  <a:pt x="1880291" y="2179832"/>
                </a:moveTo>
                <a:cubicBezTo>
                  <a:pt x="1849368" y="2179832"/>
                  <a:pt x="1824300" y="2204900"/>
                  <a:pt x="1824300" y="2235823"/>
                </a:cubicBezTo>
                <a:lnTo>
                  <a:pt x="1824300" y="2956101"/>
                </a:lnTo>
                <a:cubicBezTo>
                  <a:pt x="1824300" y="2987024"/>
                  <a:pt x="1849368" y="3012092"/>
                  <a:pt x="1880291" y="3012092"/>
                </a:cubicBezTo>
                <a:lnTo>
                  <a:pt x="2104249" y="3012092"/>
                </a:lnTo>
                <a:cubicBezTo>
                  <a:pt x="2135172" y="3012092"/>
                  <a:pt x="2160240" y="2987024"/>
                  <a:pt x="2160240" y="2956101"/>
                </a:cubicBezTo>
                <a:lnTo>
                  <a:pt x="2160240" y="2235823"/>
                </a:lnTo>
                <a:cubicBezTo>
                  <a:pt x="2160240" y="2204900"/>
                  <a:pt x="2135172" y="2179832"/>
                  <a:pt x="2104249" y="2179832"/>
                </a:cubicBezTo>
                <a:close/>
                <a:moveTo>
                  <a:pt x="1358676" y="2179832"/>
                </a:moveTo>
                <a:cubicBezTo>
                  <a:pt x="1327753" y="2179832"/>
                  <a:pt x="1302685" y="2204900"/>
                  <a:pt x="1302685" y="2235823"/>
                </a:cubicBezTo>
                <a:lnTo>
                  <a:pt x="1302685" y="2459781"/>
                </a:lnTo>
                <a:cubicBezTo>
                  <a:pt x="1302685" y="2490704"/>
                  <a:pt x="1327753" y="2515772"/>
                  <a:pt x="1358676" y="2515772"/>
                </a:cubicBezTo>
                <a:lnTo>
                  <a:pt x="1582634" y="2515772"/>
                </a:lnTo>
                <a:cubicBezTo>
                  <a:pt x="1613557" y="2515772"/>
                  <a:pt x="1638625" y="2490704"/>
                  <a:pt x="1638625" y="2459781"/>
                </a:cubicBezTo>
                <a:lnTo>
                  <a:pt x="1638625" y="2235823"/>
                </a:lnTo>
                <a:cubicBezTo>
                  <a:pt x="1638625" y="2204900"/>
                  <a:pt x="1613557" y="2179832"/>
                  <a:pt x="1582634" y="2179832"/>
                </a:cubicBezTo>
                <a:close/>
                <a:moveTo>
                  <a:pt x="837062" y="2179832"/>
                </a:moveTo>
                <a:cubicBezTo>
                  <a:pt x="806139" y="2179832"/>
                  <a:pt x="781071" y="2204900"/>
                  <a:pt x="781071" y="2235823"/>
                </a:cubicBezTo>
                <a:lnTo>
                  <a:pt x="781071" y="2459781"/>
                </a:lnTo>
                <a:cubicBezTo>
                  <a:pt x="781071" y="2490704"/>
                  <a:pt x="806139" y="2515772"/>
                  <a:pt x="837062" y="2515772"/>
                </a:cubicBezTo>
                <a:lnTo>
                  <a:pt x="1061020" y="2515772"/>
                </a:lnTo>
                <a:cubicBezTo>
                  <a:pt x="1091943" y="2515772"/>
                  <a:pt x="1117011" y="2490704"/>
                  <a:pt x="1117011" y="2459781"/>
                </a:cubicBezTo>
                <a:lnTo>
                  <a:pt x="1117011" y="2235823"/>
                </a:lnTo>
                <a:cubicBezTo>
                  <a:pt x="1117011" y="2204900"/>
                  <a:pt x="1091943" y="2179832"/>
                  <a:pt x="1061020" y="2179832"/>
                </a:cubicBezTo>
                <a:close/>
                <a:moveTo>
                  <a:pt x="315448" y="2179832"/>
                </a:moveTo>
                <a:cubicBezTo>
                  <a:pt x="284525" y="2179832"/>
                  <a:pt x="259457" y="2204900"/>
                  <a:pt x="259457" y="2235823"/>
                </a:cubicBezTo>
                <a:lnTo>
                  <a:pt x="259457" y="2459781"/>
                </a:lnTo>
                <a:cubicBezTo>
                  <a:pt x="259457" y="2490704"/>
                  <a:pt x="284525" y="2515772"/>
                  <a:pt x="315448" y="2515772"/>
                </a:cubicBezTo>
                <a:lnTo>
                  <a:pt x="539406" y="2515772"/>
                </a:lnTo>
                <a:cubicBezTo>
                  <a:pt x="570329" y="2515772"/>
                  <a:pt x="595397" y="2490704"/>
                  <a:pt x="595397" y="2459781"/>
                </a:cubicBezTo>
                <a:lnTo>
                  <a:pt x="595397" y="2235823"/>
                </a:lnTo>
                <a:cubicBezTo>
                  <a:pt x="595397" y="2204900"/>
                  <a:pt x="570329" y="2179832"/>
                  <a:pt x="539406" y="2179832"/>
                </a:cubicBezTo>
                <a:close/>
                <a:moveTo>
                  <a:pt x="1880291" y="1683512"/>
                </a:moveTo>
                <a:cubicBezTo>
                  <a:pt x="1849368" y="1683512"/>
                  <a:pt x="1824300" y="1708580"/>
                  <a:pt x="1824300" y="1739503"/>
                </a:cubicBezTo>
                <a:lnTo>
                  <a:pt x="1824300" y="1963461"/>
                </a:lnTo>
                <a:cubicBezTo>
                  <a:pt x="1824300" y="1994384"/>
                  <a:pt x="1849368" y="2019452"/>
                  <a:pt x="1880291" y="2019452"/>
                </a:cubicBezTo>
                <a:lnTo>
                  <a:pt x="2104249" y="2019452"/>
                </a:lnTo>
                <a:cubicBezTo>
                  <a:pt x="2135172" y="2019452"/>
                  <a:pt x="2160240" y="1994384"/>
                  <a:pt x="2160240" y="1963461"/>
                </a:cubicBezTo>
                <a:lnTo>
                  <a:pt x="2160240" y="1739503"/>
                </a:lnTo>
                <a:cubicBezTo>
                  <a:pt x="2160240" y="1708580"/>
                  <a:pt x="2135172" y="1683512"/>
                  <a:pt x="2104249" y="1683512"/>
                </a:cubicBezTo>
                <a:close/>
                <a:moveTo>
                  <a:pt x="1358676" y="1683512"/>
                </a:moveTo>
                <a:cubicBezTo>
                  <a:pt x="1327753" y="1683512"/>
                  <a:pt x="1302685" y="1708580"/>
                  <a:pt x="1302685" y="1739503"/>
                </a:cubicBezTo>
                <a:lnTo>
                  <a:pt x="1302685" y="1963461"/>
                </a:lnTo>
                <a:cubicBezTo>
                  <a:pt x="1302685" y="1994384"/>
                  <a:pt x="1327753" y="2019452"/>
                  <a:pt x="1358676" y="2019452"/>
                </a:cubicBezTo>
                <a:lnTo>
                  <a:pt x="1582634" y="2019452"/>
                </a:lnTo>
                <a:cubicBezTo>
                  <a:pt x="1613557" y="2019452"/>
                  <a:pt x="1638625" y="1994384"/>
                  <a:pt x="1638625" y="1963461"/>
                </a:cubicBezTo>
                <a:lnTo>
                  <a:pt x="1638625" y="1739503"/>
                </a:lnTo>
                <a:cubicBezTo>
                  <a:pt x="1638625" y="1708580"/>
                  <a:pt x="1613557" y="1683512"/>
                  <a:pt x="1582634" y="1683512"/>
                </a:cubicBezTo>
                <a:close/>
                <a:moveTo>
                  <a:pt x="837062" y="1683512"/>
                </a:moveTo>
                <a:cubicBezTo>
                  <a:pt x="806139" y="1683512"/>
                  <a:pt x="781071" y="1708580"/>
                  <a:pt x="781071" y="1739503"/>
                </a:cubicBezTo>
                <a:lnTo>
                  <a:pt x="781071" y="1963461"/>
                </a:lnTo>
                <a:cubicBezTo>
                  <a:pt x="781071" y="1994384"/>
                  <a:pt x="806139" y="2019452"/>
                  <a:pt x="837062" y="2019452"/>
                </a:cubicBezTo>
                <a:lnTo>
                  <a:pt x="1061020" y="2019452"/>
                </a:lnTo>
                <a:cubicBezTo>
                  <a:pt x="1091943" y="2019452"/>
                  <a:pt x="1117011" y="1994384"/>
                  <a:pt x="1117011" y="1963461"/>
                </a:cubicBezTo>
                <a:lnTo>
                  <a:pt x="1117011" y="1739503"/>
                </a:lnTo>
                <a:cubicBezTo>
                  <a:pt x="1117011" y="1708580"/>
                  <a:pt x="1091943" y="1683512"/>
                  <a:pt x="1061020" y="1683512"/>
                </a:cubicBezTo>
                <a:close/>
                <a:moveTo>
                  <a:pt x="315448" y="1683512"/>
                </a:moveTo>
                <a:cubicBezTo>
                  <a:pt x="284525" y="1683512"/>
                  <a:pt x="259457" y="1708580"/>
                  <a:pt x="259457" y="1739503"/>
                </a:cubicBezTo>
                <a:lnTo>
                  <a:pt x="259457" y="1963461"/>
                </a:lnTo>
                <a:cubicBezTo>
                  <a:pt x="259457" y="1994384"/>
                  <a:pt x="284525" y="2019452"/>
                  <a:pt x="315448" y="2019452"/>
                </a:cubicBezTo>
                <a:lnTo>
                  <a:pt x="539406" y="2019452"/>
                </a:lnTo>
                <a:cubicBezTo>
                  <a:pt x="570329" y="2019452"/>
                  <a:pt x="595397" y="1994384"/>
                  <a:pt x="595397" y="1963461"/>
                </a:cubicBezTo>
                <a:lnTo>
                  <a:pt x="595397" y="1739503"/>
                </a:lnTo>
                <a:cubicBezTo>
                  <a:pt x="595397" y="1708580"/>
                  <a:pt x="570329" y="1683512"/>
                  <a:pt x="539406" y="1683512"/>
                </a:cubicBezTo>
                <a:close/>
                <a:moveTo>
                  <a:pt x="1880291" y="1187192"/>
                </a:moveTo>
                <a:cubicBezTo>
                  <a:pt x="1849368" y="1187192"/>
                  <a:pt x="1824300" y="1212260"/>
                  <a:pt x="1824300" y="1243183"/>
                </a:cubicBezTo>
                <a:lnTo>
                  <a:pt x="1824300" y="1467141"/>
                </a:lnTo>
                <a:cubicBezTo>
                  <a:pt x="1824300" y="1498064"/>
                  <a:pt x="1849368" y="1523132"/>
                  <a:pt x="1880291" y="1523132"/>
                </a:cubicBezTo>
                <a:lnTo>
                  <a:pt x="2104249" y="1523132"/>
                </a:lnTo>
                <a:cubicBezTo>
                  <a:pt x="2135172" y="1523132"/>
                  <a:pt x="2160240" y="1498064"/>
                  <a:pt x="2160240" y="1467141"/>
                </a:cubicBezTo>
                <a:lnTo>
                  <a:pt x="2160240" y="1243183"/>
                </a:lnTo>
                <a:cubicBezTo>
                  <a:pt x="2160240" y="1212260"/>
                  <a:pt x="2135172" y="1187192"/>
                  <a:pt x="2104249" y="1187192"/>
                </a:cubicBezTo>
                <a:close/>
                <a:moveTo>
                  <a:pt x="1358676" y="1187192"/>
                </a:moveTo>
                <a:cubicBezTo>
                  <a:pt x="1327753" y="1187192"/>
                  <a:pt x="1302685" y="1212260"/>
                  <a:pt x="1302685" y="1243183"/>
                </a:cubicBezTo>
                <a:lnTo>
                  <a:pt x="1302685" y="1467141"/>
                </a:lnTo>
                <a:cubicBezTo>
                  <a:pt x="1302685" y="1498064"/>
                  <a:pt x="1327753" y="1523132"/>
                  <a:pt x="1358676" y="1523132"/>
                </a:cubicBezTo>
                <a:lnTo>
                  <a:pt x="1582634" y="1523132"/>
                </a:lnTo>
                <a:cubicBezTo>
                  <a:pt x="1613557" y="1523132"/>
                  <a:pt x="1638625" y="1498064"/>
                  <a:pt x="1638625" y="1467141"/>
                </a:cubicBezTo>
                <a:lnTo>
                  <a:pt x="1638625" y="1243183"/>
                </a:lnTo>
                <a:cubicBezTo>
                  <a:pt x="1638625" y="1212260"/>
                  <a:pt x="1613557" y="1187192"/>
                  <a:pt x="1582634" y="1187192"/>
                </a:cubicBezTo>
                <a:close/>
                <a:moveTo>
                  <a:pt x="837062" y="1187192"/>
                </a:moveTo>
                <a:cubicBezTo>
                  <a:pt x="806139" y="1187192"/>
                  <a:pt x="781071" y="1212260"/>
                  <a:pt x="781071" y="1243183"/>
                </a:cubicBezTo>
                <a:lnTo>
                  <a:pt x="781071" y="1467141"/>
                </a:lnTo>
                <a:cubicBezTo>
                  <a:pt x="781071" y="1498064"/>
                  <a:pt x="806139" y="1523132"/>
                  <a:pt x="837062" y="1523132"/>
                </a:cubicBezTo>
                <a:lnTo>
                  <a:pt x="1061020" y="1523132"/>
                </a:lnTo>
                <a:cubicBezTo>
                  <a:pt x="1091943" y="1523132"/>
                  <a:pt x="1117011" y="1498064"/>
                  <a:pt x="1117011" y="1467141"/>
                </a:cubicBezTo>
                <a:lnTo>
                  <a:pt x="1117011" y="1243183"/>
                </a:lnTo>
                <a:cubicBezTo>
                  <a:pt x="1117011" y="1212260"/>
                  <a:pt x="1091943" y="1187192"/>
                  <a:pt x="1061020" y="1187192"/>
                </a:cubicBezTo>
                <a:close/>
                <a:moveTo>
                  <a:pt x="315448" y="1187192"/>
                </a:moveTo>
                <a:cubicBezTo>
                  <a:pt x="284525" y="1187192"/>
                  <a:pt x="259457" y="1212260"/>
                  <a:pt x="259457" y="1243183"/>
                </a:cubicBezTo>
                <a:lnTo>
                  <a:pt x="259457" y="1467141"/>
                </a:lnTo>
                <a:cubicBezTo>
                  <a:pt x="259457" y="1498064"/>
                  <a:pt x="284525" y="1523132"/>
                  <a:pt x="315448" y="1523132"/>
                </a:cubicBezTo>
                <a:lnTo>
                  <a:pt x="539406" y="1523132"/>
                </a:lnTo>
                <a:cubicBezTo>
                  <a:pt x="570329" y="1523132"/>
                  <a:pt x="595397" y="1498064"/>
                  <a:pt x="595397" y="1467141"/>
                </a:cubicBezTo>
                <a:lnTo>
                  <a:pt x="595397" y="1243183"/>
                </a:lnTo>
                <a:cubicBezTo>
                  <a:pt x="595397" y="1212260"/>
                  <a:pt x="570329" y="1187192"/>
                  <a:pt x="539406" y="1187192"/>
                </a:cubicBezTo>
                <a:close/>
                <a:moveTo>
                  <a:pt x="348041" y="163575"/>
                </a:moveTo>
                <a:cubicBezTo>
                  <a:pt x="275130" y="163575"/>
                  <a:pt x="216024" y="222681"/>
                  <a:pt x="216024" y="295592"/>
                </a:cubicBezTo>
                <a:lnTo>
                  <a:pt x="216024" y="823646"/>
                </a:lnTo>
                <a:cubicBezTo>
                  <a:pt x="216024" y="896557"/>
                  <a:pt x="275130" y="955663"/>
                  <a:pt x="348041" y="955663"/>
                </a:cubicBezTo>
                <a:lnTo>
                  <a:pt x="2100231" y="955663"/>
                </a:lnTo>
                <a:cubicBezTo>
                  <a:pt x="2173142" y="955663"/>
                  <a:pt x="2232248" y="896557"/>
                  <a:pt x="2232248" y="823646"/>
                </a:cubicBezTo>
                <a:lnTo>
                  <a:pt x="2232248" y="295592"/>
                </a:lnTo>
                <a:cubicBezTo>
                  <a:pt x="2232248" y="222681"/>
                  <a:pt x="2173142" y="163575"/>
                  <a:pt x="2100231" y="163575"/>
                </a:cubicBezTo>
                <a:close/>
                <a:moveTo>
                  <a:pt x="265172" y="0"/>
                </a:moveTo>
                <a:lnTo>
                  <a:pt x="2183100" y="0"/>
                </a:lnTo>
                <a:cubicBezTo>
                  <a:pt x="2329550" y="0"/>
                  <a:pt x="2448272" y="118722"/>
                  <a:pt x="2448272" y="265172"/>
                </a:cubicBezTo>
                <a:lnTo>
                  <a:pt x="2448272" y="2974828"/>
                </a:lnTo>
                <a:cubicBezTo>
                  <a:pt x="2448272" y="3121278"/>
                  <a:pt x="2329550" y="3240000"/>
                  <a:pt x="2183100" y="3240000"/>
                </a:cubicBezTo>
                <a:lnTo>
                  <a:pt x="265172" y="3240000"/>
                </a:lnTo>
                <a:cubicBezTo>
                  <a:pt x="118722" y="3240000"/>
                  <a:pt x="0" y="3121278"/>
                  <a:pt x="0" y="2974828"/>
                </a:cubicBezTo>
                <a:lnTo>
                  <a:pt x="0" y="265172"/>
                </a:lnTo>
                <a:cubicBezTo>
                  <a:pt x="0" y="118722"/>
                  <a:pt x="118722" y="0"/>
                  <a:pt x="26517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4" name="Rectangle 16">
            <a:extLst>
              <a:ext uri="{FF2B5EF4-FFF2-40B4-BE49-F238E27FC236}">
                <a16:creationId xmlns:a16="http://schemas.microsoft.com/office/drawing/2014/main" id="{3B147EE9-14DF-4C2E-9570-A1503227F543}"/>
              </a:ext>
            </a:extLst>
          </p:cNvPr>
          <p:cNvSpPr/>
          <p:nvPr/>
        </p:nvSpPr>
        <p:spPr>
          <a:xfrm rot="2700000">
            <a:off x="4291464" y="1845174"/>
            <a:ext cx="238447" cy="427491"/>
          </a:xfrm>
          <a:custGeom>
            <a:avLst/>
            <a:gdLst/>
            <a:ahLst/>
            <a:cxnLst/>
            <a:rect l="l" t="t" r="r" b="b"/>
            <a:pathLst>
              <a:path w="2232248" h="4001999">
                <a:moveTo>
                  <a:pt x="1116887" y="0"/>
                </a:moveTo>
                <a:cubicBezTo>
                  <a:pt x="1270748" y="4762"/>
                  <a:pt x="1433283" y="120651"/>
                  <a:pt x="1447291" y="308459"/>
                </a:cubicBezTo>
                <a:cubicBezTo>
                  <a:pt x="1483174" y="544979"/>
                  <a:pt x="1283237" y="603082"/>
                  <a:pt x="1339988" y="887363"/>
                </a:cubicBezTo>
                <a:lnTo>
                  <a:pt x="2232248" y="887363"/>
                </a:lnTo>
                <a:lnTo>
                  <a:pt x="2232248" y="1778237"/>
                </a:lnTo>
                <a:cubicBezTo>
                  <a:pt x="1956566" y="1829261"/>
                  <a:pt x="1897086" y="1634366"/>
                  <a:pt x="1663321" y="1669832"/>
                </a:cubicBezTo>
                <a:cubicBezTo>
                  <a:pt x="1475513" y="1683840"/>
                  <a:pt x="1359624" y="1846375"/>
                  <a:pt x="1354862" y="2000236"/>
                </a:cubicBezTo>
                <a:cubicBezTo>
                  <a:pt x="1358037" y="2135389"/>
                  <a:pt x="1477787" y="2334920"/>
                  <a:pt x="1701420" y="2336507"/>
                </a:cubicBezTo>
                <a:cubicBezTo>
                  <a:pt x="1972077" y="2308709"/>
                  <a:pt x="1932339" y="2176007"/>
                  <a:pt x="2232248" y="2187989"/>
                </a:cubicBezTo>
                <a:lnTo>
                  <a:pt x="2232248" y="3119611"/>
                </a:lnTo>
                <a:lnTo>
                  <a:pt x="1303259" y="3119611"/>
                </a:lnTo>
                <a:cubicBezTo>
                  <a:pt x="1289664" y="3424971"/>
                  <a:pt x="1423682" y="3383289"/>
                  <a:pt x="1451633" y="3655441"/>
                </a:cubicBezTo>
                <a:cubicBezTo>
                  <a:pt x="1450046" y="3879074"/>
                  <a:pt x="1250515" y="3998824"/>
                  <a:pt x="1115362" y="4001999"/>
                </a:cubicBezTo>
                <a:cubicBezTo>
                  <a:pt x="961501" y="3997237"/>
                  <a:pt x="798966" y="3881348"/>
                  <a:pt x="784958" y="3693540"/>
                </a:cubicBezTo>
                <a:cubicBezTo>
                  <a:pt x="749282" y="3458385"/>
                  <a:pt x="946712" y="3399594"/>
                  <a:pt x="892811" y="3119611"/>
                </a:cubicBezTo>
                <a:lnTo>
                  <a:pt x="0" y="3119611"/>
                </a:lnTo>
                <a:lnTo>
                  <a:pt x="0" y="2203607"/>
                </a:lnTo>
                <a:cubicBezTo>
                  <a:pt x="285884" y="2145799"/>
                  <a:pt x="343730" y="2346665"/>
                  <a:pt x="580754" y="2310706"/>
                </a:cubicBezTo>
                <a:cubicBezTo>
                  <a:pt x="768562" y="2296698"/>
                  <a:pt x="884451" y="2134163"/>
                  <a:pt x="889213" y="1980302"/>
                </a:cubicBezTo>
                <a:cubicBezTo>
                  <a:pt x="886038" y="1845149"/>
                  <a:pt x="766288" y="1645618"/>
                  <a:pt x="542655" y="1644031"/>
                </a:cubicBezTo>
                <a:cubicBezTo>
                  <a:pt x="268493" y="1672188"/>
                  <a:pt x="312817" y="1807984"/>
                  <a:pt x="0" y="1792208"/>
                </a:cubicBezTo>
                <a:lnTo>
                  <a:pt x="0" y="887363"/>
                </a:lnTo>
                <a:lnTo>
                  <a:pt x="928847" y="887363"/>
                </a:lnTo>
                <a:cubicBezTo>
                  <a:pt x="944034" y="576570"/>
                  <a:pt x="808718" y="620178"/>
                  <a:pt x="780616" y="346558"/>
                </a:cubicBezTo>
                <a:cubicBezTo>
                  <a:pt x="782203" y="122925"/>
                  <a:pt x="981734" y="3175"/>
                  <a:pt x="111688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15" name="Rectangle 9">
            <a:extLst>
              <a:ext uri="{FF2B5EF4-FFF2-40B4-BE49-F238E27FC236}">
                <a16:creationId xmlns:a16="http://schemas.microsoft.com/office/drawing/2014/main" id="{BE2682E9-2A8A-44F1-80D6-C467EAA692D4}"/>
              </a:ext>
            </a:extLst>
          </p:cNvPr>
          <p:cNvSpPr/>
          <p:nvPr/>
        </p:nvSpPr>
        <p:spPr>
          <a:xfrm>
            <a:off x="1752612" y="1925438"/>
            <a:ext cx="295426" cy="276545"/>
          </a:xfrm>
          <a:custGeom>
            <a:avLst/>
            <a:gdLst>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833935 w 3239999"/>
              <a:gd name="connsiteY0" fmla="*/ 22 h 3032924"/>
              <a:gd name="connsiteX1" fmla="*/ 1576606 w 3239999"/>
              <a:gd name="connsiteY1" fmla="*/ 402054 h 3032924"/>
              <a:gd name="connsiteX2" fmla="*/ 1576606 w 3239999"/>
              <a:gd name="connsiteY2" fmla="*/ 430441 h 3032924"/>
              <a:gd name="connsiteX3" fmla="*/ 1576606 w 3239999"/>
              <a:gd name="connsiteY3" fmla="*/ 526981 h 3032924"/>
              <a:gd name="connsiteX4" fmla="*/ 1576606 w 3239999"/>
              <a:gd name="connsiteY4" fmla="*/ 2765302 h 3032924"/>
              <a:gd name="connsiteX5" fmla="*/ 378630 w 3239999"/>
              <a:gd name="connsiteY5" fmla="*/ 2472117 h 3032924"/>
              <a:gd name="connsiteX6" fmla="*/ 384918 w 3239999"/>
              <a:gd name="connsiteY6" fmla="*/ 526981 h 3032924"/>
              <a:gd name="connsiteX7" fmla="*/ 239143 w 3239999"/>
              <a:gd name="connsiteY7" fmla="*/ 526981 h 3032924"/>
              <a:gd name="connsiteX8" fmla="*/ 239143 w 3239999"/>
              <a:gd name="connsiteY8" fmla="*/ 2776423 h 3032924"/>
              <a:gd name="connsiteX9" fmla="*/ 1576606 w 3239999"/>
              <a:gd name="connsiteY9" fmla="*/ 2776423 h 3032924"/>
              <a:gd name="connsiteX10" fmla="*/ 1576606 w 3239999"/>
              <a:gd name="connsiteY10" fmla="*/ 2778202 h 3032924"/>
              <a:gd name="connsiteX11" fmla="*/ 1663394 w 3239999"/>
              <a:gd name="connsiteY11" fmla="*/ 2778202 h 3032924"/>
              <a:gd name="connsiteX12" fmla="*/ 1663394 w 3239999"/>
              <a:gd name="connsiteY12" fmla="*/ 2776423 h 3032924"/>
              <a:gd name="connsiteX13" fmla="*/ 3000856 w 3239999"/>
              <a:gd name="connsiteY13" fmla="*/ 2776423 h 3032924"/>
              <a:gd name="connsiteX14" fmla="*/ 3000856 w 3239999"/>
              <a:gd name="connsiteY14" fmla="*/ 526981 h 3032924"/>
              <a:gd name="connsiteX15" fmla="*/ 2855082 w 3239999"/>
              <a:gd name="connsiteY15" fmla="*/ 526981 h 3032924"/>
              <a:gd name="connsiteX16" fmla="*/ 2861369 w 3239999"/>
              <a:gd name="connsiteY16" fmla="*/ 2472117 h 3032924"/>
              <a:gd name="connsiteX17" fmla="*/ 1663394 w 3239999"/>
              <a:gd name="connsiteY17" fmla="*/ 2765302 h 3032924"/>
              <a:gd name="connsiteX18" fmla="*/ 1663394 w 3239999"/>
              <a:gd name="connsiteY18" fmla="*/ 526981 h 3032924"/>
              <a:gd name="connsiteX19" fmla="*/ 1663394 w 3239999"/>
              <a:gd name="connsiteY19" fmla="*/ 430441 h 3032924"/>
              <a:gd name="connsiteX20" fmla="*/ 1663394 w 3239999"/>
              <a:gd name="connsiteY20" fmla="*/ 402054 h 3032924"/>
              <a:gd name="connsiteX21" fmla="*/ 2406065 w 3239999"/>
              <a:gd name="connsiteY21" fmla="*/ 22 h 3032924"/>
              <a:gd name="connsiteX22" fmla="*/ 2853673 w 3239999"/>
              <a:gd name="connsiteY22" fmla="*/ 91100 h 3032924"/>
              <a:gd name="connsiteX23" fmla="*/ 2854770 w 3239999"/>
              <a:gd name="connsiteY23" fmla="*/ 430441 h 3032924"/>
              <a:gd name="connsiteX24" fmla="*/ 3120669 w 3239999"/>
              <a:gd name="connsiteY24" fmla="*/ 428517 h 3032924"/>
              <a:gd name="connsiteX25" fmla="*/ 3120669 w 3239999"/>
              <a:gd name="connsiteY25" fmla="*/ 738345 h 3032924"/>
              <a:gd name="connsiteX26" fmla="*/ 3239999 w 3239999"/>
              <a:gd name="connsiteY26" fmla="*/ 738345 h 3032924"/>
              <a:gd name="connsiteX27" fmla="*/ 3239999 w 3239999"/>
              <a:gd name="connsiteY27" fmla="*/ 3032924 h 3032924"/>
              <a:gd name="connsiteX28" fmla="*/ 0 w 3239999"/>
              <a:gd name="connsiteY28" fmla="*/ 3032924 h 3032924"/>
              <a:gd name="connsiteX29" fmla="*/ 0 w 3239999"/>
              <a:gd name="connsiteY29" fmla="*/ 738345 h 3032924"/>
              <a:gd name="connsiteX30" fmla="*/ 102477 w 3239999"/>
              <a:gd name="connsiteY30" fmla="*/ 738345 h 3032924"/>
              <a:gd name="connsiteX31" fmla="*/ 102477 w 3239999"/>
              <a:gd name="connsiteY31" fmla="*/ 428517 h 3032924"/>
              <a:gd name="connsiteX32" fmla="*/ 385229 w 3239999"/>
              <a:gd name="connsiteY32" fmla="*/ 430441 h 3032924"/>
              <a:gd name="connsiteX33" fmla="*/ 386326 w 3239999"/>
              <a:gd name="connsiteY33" fmla="*/ 91100 h 3032924"/>
              <a:gd name="connsiteX34" fmla="*/ 833935 w 3239999"/>
              <a:gd name="connsiteY34" fmla="*/ 2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34" fmla="*/ 1668046 w 3239999"/>
              <a:gd name="connsiteY34" fmla="*/ 2869642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39143 w 3239999"/>
              <a:gd name="connsiteY32" fmla="*/ 2776423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3000856 w 3239999"/>
              <a:gd name="connsiteY3" fmla="*/ 2776423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 name="connsiteX0" fmla="*/ 1576606 w 3239999"/>
              <a:gd name="connsiteY0" fmla="*/ 2778202 h 3032924"/>
              <a:gd name="connsiteX1" fmla="*/ 1663394 w 3239999"/>
              <a:gd name="connsiteY1" fmla="*/ 2778202 h 3032924"/>
              <a:gd name="connsiteX2" fmla="*/ 1663394 w 3239999"/>
              <a:gd name="connsiteY2" fmla="*/ 2776423 h 3032924"/>
              <a:gd name="connsiteX3" fmla="*/ 2991331 w 3239999"/>
              <a:gd name="connsiteY3" fmla="*/ 2709748 h 3032924"/>
              <a:gd name="connsiteX4" fmla="*/ 3000856 w 3239999"/>
              <a:gd name="connsiteY4" fmla="*/ 526981 h 3032924"/>
              <a:gd name="connsiteX5" fmla="*/ 2855082 w 3239999"/>
              <a:gd name="connsiteY5" fmla="*/ 526981 h 3032924"/>
              <a:gd name="connsiteX6" fmla="*/ 2861369 w 3239999"/>
              <a:gd name="connsiteY6" fmla="*/ 2472117 h 3032924"/>
              <a:gd name="connsiteX7" fmla="*/ 1663394 w 3239999"/>
              <a:gd name="connsiteY7" fmla="*/ 2765302 h 3032924"/>
              <a:gd name="connsiteX8" fmla="*/ 1663394 w 3239999"/>
              <a:gd name="connsiteY8" fmla="*/ 526981 h 3032924"/>
              <a:gd name="connsiteX9" fmla="*/ 1663394 w 3239999"/>
              <a:gd name="connsiteY9" fmla="*/ 430441 h 3032924"/>
              <a:gd name="connsiteX10" fmla="*/ 1663394 w 3239999"/>
              <a:gd name="connsiteY10" fmla="*/ 402054 h 3032924"/>
              <a:gd name="connsiteX11" fmla="*/ 2406065 w 3239999"/>
              <a:gd name="connsiteY11" fmla="*/ 22 h 3032924"/>
              <a:gd name="connsiteX12" fmla="*/ 2853673 w 3239999"/>
              <a:gd name="connsiteY12" fmla="*/ 91100 h 3032924"/>
              <a:gd name="connsiteX13" fmla="*/ 2854770 w 3239999"/>
              <a:gd name="connsiteY13" fmla="*/ 430441 h 3032924"/>
              <a:gd name="connsiteX14" fmla="*/ 3120669 w 3239999"/>
              <a:gd name="connsiteY14" fmla="*/ 428517 h 3032924"/>
              <a:gd name="connsiteX15" fmla="*/ 3120669 w 3239999"/>
              <a:gd name="connsiteY15" fmla="*/ 738345 h 3032924"/>
              <a:gd name="connsiteX16" fmla="*/ 3239999 w 3239999"/>
              <a:gd name="connsiteY16" fmla="*/ 738345 h 3032924"/>
              <a:gd name="connsiteX17" fmla="*/ 3239999 w 3239999"/>
              <a:gd name="connsiteY17" fmla="*/ 3032924 h 3032924"/>
              <a:gd name="connsiteX18" fmla="*/ 0 w 3239999"/>
              <a:gd name="connsiteY18" fmla="*/ 3032924 h 3032924"/>
              <a:gd name="connsiteX19" fmla="*/ 0 w 3239999"/>
              <a:gd name="connsiteY19" fmla="*/ 738345 h 3032924"/>
              <a:gd name="connsiteX20" fmla="*/ 102477 w 3239999"/>
              <a:gd name="connsiteY20" fmla="*/ 738345 h 3032924"/>
              <a:gd name="connsiteX21" fmla="*/ 102477 w 3239999"/>
              <a:gd name="connsiteY21" fmla="*/ 428517 h 3032924"/>
              <a:gd name="connsiteX22" fmla="*/ 385229 w 3239999"/>
              <a:gd name="connsiteY22" fmla="*/ 430441 h 3032924"/>
              <a:gd name="connsiteX23" fmla="*/ 386326 w 3239999"/>
              <a:gd name="connsiteY23" fmla="*/ 91100 h 3032924"/>
              <a:gd name="connsiteX24" fmla="*/ 833935 w 3239999"/>
              <a:gd name="connsiteY24" fmla="*/ 22 h 3032924"/>
              <a:gd name="connsiteX25" fmla="*/ 1576606 w 3239999"/>
              <a:gd name="connsiteY25" fmla="*/ 402054 h 3032924"/>
              <a:gd name="connsiteX26" fmla="*/ 1576606 w 3239999"/>
              <a:gd name="connsiteY26" fmla="*/ 430441 h 3032924"/>
              <a:gd name="connsiteX27" fmla="*/ 1576606 w 3239999"/>
              <a:gd name="connsiteY27" fmla="*/ 526981 h 3032924"/>
              <a:gd name="connsiteX28" fmla="*/ 1576606 w 3239999"/>
              <a:gd name="connsiteY28" fmla="*/ 2765302 h 3032924"/>
              <a:gd name="connsiteX29" fmla="*/ 378630 w 3239999"/>
              <a:gd name="connsiteY29" fmla="*/ 2472117 h 3032924"/>
              <a:gd name="connsiteX30" fmla="*/ 384918 w 3239999"/>
              <a:gd name="connsiteY30" fmla="*/ 526981 h 3032924"/>
              <a:gd name="connsiteX31" fmla="*/ 239143 w 3239999"/>
              <a:gd name="connsiteY31" fmla="*/ 526981 h 3032924"/>
              <a:gd name="connsiteX32" fmla="*/ 229618 w 3239999"/>
              <a:gd name="connsiteY32" fmla="*/ 2690698 h 3032924"/>
              <a:gd name="connsiteX33" fmla="*/ 1576606 w 3239999"/>
              <a:gd name="connsiteY33" fmla="*/ 2776423 h 3032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239999" h="3032924">
                <a:moveTo>
                  <a:pt x="1576606" y="2778202"/>
                </a:moveTo>
                <a:cubicBezTo>
                  <a:pt x="1576606" y="2778795"/>
                  <a:pt x="1663394" y="2792670"/>
                  <a:pt x="1663394" y="2778202"/>
                </a:cubicBezTo>
                <a:lnTo>
                  <a:pt x="1663394" y="2776423"/>
                </a:lnTo>
                <a:cubicBezTo>
                  <a:pt x="2185083" y="2605634"/>
                  <a:pt x="2444552" y="2500589"/>
                  <a:pt x="2991331" y="2709748"/>
                </a:cubicBezTo>
                <a:lnTo>
                  <a:pt x="3000856" y="526981"/>
                </a:lnTo>
                <a:lnTo>
                  <a:pt x="2855082" y="526981"/>
                </a:lnTo>
                <a:cubicBezTo>
                  <a:pt x="2857178" y="1175360"/>
                  <a:pt x="2859273" y="1823738"/>
                  <a:pt x="2861369" y="2472117"/>
                </a:cubicBezTo>
                <a:cubicBezTo>
                  <a:pt x="2483869" y="2318121"/>
                  <a:pt x="2052449" y="2439541"/>
                  <a:pt x="1663394" y="2765302"/>
                </a:cubicBezTo>
                <a:lnTo>
                  <a:pt x="1663394" y="526981"/>
                </a:lnTo>
                <a:lnTo>
                  <a:pt x="1663394" y="430441"/>
                </a:lnTo>
                <a:lnTo>
                  <a:pt x="1663394" y="402054"/>
                </a:lnTo>
                <a:cubicBezTo>
                  <a:pt x="1896442" y="149589"/>
                  <a:pt x="2115835" y="2106"/>
                  <a:pt x="2406065" y="22"/>
                </a:cubicBezTo>
                <a:cubicBezTo>
                  <a:pt x="2537987" y="-925"/>
                  <a:pt x="2684544" y="28169"/>
                  <a:pt x="2853673" y="91100"/>
                </a:cubicBezTo>
                <a:cubicBezTo>
                  <a:pt x="2854039" y="204214"/>
                  <a:pt x="2854404" y="317327"/>
                  <a:pt x="2854770" y="430441"/>
                </a:cubicBezTo>
                <a:lnTo>
                  <a:pt x="3120669" y="428517"/>
                </a:lnTo>
                <a:lnTo>
                  <a:pt x="3120669" y="738345"/>
                </a:lnTo>
                <a:lnTo>
                  <a:pt x="3239999" y="738345"/>
                </a:lnTo>
                <a:lnTo>
                  <a:pt x="3239999" y="3032924"/>
                </a:lnTo>
                <a:lnTo>
                  <a:pt x="0" y="3032924"/>
                </a:lnTo>
                <a:lnTo>
                  <a:pt x="0" y="738345"/>
                </a:lnTo>
                <a:lnTo>
                  <a:pt x="102477" y="738345"/>
                </a:lnTo>
                <a:lnTo>
                  <a:pt x="102477" y="428517"/>
                </a:lnTo>
                <a:lnTo>
                  <a:pt x="385229" y="430441"/>
                </a:lnTo>
                <a:cubicBezTo>
                  <a:pt x="385595" y="317327"/>
                  <a:pt x="385960" y="204214"/>
                  <a:pt x="386326" y="91100"/>
                </a:cubicBezTo>
                <a:cubicBezTo>
                  <a:pt x="555455" y="28169"/>
                  <a:pt x="702013" y="-925"/>
                  <a:pt x="833935" y="22"/>
                </a:cubicBezTo>
                <a:cubicBezTo>
                  <a:pt x="1124164" y="2106"/>
                  <a:pt x="1343558" y="149589"/>
                  <a:pt x="1576606" y="402054"/>
                </a:cubicBezTo>
                <a:lnTo>
                  <a:pt x="1576606" y="430441"/>
                </a:lnTo>
                <a:lnTo>
                  <a:pt x="1576606" y="526981"/>
                </a:lnTo>
                <a:lnTo>
                  <a:pt x="1576606" y="2765302"/>
                </a:lnTo>
                <a:cubicBezTo>
                  <a:pt x="1187550" y="2439541"/>
                  <a:pt x="756130" y="2318121"/>
                  <a:pt x="378630" y="2472117"/>
                </a:cubicBezTo>
                <a:lnTo>
                  <a:pt x="384918" y="526981"/>
                </a:lnTo>
                <a:lnTo>
                  <a:pt x="239143" y="526981"/>
                </a:lnTo>
                <a:lnTo>
                  <a:pt x="229618" y="2690698"/>
                </a:lnTo>
                <a:cubicBezTo>
                  <a:pt x="773243" y="2466244"/>
                  <a:pt x="1081748" y="2626096"/>
                  <a:pt x="1576606" y="2776423"/>
                </a:cubicBezTo>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24" name="Text Placeholder 10">
            <a:extLst>
              <a:ext uri="{FF2B5EF4-FFF2-40B4-BE49-F238E27FC236}">
                <a16:creationId xmlns:a16="http://schemas.microsoft.com/office/drawing/2014/main" id="{1A4F8E18-0A2F-4144-AA30-4EA17FAA3303}"/>
              </a:ext>
            </a:extLst>
          </p:cNvPr>
          <p:cNvSpPr txBox="1">
            <a:spLocks/>
          </p:cNvSpPr>
          <p:nvPr/>
        </p:nvSpPr>
        <p:spPr>
          <a:xfrm>
            <a:off x="8405663" y="1649924"/>
            <a:ext cx="3086831" cy="9513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400" b="1" dirty="0">
                <a:solidFill>
                  <a:schemeClr val="accent1"/>
                </a:solidFill>
                <a:latin typeface="+mj-lt"/>
                <a:cs typeface="Arial" pitchFamily="34" charset="0"/>
              </a:rPr>
              <a:t>Table</a:t>
            </a:r>
            <a:r>
              <a:rPr lang="en-US" altLang="ko-KR" sz="2400" b="1" dirty="0">
                <a:solidFill>
                  <a:schemeClr val="tx1">
                    <a:lumMod val="75000"/>
                    <a:lumOff val="25000"/>
                  </a:schemeClr>
                </a:solidFill>
                <a:latin typeface="+mj-lt"/>
                <a:cs typeface="Arial" pitchFamily="34" charset="0"/>
              </a:rPr>
              <a:t> Presentation Designed</a:t>
            </a:r>
          </a:p>
        </p:txBody>
      </p:sp>
      <p:sp>
        <p:nvSpPr>
          <p:cNvPr id="25" name="TextBox 24">
            <a:extLst>
              <a:ext uri="{FF2B5EF4-FFF2-40B4-BE49-F238E27FC236}">
                <a16:creationId xmlns:a16="http://schemas.microsoft.com/office/drawing/2014/main" id="{1BDA65D3-E0BC-4828-874B-DE490C3EDBA9}"/>
              </a:ext>
            </a:extLst>
          </p:cNvPr>
          <p:cNvSpPr txBox="1"/>
          <p:nvPr/>
        </p:nvSpPr>
        <p:spPr>
          <a:xfrm>
            <a:off x="8980238" y="5745631"/>
            <a:ext cx="1928167" cy="307777"/>
          </a:xfrm>
          <a:prstGeom prst="rect">
            <a:avLst/>
          </a:prstGeom>
          <a:solidFill>
            <a:schemeClr val="accent3"/>
          </a:solidFill>
        </p:spPr>
        <p:txBody>
          <a:bodyPr wrap="square" rtlCol="0">
            <a:spAutoFit/>
          </a:bodyPr>
          <a:lstStyle/>
          <a:p>
            <a:r>
              <a:rPr lang="en-US" altLang="ko-KR" sz="1400" b="1" dirty="0">
                <a:solidFill>
                  <a:schemeClr val="bg1"/>
                </a:solidFill>
                <a:cs typeface="Arial" pitchFamily="34" charset="0"/>
              </a:rPr>
              <a:t>Modern PowerPoint</a:t>
            </a:r>
            <a:endParaRPr lang="ko-KR" altLang="en-US" sz="1400" b="1" dirty="0">
              <a:solidFill>
                <a:schemeClr val="bg1"/>
              </a:solidFill>
              <a:cs typeface="Arial" pitchFamily="34" charset="0"/>
            </a:endParaRPr>
          </a:p>
        </p:txBody>
      </p:sp>
      <p:sp>
        <p:nvSpPr>
          <p:cNvPr id="26" name="TextBox 25">
            <a:extLst>
              <a:ext uri="{FF2B5EF4-FFF2-40B4-BE49-F238E27FC236}">
                <a16:creationId xmlns:a16="http://schemas.microsoft.com/office/drawing/2014/main" id="{EB358929-F184-4582-AE8B-5130B462B94D}"/>
              </a:ext>
            </a:extLst>
          </p:cNvPr>
          <p:cNvSpPr txBox="1"/>
          <p:nvPr/>
        </p:nvSpPr>
        <p:spPr>
          <a:xfrm>
            <a:off x="8396150" y="2607677"/>
            <a:ext cx="3096344" cy="461665"/>
          </a:xfrm>
          <a:prstGeom prst="rect">
            <a:avLst/>
          </a:prstGeom>
          <a:noFill/>
        </p:spPr>
        <p:txBody>
          <a:bodyPr wrap="square" rtlCol="0">
            <a:spAutoFit/>
          </a:bodyPr>
          <a:lstStyle/>
          <a:p>
            <a:r>
              <a:rPr lang="en-US" altLang="ko-KR" sz="1200" b="1" dirty="0">
                <a:solidFill>
                  <a:schemeClr val="accent1"/>
                </a:solidFill>
                <a:cs typeface="Arial" pitchFamily="34" charset="0"/>
              </a:rPr>
              <a:t>Get a modern PowerPoint  Presentation that is beautifully designed. </a:t>
            </a:r>
          </a:p>
        </p:txBody>
      </p:sp>
      <p:sp>
        <p:nvSpPr>
          <p:cNvPr id="27" name="TextBox 26">
            <a:extLst>
              <a:ext uri="{FF2B5EF4-FFF2-40B4-BE49-F238E27FC236}">
                <a16:creationId xmlns:a16="http://schemas.microsoft.com/office/drawing/2014/main" id="{724B616B-E19D-4180-9EA9-CD1B9A626CE7}"/>
              </a:ext>
            </a:extLst>
          </p:cNvPr>
          <p:cNvSpPr txBox="1"/>
          <p:nvPr/>
        </p:nvSpPr>
        <p:spPr>
          <a:xfrm>
            <a:off x="8396150" y="3130053"/>
            <a:ext cx="3096344" cy="1754326"/>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I hope and I believe that this Template will your Time, Money and Reputation. Easy to change colors, photos and Text. You can simply impress your audience and add a unique zing and appeal to your Presentations. I hope and I believe that this Template will your Time, Money and Reputation. Get a modern PowerPoint  Presentation that is beautifully designed. </a:t>
            </a:r>
            <a:endParaRPr lang="ko-KR" altLang="en-US" sz="1200" dirty="0">
              <a:solidFill>
                <a:schemeClr val="tx1">
                  <a:lumMod val="75000"/>
                  <a:lumOff val="25000"/>
                </a:schemeClr>
              </a:solidFill>
              <a:cs typeface="Arial" pitchFamily="34" charset="0"/>
            </a:endParaRPr>
          </a:p>
        </p:txBody>
      </p:sp>
    </p:spTree>
    <p:extLst>
      <p:ext uri="{BB962C8B-B14F-4D97-AF65-F5344CB8AC3E}">
        <p14:creationId xmlns:p14="http://schemas.microsoft.com/office/powerpoint/2010/main" val="2832150672"/>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11">
            <a:extLst>
              <a:ext uri="{FF2B5EF4-FFF2-40B4-BE49-F238E27FC236}">
                <a16:creationId xmlns:a16="http://schemas.microsoft.com/office/drawing/2014/main" id="{281D2D6F-9DE6-4E2E-9C8F-9C877AA55B37}"/>
              </a:ext>
            </a:extLst>
          </p:cNvPr>
          <p:cNvGrpSpPr/>
          <p:nvPr/>
        </p:nvGrpSpPr>
        <p:grpSpPr>
          <a:xfrm>
            <a:off x="1481668" y="3283403"/>
            <a:ext cx="7392282" cy="1421768"/>
            <a:chOff x="-713978" y="3320954"/>
            <a:chExt cx="7392282" cy="1421768"/>
          </a:xfrm>
        </p:grpSpPr>
        <p:cxnSp>
          <p:nvCxnSpPr>
            <p:cNvPr id="4" name="Straight Connector 6">
              <a:extLst>
                <a:ext uri="{FF2B5EF4-FFF2-40B4-BE49-F238E27FC236}">
                  <a16:creationId xmlns:a16="http://schemas.microsoft.com/office/drawing/2014/main" id="{C612B073-11AC-4523-AF36-C6969741DC64}"/>
                </a:ext>
              </a:extLst>
            </p:cNvPr>
            <p:cNvCxnSpPr/>
            <p:nvPr/>
          </p:nvCxnSpPr>
          <p:spPr>
            <a:xfrm>
              <a:off x="6221104" y="3320954"/>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 name="Straight Connector 49">
              <a:extLst>
                <a:ext uri="{FF2B5EF4-FFF2-40B4-BE49-F238E27FC236}">
                  <a16:creationId xmlns:a16="http://schemas.microsoft.com/office/drawing/2014/main" id="{1FA56C56-1375-4D15-A1E2-AB9942A4CA2D}"/>
                </a:ext>
              </a:extLst>
            </p:cNvPr>
            <p:cNvCxnSpPr/>
            <p:nvPr/>
          </p:nvCxnSpPr>
          <p:spPr>
            <a:xfrm>
              <a:off x="3447070" y="3320954"/>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 name="Straight Connector 51">
              <a:extLst>
                <a:ext uri="{FF2B5EF4-FFF2-40B4-BE49-F238E27FC236}">
                  <a16:creationId xmlns:a16="http://schemas.microsoft.com/office/drawing/2014/main" id="{B3F68D0E-3008-4719-A3F3-33485ACA2426}"/>
                </a:ext>
              </a:extLst>
            </p:cNvPr>
            <p:cNvCxnSpPr/>
            <p:nvPr/>
          </p:nvCxnSpPr>
          <p:spPr>
            <a:xfrm>
              <a:off x="673038" y="3320954"/>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53">
              <a:extLst>
                <a:ext uri="{FF2B5EF4-FFF2-40B4-BE49-F238E27FC236}">
                  <a16:creationId xmlns:a16="http://schemas.microsoft.com/office/drawing/2014/main" id="{CFDEF1DA-AD74-4CC4-A8FC-7915D9543D98}"/>
                </a:ext>
              </a:extLst>
            </p:cNvPr>
            <p:cNvCxnSpPr/>
            <p:nvPr/>
          </p:nvCxnSpPr>
          <p:spPr>
            <a:xfrm flipV="1">
              <a:off x="4834086" y="4285522"/>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55">
              <a:extLst>
                <a:ext uri="{FF2B5EF4-FFF2-40B4-BE49-F238E27FC236}">
                  <a16:creationId xmlns:a16="http://schemas.microsoft.com/office/drawing/2014/main" id="{C6FC1786-76AA-49A2-8124-42D1EC4C002F}"/>
                </a:ext>
              </a:extLst>
            </p:cNvPr>
            <p:cNvCxnSpPr/>
            <p:nvPr/>
          </p:nvCxnSpPr>
          <p:spPr>
            <a:xfrm flipV="1">
              <a:off x="2060054" y="4285522"/>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55">
              <a:extLst>
                <a:ext uri="{FF2B5EF4-FFF2-40B4-BE49-F238E27FC236}">
                  <a16:creationId xmlns:a16="http://schemas.microsoft.com/office/drawing/2014/main" id="{8EF7F91D-8E1D-498E-AE67-9F855304C69F}"/>
                </a:ext>
              </a:extLst>
            </p:cNvPr>
            <p:cNvCxnSpPr/>
            <p:nvPr/>
          </p:nvCxnSpPr>
          <p:spPr>
            <a:xfrm flipV="1">
              <a:off x="-713978" y="4285522"/>
              <a:ext cx="457200" cy="45720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10" name="Group 9">
            <a:extLst>
              <a:ext uri="{FF2B5EF4-FFF2-40B4-BE49-F238E27FC236}">
                <a16:creationId xmlns:a16="http://schemas.microsoft.com/office/drawing/2014/main" id="{61102F98-2F8A-46F0-9BB1-76A8C4832EDC}"/>
              </a:ext>
            </a:extLst>
          </p:cNvPr>
          <p:cNvGrpSpPr/>
          <p:nvPr/>
        </p:nvGrpSpPr>
        <p:grpSpPr>
          <a:xfrm>
            <a:off x="986764" y="3740603"/>
            <a:ext cx="8661202" cy="514942"/>
            <a:chOff x="-373747" y="3778154"/>
            <a:chExt cx="7826067" cy="514942"/>
          </a:xfrm>
        </p:grpSpPr>
        <p:sp>
          <p:nvSpPr>
            <p:cNvPr id="11" name="Chevron 2">
              <a:extLst>
                <a:ext uri="{FF2B5EF4-FFF2-40B4-BE49-F238E27FC236}">
                  <a16:creationId xmlns:a16="http://schemas.microsoft.com/office/drawing/2014/main" id="{488D96C4-9E70-4A64-9324-3AB9689F5BEF}"/>
                </a:ext>
              </a:extLst>
            </p:cNvPr>
            <p:cNvSpPr/>
            <p:nvPr/>
          </p:nvSpPr>
          <p:spPr>
            <a:xfrm>
              <a:off x="933736" y="3778154"/>
              <a:ext cx="1434480" cy="51494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2" name="Chevron 37">
              <a:extLst>
                <a:ext uri="{FF2B5EF4-FFF2-40B4-BE49-F238E27FC236}">
                  <a16:creationId xmlns:a16="http://schemas.microsoft.com/office/drawing/2014/main" id="{D0A0ACCA-3459-441B-8237-A530320A44EA}"/>
                </a:ext>
              </a:extLst>
            </p:cNvPr>
            <p:cNvSpPr/>
            <p:nvPr/>
          </p:nvSpPr>
          <p:spPr>
            <a:xfrm>
              <a:off x="2204762" y="3778154"/>
              <a:ext cx="1434480" cy="514942"/>
            </a:xfrm>
            <a:prstGeom prst="chevr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3" name="Chevron 38">
              <a:extLst>
                <a:ext uri="{FF2B5EF4-FFF2-40B4-BE49-F238E27FC236}">
                  <a16:creationId xmlns:a16="http://schemas.microsoft.com/office/drawing/2014/main" id="{0F4575AC-C283-421B-9A48-FE9E9B506A80}"/>
                </a:ext>
              </a:extLst>
            </p:cNvPr>
            <p:cNvSpPr/>
            <p:nvPr/>
          </p:nvSpPr>
          <p:spPr>
            <a:xfrm>
              <a:off x="3475788" y="3778154"/>
              <a:ext cx="1434480" cy="514942"/>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4" name="Chevron 39">
              <a:extLst>
                <a:ext uri="{FF2B5EF4-FFF2-40B4-BE49-F238E27FC236}">
                  <a16:creationId xmlns:a16="http://schemas.microsoft.com/office/drawing/2014/main" id="{C2E461E5-F91B-4C62-B315-1209E1DED19F}"/>
                </a:ext>
              </a:extLst>
            </p:cNvPr>
            <p:cNvSpPr/>
            <p:nvPr/>
          </p:nvSpPr>
          <p:spPr>
            <a:xfrm>
              <a:off x="4746814" y="3778154"/>
              <a:ext cx="1434480" cy="514942"/>
            </a:xfrm>
            <a:prstGeom prst="chevr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5" name="Chevron 40">
              <a:extLst>
                <a:ext uri="{FF2B5EF4-FFF2-40B4-BE49-F238E27FC236}">
                  <a16:creationId xmlns:a16="http://schemas.microsoft.com/office/drawing/2014/main" id="{4EAF2F64-4172-4666-89CF-59A48C3FC327}"/>
                </a:ext>
              </a:extLst>
            </p:cNvPr>
            <p:cNvSpPr/>
            <p:nvPr/>
          </p:nvSpPr>
          <p:spPr>
            <a:xfrm>
              <a:off x="6017840" y="3778154"/>
              <a:ext cx="1434480" cy="514942"/>
            </a:xfrm>
            <a:prstGeom prst="chevr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sp>
          <p:nvSpPr>
            <p:cNvPr id="16" name="Chevron 2">
              <a:extLst>
                <a:ext uri="{FF2B5EF4-FFF2-40B4-BE49-F238E27FC236}">
                  <a16:creationId xmlns:a16="http://schemas.microsoft.com/office/drawing/2014/main" id="{44F25289-8DF5-4FF0-90EB-3D726534715E}"/>
                </a:ext>
              </a:extLst>
            </p:cNvPr>
            <p:cNvSpPr/>
            <p:nvPr/>
          </p:nvSpPr>
          <p:spPr>
            <a:xfrm>
              <a:off x="-373747" y="3778154"/>
              <a:ext cx="1434480" cy="514942"/>
            </a:xfrm>
            <a:prstGeom prst="chevr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grpSp>
      <p:grpSp>
        <p:nvGrpSpPr>
          <p:cNvPr id="17" name="Group 61">
            <a:extLst>
              <a:ext uri="{FF2B5EF4-FFF2-40B4-BE49-F238E27FC236}">
                <a16:creationId xmlns:a16="http://schemas.microsoft.com/office/drawing/2014/main" id="{2AB03D6A-545D-4F9F-AD36-F51DCD49A53A}"/>
              </a:ext>
            </a:extLst>
          </p:cNvPr>
          <p:cNvGrpSpPr/>
          <p:nvPr/>
        </p:nvGrpSpPr>
        <p:grpSpPr>
          <a:xfrm>
            <a:off x="1930565" y="2172928"/>
            <a:ext cx="1836018" cy="1078798"/>
            <a:chOff x="7026501" y="4509120"/>
            <a:chExt cx="1499710" cy="1078798"/>
          </a:xfrm>
        </p:grpSpPr>
        <p:sp>
          <p:nvSpPr>
            <p:cNvPr id="18" name="TextBox 17">
              <a:extLst>
                <a:ext uri="{FF2B5EF4-FFF2-40B4-BE49-F238E27FC236}">
                  <a16:creationId xmlns:a16="http://schemas.microsoft.com/office/drawing/2014/main" id="{CA8CEFC7-A8BC-4FF9-A8BE-011E9693E3B5}"/>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19" name="TextBox 18">
              <a:extLst>
                <a:ext uri="{FF2B5EF4-FFF2-40B4-BE49-F238E27FC236}">
                  <a16:creationId xmlns:a16="http://schemas.microsoft.com/office/drawing/2014/main" id="{E2943417-4B10-4254-987C-4CEB80552DC7}"/>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0" name="Group 65">
            <a:extLst>
              <a:ext uri="{FF2B5EF4-FFF2-40B4-BE49-F238E27FC236}">
                <a16:creationId xmlns:a16="http://schemas.microsoft.com/office/drawing/2014/main" id="{F8D963FF-D006-49B2-BBCC-C2D3005C4222}"/>
              </a:ext>
            </a:extLst>
          </p:cNvPr>
          <p:cNvGrpSpPr/>
          <p:nvPr/>
        </p:nvGrpSpPr>
        <p:grpSpPr>
          <a:xfrm>
            <a:off x="4714653" y="2172928"/>
            <a:ext cx="1836018" cy="1078798"/>
            <a:chOff x="7026501" y="4509120"/>
            <a:chExt cx="1499710" cy="1078798"/>
          </a:xfrm>
        </p:grpSpPr>
        <p:sp>
          <p:nvSpPr>
            <p:cNvPr id="21" name="TextBox 20">
              <a:extLst>
                <a:ext uri="{FF2B5EF4-FFF2-40B4-BE49-F238E27FC236}">
                  <a16:creationId xmlns:a16="http://schemas.microsoft.com/office/drawing/2014/main" id="{1D1528B5-2D25-4BDD-9AF5-F27CE33B9D57}"/>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22" name="TextBox 21">
              <a:extLst>
                <a:ext uri="{FF2B5EF4-FFF2-40B4-BE49-F238E27FC236}">
                  <a16:creationId xmlns:a16="http://schemas.microsoft.com/office/drawing/2014/main" id="{13DDF038-C832-420E-9F7B-A2DEC49F35FD}"/>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3" name="Group 68">
            <a:extLst>
              <a:ext uri="{FF2B5EF4-FFF2-40B4-BE49-F238E27FC236}">
                <a16:creationId xmlns:a16="http://schemas.microsoft.com/office/drawing/2014/main" id="{CA206271-E249-4B35-94CC-47456A4CDDDF}"/>
              </a:ext>
            </a:extLst>
          </p:cNvPr>
          <p:cNvGrpSpPr/>
          <p:nvPr/>
        </p:nvGrpSpPr>
        <p:grpSpPr>
          <a:xfrm>
            <a:off x="7498741" y="2172928"/>
            <a:ext cx="1836018" cy="1078798"/>
            <a:chOff x="7026501" y="4509120"/>
            <a:chExt cx="1499710" cy="1078798"/>
          </a:xfrm>
        </p:grpSpPr>
        <p:sp>
          <p:nvSpPr>
            <p:cNvPr id="24" name="TextBox 23">
              <a:extLst>
                <a:ext uri="{FF2B5EF4-FFF2-40B4-BE49-F238E27FC236}">
                  <a16:creationId xmlns:a16="http://schemas.microsoft.com/office/drawing/2014/main" id="{55CE5A4C-411A-4C3A-B52C-1EDFD6071A8C}"/>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25" name="TextBox 24">
              <a:extLst>
                <a:ext uri="{FF2B5EF4-FFF2-40B4-BE49-F238E27FC236}">
                  <a16:creationId xmlns:a16="http://schemas.microsoft.com/office/drawing/2014/main" id="{BA6215E8-BED8-40F4-A588-A496B0E23166}"/>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grpSp>
        <p:nvGrpSpPr>
          <p:cNvPr id="26" name="Group 71">
            <a:extLst>
              <a:ext uri="{FF2B5EF4-FFF2-40B4-BE49-F238E27FC236}">
                <a16:creationId xmlns:a16="http://schemas.microsoft.com/office/drawing/2014/main" id="{399A3300-7677-492B-A716-C305E789ACE2}"/>
              </a:ext>
            </a:extLst>
          </p:cNvPr>
          <p:cNvGrpSpPr/>
          <p:nvPr/>
        </p:nvGrpSpPr>
        <p:grpSpPr>
          <a:xfrm>
            <a:off x="3322609" y="4812027"/>
            <a:ext cx="1836018" cy="1078798"/>
            <a:chOff x="7026501" y="4509120"/>
            <a:chExt cx="1499710" cy="1078798"/>
          </a:xfrm>
        </p:grpSpPr>
        <p:sp>
          <p:nvSpPr>
            <p:cNvPr id="27" name="TextBox 26">
              <a:extLst>
                <a:ext uri="{FF2B5EF4-FFF2-40B4-BE49-F238E27FC236}">
                  <a16:creationId xmlns:a16="http://schemas.microsoft.com/office/drawing/2014/main" id="{A5F8E591-2098-4E5B-A531-325A64D306B6}"/>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28" name="TextBox 27">
              <a:extLst>
                <a:ext uri="{FF2B5EF4-FFF2-40B4-BE49-F238E27FC236}">
                  <a16:creationId xmlns:a16="http://schemas.microsoft.com/office/drawing/2014/main" id="{7B4C9BE1-6491-4FAF-A5B7-C19EDEFD2308}"/>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grpSp>
      <p:grpSp>
        <p:nvGrpSpPr>
          <p:cNvPr id="29" name="Group 74">
            <a:extLst>
              <a:ext uri="{FF2B5EF4-FFF2-40B4-BE49-F238E27FC236}">
                <a16:creationId xmlns:a16="http://schemas.microsoft.com/office/drawing/2014/main" id="{FA76B1A7-EBC5-455B-B199-3EEE45B4D87B}"/>
              </a:ext>
            </a:extLst>
          </p:cNvPr>
          <p:cNvGrpSpPr/>
          <p:nvPr/>
        </p:nvGrpSpPr>
        <p:grpSpPr>
          <a:xfrm>
            <a:off x="6106697" y="4812027"/>
            <a:ext cx="1836018" cy="1078798"/>
            <a:chOff x="7026501" y="4509120"/>
            <a:chExt cx="1499710" cy="1078798"/>
          </a:xfrm>
        </p:grpSpPr>
        <p:sp>
          <p:nvSpPr>
            <p:cNvPr id="30" name="TextBox 29">
              <a:extLst>
                <a:ext uri="{FF2B5EF4-FFF2-40B4-BE49-F238E27FC236}">
                  <a16:creationId xmlns:a16="http://schemas.microsoft.com/office/drawing/2014/main" id="{7FE3DAA7-725F-4CBF-9EE5-401B5DBFCC70}"/>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31" name="TextBox 30">
              <a:extLst>
                <a:ext uri="{FF2B5EF4-FFF2-40B4-BE49-F238E27FC236}">
                  <a16:creationId xmlns:a16="http://schemas.microsoft.com/office/drawing/2014/main" id="{1419792A-9BF7-4FA8-9CCE-855B39FB98D9}"/>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 </a:t>
              </a:r>
              <a:endParaRPr lang="ko-KR" altLang="en-US" sz="1200" dirty="0">
                <a:solidFill>
                  <a:schemeClr val="tx1">
                    <a:lumMod val="75000"/>
                    <a:lumOff val="25000"/>
                  </a:schemeClr>
                </a:solidFill>
                <a:cs typeface="Arial" pitchFamily="34" charset="0"/>
              </a:endParaRPr>
            </a:p>
          </p:txBody>
        </p:sp>
      </p:grpSp>
      <p:sp>
        <p:nvSpPr>
          <p:cNvPr id="32" name="TextBox 31">
            <a:extLst>
              <a:ext uri="{FF2B5EF4-FFF2-40B4-BE49-F238E27FC236}">
                <a16:creationId xmlns:a16="http://schemas.microsoft.com/office/drawing/2014/main" id="{7FBC8238-B54E-46B2-9441-730B04FF254F}"/>
              </a:ext>
            </a:extLst>
          </p:cNvPr>
          <p:cNvSpPr txBox="1"/>
          <p:nvPr/>
        </p:nvSpPr>
        <p:spPr>
          <a:xfrm>
            <a:off x="2681582"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3" name="TextBox 32">
            <a:extLst>
              <a:ext uri="{FF2B5EF4-FFF2-40B4-BE49-F238E27FC236}">
                <a16:creationId xmlns:a16="http://schemas.microsoft.com/office/drawing/2014/main" id="{C812FEDE-E280-40F5-9BCE-22809C8EAF69}"/>
              </a:ext>
            </a:extLst>
          </p:cNvPr>
          <p:cNvSpPr txBox="1"/>
          <p:nvPr/>
        </p:nvSpPr>
        <p:spPr>
          <a:xfrm>
            <a:off x="4098389"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4" name="TextBox 33">
            <a:extLst>
              <a:ext uri="{FF2B5EF4-FFF2-40B4-BE49-F238E27FC236}">
                <a16:creationId xmlns:a16="http://schemas.microsoft.com/office/drawing/2014/main" id="{0608D4F8-E8B3-45EE-8CAB-723AF5C41FBF}"/>
              </a:ext>
            </a:extLst>
          </p:cNvPr>
          <p:cNvSpPr txBox="1"/>
          <p:nvPr/>
        </p:nvSpPr>
        <p:spPr>
          <a:xfrm>
            <a:off x="5515196"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5" name="TextBox 34">
            <a:extLst>
              <a:ext uri="{FF2B5EF4-FFF2-40B4-BE49-F238E27FC236}">
                <a16:creationId xmlns:a16="http://schemas.microsoft.com/office/drawing/2014/main" id="{85315DA4-7E28-4BBE-85EE-A933B567616E}"/>
              </a:ext>
            </a:extLst>
          </p:cNvPr>
          <p:cNvSpPr txBox="1"/>
          <p:nvPr/>
        </p:nvSpPr>
        <p:spPr>
          <a:xfrm>
            <a:off x="6932003"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6" name="TextBox 35">
            <a:extLst>
              <a:ext uri="{FF2B5EF4-FFF2-40B4-BE49-F238E27FC236}">
                <a16:creationId xmlns:a16="http://schemas.microsoft.com/office/drawing/2014/main" id="{E3C5F805-5865-4D93-9273-A63F335BF8C0}"/>
              </a:ext>
            </a:extLst>
          </p:cNvPr>
          <p:cNvSpPr txBox="1"/>
          <p:nvPr/>
        </p:nvSpPr>
        <p:spPr>
          <a:xfrm>
            <a:off x="8348809"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sp>
        <p:nvSpPr>
          <p:cNvPr id="37" name="TextBox 36">
            <a:extLst>
              <a:ext uri="{FF2B5EF4-FFF2-40B4-BE49-F238E27FC236}">
                <a16:creationId xmlns:a16="http://schemas.microsoft.com/office/drawing/2014/main" id="{A5F8704A-3B0E-4BC1-9B07-235F748776E8}"/>
              </a:ext>
            </a:extLst>
          </p:cNvPr>
          <p:cNvSpPr txBox="1"/>
          <p:nvPr/>
        </p:nvSpPr>
        <p:spPr>
          <a:xfrm>
            <a:off x="1264775" y="3869928"/>
            <a:ext cx="1203663" cy="276999"/>
          </a:xfrm>
          <a:prstGeom prst="rect">
            <a:avLst/>
          </a:prstGeom>
          <a:noFill/>
        </p:spPr>
        <p:txBody>
          <a:bodyPr wrap="square" rtlCol="0">
            <a:spAutoFit/>
          </a:bodyPr>
          <a:lstStyle/>
          <a:p>
            <a:pPr algn="ctr"/>
            <a:r>
              <a:rPr lang="en-US" altLang="ko-KR" sz="1200" b="1" dirty="0">
                <a:solidFill>
                  <a:schemeClr val="bg1"/>
                </a:solidFill>
                <a:cs typeface="Arial" pitchFamily="34" charset="0"/>
              </a:rPr>
              <a:t>Add Text</a:t>
            </a:r>
            <a:endParaRPr lang="ko-KR" altLang="en-US" sz="1200" b="1" dirty="0">
              <a:solidFill>
                <a:schemeClr val="bg1"/>
              </a:solidFill>
              <a:cs typeface="Arial" pitchFamily="34" charset="0"/>
            </a:endParaRPr>
          </a:p>
        </p:txBody>
      </p:sp>
      <p:grpSp>
        <p:nvGrpSpPr>
          <p:cNvPr id="38" name="Group 71">
            <a:extLst>
              <a:ext uri="{FF2B5EF4-FFF2-40B4-BE49-F238E27FC236}">
                <a16:creationId xmlns:a16="http://schemas.microsoft.com/office/drawing/2014/main" id="{C41A434B-EEE5-46FF-BACA-409736E5C82D}"/>
              </a:ext>
            </a:extLst>
          </p:cNvPr>
          <p:cNvGrpSpPr/>
          <p:nvPr/>
        </p:nvGrpSpPr>
        <p:grpSpPr>
          <a:xfrm>
            <a:off x="538521" y="4822059"/>
            <a:ext cx="1836018" cy="1078798"/>
            <a:chOff x="7026501" y="4509120"/>
            <a:chExt cx="1499710" cy="1078798"/>
          </a:xfrm>
        </p:grpSpPr>
        <p:sp>
          <p:nvSpPr>
            <p:cNvPr id="39" name="TextBox 38">
              <a:extLst>
                <a:ext uri="{FF2B5EF4-FFF2-40B4-BE49-F238E27FC236}">
                  <a16:creationId xmlns:a16="http://schemas.microsoft.com/office/drawing/2014/main" id="{F57ADF33-586E-49A6-922C-804BEC44D818}"/>
                </a:ext>
              </a:extLst>
            </p:cNvPr>
            <p:cNvSpPr txBox="1"/>
            <p:nvPr/>
          </p:nvSpPr>
          <p:spPr>
            <a:xfrm>
              <a:off x="7026501" y="4509120"/>
              <a:ext cx="1499710" cy="276999"/>
            </a:xfrm>
            <a:prstGeom prst="rect">
              <a:avLst/>
            </a:prstGeom>
            <a:noFill/>
          </p:spPr>
          <p:txBody>
            <a:bodyPr wrap="square" rtlCol="0">
              <a:spAutoFit/>
            </a:bodyPr>
            <a:lstStyle/>
            <a:p>
              <a:pPr algn="ctr"/>
              <a:r>
                <a:rPr lang="en-US" altLang="ko-KR" sz="1200" b="1" dirty="0">
                  <a:solidFill>
                    <a:schemeClr val="tx1">
                      <a:lumMod val="75000"/>
                      <a:lumOff val="25000"/>
                    </a:schemeClr>
                  </a:solidFill>
                  <a:cs typeface="Arial" pitchFamily="34" charset="0"/>
                </a:rPr>
                <a:t>Add Text</a:t>
              </a:r>
              <a:endParaRPr lang="ko-KR" altLang="en-US" sz="1200" b="1" dirty="0">
                <a:solidFill>
                  <a:schemeClr val="tx1">
                    <a:lumMod val="75000"/>
                    <a:lumOff val="25000"/>
                  </a:schemeClr>
                </a:solidFill>
                <a:cs typeface="Arial" pitchFamily="34" charset="0"/>
              </a:endParaRPr>
            </a:p>
          </p:txBody>
        </p:sp>
        <p:sp>
          <p:nvSpPr>
            <p:cNvPr id="40" name="TextBox 39">
              <a:extLst>
                <a:ext uri="{FF2B5EF4-FFF2-40B4-BE49-F238E27FC236}">
                  <a16:creationId xmlns:a16="http://schemas.microsoft.com/office/drawing/2014/main" id="{FE1785D5-78B6-4A28-A2C7-EE05337C81EC}"/>
                </a:ext>
              </a:extLst>
            </p:cNvPr>
            <p:cNvSpPr txBox="1"/>
            <p:nvPr/>
          </p:nvSpPr>
          <p:spPr>
            <a:xfrm>
              <a:off x="7026501" y="4756921"/>
              <a:ext cx="1499710" cy="830997"/>
            </a:xfrm>
            <a:prstGeom prst="rect">
              <a:avLst/>
            </a:prstGeom>
            <a:noFill/>
          </p:spPr>
          <p:txBody>
            <a:bodyPr wrap="square" rtlCol="0">
              <a:spAutoFit/>
            </a:bodyPr>
            <a:lstStyle/>
            <a:p>
              <a:pPr algn="ctr"/>
              <a:r>
                <a:rPr lang="en-US" altLang="ko-KR" sz="1200" dirty="0">
                  <a:solidFill>
                    <a:schemeClr val="tx1">
                      <a:lumMod val="75000"/>
                      <a:lumOff val="25000"/>
                    </a:schemeClr>
                  </a:solidFill>
                  <a:cs typeface="Arial" pitchFamily="34" charset="0"/>
                </a:rPr>
                <a:t>Get a modern PowerPoint  Presentation that is beautifully designed.</a:t>
              </a:r>
              <a:endParaRPr lang="ko-KR" altLang="en-US" sz="1200" dirty="0">
                <a:solidFill>
                  <a:schemeClr val="tx1">
                    <a:lumMod val="75000"/>
                    <a:lumOff val="25000"/>
                  </a:schemeClr>
                </a:solidFill>
                <a:cs typeface="Arial" pitchFamily="34" charset="0"/>
              </a:endParaRPr>
            </a:p>
          </p:txBody>
        </p:sp>
      </p:grpSp>
      <p:grpSp>
        <p:nvGrpSpPr>
          <p:cNvPr id="45" name="Group 44">
            <a:extLst>
              <a:ext uri="{FF2B5EF4-FFF2-40B4-BE49-F238E27FC236}">
                <a16:creationId xmlns:a16="http://schemas.microsoft.com/office/drawing/2014/main" id="{FE10BEF8-EBD7-4941-B5DE-2EB361F8CFFD}"/>
              </a:ext>
            </a:extLst>
          </p:cNvPr>
          <p:cNvGrpSpPr/>
          <p:nvPr/>
        </p:nvGrpSpPr>
        <p:grpSpPr>
          <a:xfrm>
            <a:off x="9803764" y="3251726"/>
            <a:ext cx="1753617" cy="1206212"/>
            <a:chOff x="5327019" y="1709568"/>
            <a:chExt cx="2893768" cy="1990456"/>
          </a:xfrm>
          <a:solidFill>
            <a:schemeClr val="accent1"/>
          </a:solidFill>
        </p:grpSpPr>
        <p:sp>
          <p:nvSpPr>
            <p:cNvPr id="46" name="Freeform: Shape 45">
              <a:extLst>
                <a:ext uri="{FF2B5EF4-FFF2-40B4-BE49-F238E27FC236}">
                  <a16:creationId xmlns:a16="http://schemas.microsoft.com/office/drawing/2014/main" id="{A29516C4-3092-4156-8A11-0A2EF44B960B}"/>
                </a:ext>
              </a:extLst>
            </p:cNvPr>
            <p:cNvSpPr/>
            <p:nvPr/>
          </p:nvSpPr>
          <p:spPr>
            <a:xfrm>
              <a:off x="5327019" y="1709568"/>
              <a:ext cx="2893768" cy="1990456"/>
            </a:xfrm>
            <a:custGeom>
              <a:avLst/>
              <a:gdLst>
                <a:gd name="connsiteX0" fmla="*/ 1421722 w 2893768"/>
                <a:gd name="connsiteY0" fmla="*/ 0 h 1990456"/>
                <a:gd name="connsiteX1" fmla="*/ 1968123 w 2893768"/>
                <a:gd name="connsiteY1" fmla="*/ 388232 h 1990456"/>
                <a:gd name="connsiteX2" fmla="*/ 2302434 w 2893768"/>
                <a:gd name="connsiteY2" fmla="*/ 283985 h 1990456"/>
                <a:gd name="connsiteX3" fmla="*/ 2893768 w 2893768"/>
                <a:gd name="connsiteY3" fmla="*/ 875321 h 1990456"/>
                <a:gd name="connsiteX4" fmla="*/ 2302434 w 2893768"/>
                <a:gd name="connsiteY4" fmla="*/ 1466655 h 1990456"/>
                <a:gd name="connsiteX5" fmla="*/ 2264688 w 2893768"/>
                <a:gd name="connsiteY5" fmla="*/ 1464859 h 1990456"/>
                <a:gd name="connsiteX6" fmla="*/ 2264688 w 2893768"/>
                <a:gd name="connsiteY6" fmla="*/ 1990456 h 1990456"/>
                <a:gd name="connsiteX7" fmla="*/ 661433 w 2893768"/>
                <a:gd name="connsiteY7" fmla="*/ 1990456 h 1990456"/>
                <a:gd name="connsiteX8" fmla="*/ 661433 w 2893768"/>
                <a:gd name="connsiteY8" fmla="*/ 1463060 h 1990456"/>
                <a:gd name="connsiteX9" fmla="*/ 591336 w 2893768"/>
                <a:gd name="connsiteY9" fmla="*/ 1466655 h 1990456"/>
                <a:gd name="connsiteX10" fmla="*/ 0 w 2893768"/>
                <a:gd name="connsiteY10" fmla="*/ 875321 h 1990456"/>
                <a:gd name="connsiteX11" fmla="*/ 591336 w 2893768"/>
                <a:gd name="connsiteY11" fmla="*/ 283985 h 1990456"/>
                <a:gd name="connsiteX12" fmla="*/ 886105 w 2893768"/>
                <a:gd name="connsiteY12" fmla="*/ 363069 h 1990456"/>
                <a:gd name="connsiteX13" fmla="*/ 1421722 w 2893768"/>
                <a:gd name="connsiteY13" fmla="*/ 0 h 1990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93768" h="1990456">
                  <a:moveTo>
                    <a:pt x="1421722" y="0"/>
                  </a:moveTo>
                  <a:cubicBezTo>
                    <a:pt x="1675150" y="0"/>
                    <a:pt x="1889039" y="161763"/>
                    <a:pt x="1968123" y="388232"/>
                  </a:cubicBezTo>
                  <a:cubicBezTo>
                    <a:pt x="2063383" y="321731"/>
                    <a:pt x="2178414" y="283985"/>
                    <a:pt x="2302434" y="283985"/>
                  </a:cubicBezTo>
                  <a:cubicBezTo>
                    <a:pt x="2629555" y="283985"/>
                    <a:pt x="2893768" y="548199"/>
                    <a:pt x="2893768" y="875321"/>
                  </a:cubicBezTo>
                  <a:cubicBezTo>
                    <a:pt x="2893768" y="1202442"/>
                    <a:pt x="2629555" y="1466655"/>
                    <a:pt x="2302434" y="1466655"/>
                  </a:cubicBezTo>
                  <a:cubicBezTo>
                    <a:pt x="2289851" y="1466655"/>
                    <a:pt x="2277271" y="1464859"/>
                    <a:pt x="2264688" y="1464859"/>
                  </a:cubicBezTo>
                  <a:lnTo>
                    <a:pt x="2264688" y="1990456"/>
                  </a:lnTo>
                  <a:lnTo>
                    <a:pt x="661433" y="1990456"/>
                  </a:lnTo>
                  <a:lnTo>
                    <a:pt x="661433" y="1463060"/>
                  </a:lnTo>
                  <a:cubicBezTo>
                    <a:pt x="639864" y="1464859"/>
                    <a:pt x="614701" y="1466655"/>
                    <a:pt x="591336" y="1466655"/>
                  </a:cubicBezTo>
                  <a:cubicBezTo>
                    <a:pt x="264215" y="1466655"/>
                    <a:pt x="0" y="1202442"/>
                    <a:pt x="0" y="875321"/>
                  </a:cubicBezTo>
                  <a:cubicBezTo>
                    <a:pt x="0" y="548199"/>
                    <a:pt x="264215" y="283985"/>
                    <a:pt x="591336" y="283985"/>
                  </a:cubicBezTo>
                  <a:cubicBezTo>
                    <a:pt x="699179" y="283985"/>
                    <a:pt x="799831" y="312743"/>
                    <a:pt x="886105" y="363069"/>
                  </a:cubicBezTo>
                  <a:cubicBezTo>
                    <a:pt x="970581" y="150979"/>
                    <a:pt x="1179076" y="0"/>
                    <a:pt x="1421722" y="0"/>
                  </a:cubicBezTo>
                  <a:close/>
                </a:path>
              </a:pathLst>
            </a:custGeom>
            <a:grpFill/>
            <a:ln w="9525" cap="flat">
              <a:noFill/>
              <a:prstDash val="solid"/>
              <a:miter/>
            </a:ln>
          </p:spPr>
          <p:txBody>
            <a:bodyPr wrap="square" rtlCol="0" anchor="ctr">
              <a:noAutofit/>
            </a:bodyPr>
            <a:lstStyle/>
            <a:p>
              <a:endParaRPr lang="en-US" dirty="0"/>
            </a:p>
          </p:txBody>
        </p:sp>
        <p:sp>
          <p:nvSpPr>
            <p:cNvPr id="47" name="Freeform: Shape 46">
              <a:extLst>
                <a:ext uri="{FF2B5EF4-FFF2-40B4-BE49-F238E27FC236}">
                  <a16:creationId xmlns:a16="http://schemas.microsoft.com/office/drawing/2014/main" id="{904BD4AA-F291-4CCD-B2F5-E4E74AA43006}"/>
                </a:ext>
              </a:extLst>
            </p:cNvPr>
            <p:cNvSpPr/>
            <p:nvPr/>
          </p:nvSpPr>
          <p:spPr>
            <a:xfrm>
              <a:off x="6203382" y="2491814"/>
              <a:ext cx="1159400" cy="1208210"/>
            </a:xfrm>
            <a:custGeom>
              <a:avLst/>
              <a:gdLst>
                <a:gd name="connsiteX0" fmla="*/ 1065682 w 1159400"/>
                <a:gd name="connsiteY0" fmla="*/ 933584 h 1208210"/>
                <a:gd name="connsiteX1" fmla="*/ 1149699 w 1159400"/>
                <a:gd name="connsiteY1" fmla="*/ 933584 h 1208210"/>
                <a:gd name="connsiteX2" fmla="*/ 1155893 w 1159400"/>
                <a:gd name="connsiteY2" fmla="*/ 1208210 h 1208210"/>
                <a:gd name="connsiteX3" fmla="*/ 1059488 w 1159400"/>
                <a:gd name="connsiteY3" fmla="*/ 1208210 h 1208210"/>
                <a:gd name="connsiteX4" fmla="*/ 581886 w 1159400"/>
                <a:gd name="connsiteY4" fmla="*/ 44831 h 1208210"/>
                <a:gd name="connsiteX5" fmla="*/ 593705 w 1159400"/>
                <a:gd name="connsiteY5" fmla="*/ 49094 h 1208210"/>
                <a:gd name="connsiteX6" fmla="*/ 598059 w 1159400"/>
                <a:gd name="connsiteY6" fmla="*/ 58250 h 1208210"/>
                <a:gd name="connsiteX7" fmla="*/ 598059 w 1159400"/>
                <a:gd name="connsiteY7" fmla="*/ 431773 h 1208210"/>
                <a:gd name="connsiteX8" fmla="*/ 615686 w 1159400"/>
                <a:gd name="connsiteY8" fmla="*/ 447124 h 1208210"/>
                <a:gd name="connsiteX9" fmla="*/ 633313 w 1159400"/>
                <a:gd name="connsiteY9" fmla="*/ 431773 h 1208210"/>
                <a:gd name="connsiteX10" fmla="*/ 633313 w 1159400"/>
                <a:gd name="connsiteY10" fmla="*/ 59339 h 1208210"/>
                <a:gd name="connsiteX11" fmla="*/ 638184 w 1159400"/>
                <a:gd name="connsiteY11" fmla="*/ 49094 h 1208210"/>
                <a:gd name="connsiteX12" fmla="*/ 650003 w 1159400"/>
                <a:gd name="connsiteY12" fmla="*/ 44831 h 1208210"/>
                <a:gd name="connsiteX13" fmla="*/ 661821 w 1159400"/>
                <a:gd name="connsiteY13" fmla="*/ 49094 h 1208210"/>
                <a:gd name="connsiteX14" fmla="*/ 665554 w 1159400"/>
                <a:gd name="connsiteY14" fmla="*/ 56943 h 1208210"/>
                <a:gd name="connsiteX15" fmla="*/ 665553 w 1159400"/>
                <a:gd name="connsiteY15" fmla="*/ 431620 h 1208210"/>
                <a:gd name="connsiteX16" fmla="*/ 683180 w 1159400"/>
                <a:gd name="connsiteY16" fmla="*/ 446972 h 1208210"/>
                <a:gd name="connsiteX17" fmla="*/ 700807 w 1159400"/>
                <a:gd name="connsiteY17" fmla="*/ 431620 h 1208210"/>
                <a:gd name="connsiteX18" fmla="*/ 700807 w 1159400"/>
                <a:gd name="connsiteY18" fmla="*/ 57502 h 1208210"/>
                <a:gd name="connsiteX19" fmla="*/ 704806 w 1159400"/>
                <a:gd name="connsiteY19" fmla="*/ 49094 h 1208210"/>
                <a:gd name="connsiteX20" fmla="*/ 716624 w 1159400"/>
                <a:gd name="connsiteY20" fmla="*/ 44831 h 1208210"/>
                <a:gd name="connsiteX21" fmla="*/ 728443 w 1159400"/>
                <a:gd name="connsiteY21" fmla="*/ 49094 h 1208210"/>
                <a:gd name="connsiteX22" fmla="*/ 733049 w 1159400"/>
                <a:gd name="connsiteY22" fmla="*/ 58781 h 1208210"/>
                <a:gd name="connsiteX23" fmla="*/ 733049 w 1159400"/>
                <a:gd name="connsiteY23" fmla="*/ 428131 h 1208210"/>
                <a:gd name="connsiteX24" fmla="*/ 750676 w 1159400"/>
                <a:gd name="connsiteY24" fmla="*/ 443482 h 1208210"/>
                <a:gd name="connsiteX25" fmla="*/ 768303 w 1159400"/>
                <a:gd name="connsiteY25" fmla="*/ 428131 h 1208210"/>
                <a:gd name="connsiteX26" fmla="*/ 768303 w 1159400"/>
                <a:gd name="connsiteY26" fmla="*/ 58807 h 1208210"/>
                <a:gd name="connsiteX27" fmla="*/ 772922 w 1159400"/>
                <a:gd name="connsiteY27" fmla="*/ 49094 h 1208210"/>
                <a:gd name="connsiteX28" fmla="*/ 784741 w 1159400"/>
                <a:gd name="connsiteY28" fmla="*/ 44831 h 1208210"/>
                <a:gd name="connsiteX29" fmla="*/ 801454 w 1159400"/>
                <a:gd name="connsiteY29" fmla="*/ 59387 h 1208210"/>
                <a:gd name="connsiteX30" fmla="*/ 823440 w 1159400"/>
                <a:gd name="connsiteY30" fmla="*/ 598108 h 1208210"/>
                <a:gd name="connsiteX31" fmla="*/ 721031 w 1159400"/>
                <a:gd name="connsiteY31" fmla="*/ 751006 h 1208210"/>
                <a:gd name="connsiteX32" fmla="*/ 721249 w 1159400"/>
                <a:gd name="connsiteY32" fmla="*/ 751006 h 1208210"/>
                <a:gd name="connsiteX33" fmla="*/ 730362 w 1159400"/>
                <a:gd name="connsiteY33" fmla="*/ 1208210 h 1208210"/>
                <a:gd name="connsiteX34" fmla="*/ 632635 w 1159400"/>
                <a:gd name="connsiteY34" fmla="*/ 1208210 h 1208210"/>
                <a:gd name="connsiteX35" fmla="*/ 641747 w 1159400"/>
                <a:gd name="connsiteY35" fmla="*/ 751006 h 1208210"/>
                <a:gd name="connsiteX36" fmla="*/ 641966 w 1159400"/>
                <a:gd name="connsiteY36" fmla="*/ 751006 h 1208210"/>
                <a:gd name="connsiteX37" fmla="*/ 539558 w 1159400"/>
                <a:gd name="connsiteY37" fmla="*/ 598108 h 1208210"/>
                <a:gd name="connsiteX38" fmla="*/ 565173 w 1159400"/>
                <a:gd name="connsiteY38" fmla="*/ 59387 h 1208210"/>
                <a:gd name="connsiteX39" fmla="*/ 581886 w 1159400"/>
                <a:gd name="connsiteY39" fmla="*/ 44831 h 1208210"/>
                <a:gd name="connsiteX40" fmla="*/ 212595 w 1159400"/>
                <a:gd name="connsiteY40" fmla="*/ 36059 h 1208210"/>
                <a:gd name="connsiteX41" fmla="*/ 409936 w 1159400"/>
                <a:gd name="connsiteY41" fmla="*/ 374777 h 1208210"/>
                <a:gd name="connsiteX42" fmla="*/ 284145 w 1159400"/>
                <a:gd name="connsiteY42" fmla="*/ 671400 h 1208210"/>
                <a:gd name="connsiteX43" fmla="*/ 233303 w 1159400"/>
                <a:gd name="connsiteY43" fmla="*/ 690845 h 1208210"/>
                <a:gd name="connsiteX44" fmla="*/ 247393 w 1159400"/>
                <a:gd name="connsiteY44" fmla="*/ 690845 h 1208210"/>
                <a:gd name="connsiteX45" fmla="*/ 257705 w 1159400"/>
                <a:gd name="connsiteY45" fmla="*/ 1208210 h 1208210"/>
                <a:gd name="connsiteX46" fmla="*/ 152291 w 1159400"/>
                <a:gd name="connsiteY46" fmla="*/ 1208210 h 1208210"/>
                <a:gd name="connsiteX47" fmla="*/ 162602 w 1159400"/>
                <a:gd name="connsiteY47" fmla="*/ 690845 h 1208210"/>
                <a:gd name="connsiteX48" fmla="*/ 183747 w 1159400"/>
                <a:gd name="connsiteY48" fmla="*/ 690845 h 1208210"/>
                <a:gd name="connsiteX49" fmla="*/ 132897 w 1159400"/>
                <a:gd name="connsiteY49" fmla="*/ 671667 h 1208210"/>
                <a:gd name="connsiteX50" fmla="*/ 65 w 1159400"/>
                <a:gd name="connsiteY50" fmla="*/ 367375 h 1208210"/>
                <a:gd name="connsiteX51" fmla="*/ 212595 w 1159400"/>
                <a:gd name="connsiteY51" fmla="*/ 36059 h 1208210"/>
                <a:gd name="connsiteX52" fmla="*/ 1152978 w 1159400"/>
                <a:gd name="connsiteY52" fmla="*/ 0 h 1208210"/>
                <a:gd name="connsiteX53" fmla="*/ 1149518 w 1159400"/>
                <a:gd name="connsiteY53" fmla="*/ 932812 h 1208210"/>
                <a:gd name="connsiteX54" fmla="*/ 969601 w 1159400"/>
                <a:gd name="connsiteY54" fmla="*/ 929933 h 1208210"/>
                <a:gd name="connsiteX55" fmla="*/ 1152978 w 1159400"/>
                <a:gd name="connsiteY55" fmla="*/ 0 h 120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59400" h="1208210">
                  <a:moveTo>
                    <a:pt x="1065682" y="933584"/>
                  </a:moveTo>
                  <a:lnTo>
                    <a:pt x="1149699" y="933584"/>
                  </a:lnTo>
                  <a:lnTo>
                    <a:pt x="1155893" y="1208210"/>
                  </a:lnTo>
                  <a:lnTo>
                    <a:pt x="1059488" y="1208210"/>
                  </a:lnTo>
                  <a:close/>
                  <a:moveTo>
                    <a:pt x="581886" y="44831"/>
                  </a:moveTo>
                  <a:cubicBezTo>
                    <a:pt x="586502" y="44831"/>
                    <a:pt x="590680" y="46461"/>
                    <a:pt x="593705" y="49094"/>
                  </a:cubicBezTo>
                  <a:lnTo>
                    <a:pt x="598059" y="58250"/>
                  </a:lnTo>
                  <a:cubicBezTo>
                    <a:pt x="598059" y="182757"/>
                    <a:pt x="598059" y="307265"/>
                    <a:pt x="598059" y="431773"/>
                  </a:cubicBezTo>
                  <a:cubicBezTo>
                    <a:pt x="598059" y="440251"/>
                    <a:pt x="605950" y="447124"/>
                    <a:pt x="615686" y="447124"/>
                  </a:cubicBezTo>
                  <a:cubicBezTo>
                    <a:pt x="625421" y="447124"/>
                    <a:pt x="633313" y="440251"/>
                    <a:pt x="633313" y="431773"/>
                  </a:cubicBezTo>
                  <a:lnTo>
                    <a:pt x="633313" y="59339"/>
                  </a:lnTo>
                  <a:lnTo>
                    <a:pt x="638184" y="49094"/>
                  </a:lnTo>
                  <a:cubicBezTo>
                    <a:pt x="641209" y="46461"/>
                    <a:pt x="645387" y="44831"/>
                    <a:pt x="650003" y="44831"/>
                  </a:cubicBezTo>
                  <a:cubicBezTo>
                    <a:pt x="654618" y="44831"/>
                    <a:pt x="658797" y="46461"/>
                    <a:pt x="661821" y="49094"/>
                  </a:cubicBezTo>
                  <a:lnTo>
                    <a:pt x="665554" y="56943"/>
                  </a:lnTo>
                  <a:cubicBezTo>
                    <a:pt x="665554" y="181835"/>
                    <a:pt x="665553" y="306728"/>
                    <a:pt x="665553" y="431620"/>
                  </a:cubicBezTo>
                  <a:cubicBezTo>
                    <a:pt x="665553" y="440098"/>
                    <a:pt x="673445" y="446972"/>
                    <a:pt x="683180" y="446972"/>
                  </a:cubicBezTo>
                  <a:cubicBezTo>
                    <a:pt x="692915" y="446972"/>
                    <a:pt x="700807" y="440098"/>
                    <a:pt x="700807" y="431620"/>
                  </a:cubicBezTo>
                  <a:lnTo>
                    <a:pt x="700807" y="57502"/>
                  </a:lnTo>
                  <a:lnTo>
                    <a:pt x="704806" y="49094"/>
                  </a:lnTo>
                  <a:cubicBezTo>
                    <a:pt x="707831" y="46461"/>
                    <a:pt x="712009" y="44831"/>
                    <a:pt x="716624" y="44831"/>
                  </a:cubicBezTo>
                  <a:cubicBezTo>
                    <a:pt x="721240" y="44831"/>
                    <a:pt x="725418" y="46461"/>
                    <a:pt x="728443" y="49094"/>
                  </a:cubicBezTo>
                  <a:lnTo>
                    <a:pt x="733049" y="58781"/>
                  </a:lnTo>
                  <a:cubicBezTo>
                    <a:pt x="733049" y="181897"/>
                    <a:pt x="733049" y="305014"/>
                    <a:pt x="733049" y="428131"/>
                  </a:cubicBezTo>
                  <a:cubicBezTo>
                    <a:pt x="733049" y="436609"/>
                    <a:pt x="740941" y="443482"/>
                    <a:pt x="750676" y="443482"/>
                  </a:cubicBezTo>
                  <a:cubicBezTo>
                    <a:pt x="760411" y="443482"/>
                    <a:pt x="768303" y="436609"/>
                    <a:pt x="768303" y="428131"/>
                  </a:cubicBezTo>
                  <a:lnTo>
                    <a:pt x="768303" y="58807"/>
                  </a:lnTo>
                  <a:lnTo>
                    <a:pt x="772922" y="49094"/>
                  </a:lnTo>
                  <a:cubicBezTo>
                    <a:pt x="775947" y="46461"/>
                    <a:pt x="780125" y="44831"/>
                    <a:pt x="784741" y="44831"/>
                  </a:cubicBezTo>
                  <a:cubicBezTo>
                    <a:pt x="793972" y="44831"/>
                    <a:pt x="801454" y="51348"/>
                    <a:pt x="801454" y="59387"/>
                  </a:cubicBezTo>
                  <a:lnTo>
                    <a:pt x="823440" y="598108"/>
                  </a:lnTo>
                  <a:cubicBezTo>
                    <a:pt x="823684" y="628245"/>
                    <a:pt x="755167" y="700040"/>
                    <a:pt x="721031" y="751006"/>
                  </a:cubicBezTo>
                  <a:lnTo>
                    <a:pt x="721249" y="751006"/>
                  </a:lnTo>
                  <a:lnTo>
                    <a:pt x="730362" y="1208210"/>
                  </a:lnTo>
                  <a:lnTo>
                    <a:pt x="632635" y="1208210"/>
                  </a:lnTo>
                  <a:lnTo>
                    <a:pt x="641747" y="751006"/>
                  </a:lnTo>
                  <a:lnTo>
                    <a:pt x="641966" y="751006"/>
                  </a:lnTo>
                  <a:cubicBezTo>
                    <a:pt x="607830" y="700040"/>
                    <a:pt x="537818" y="625641"/>
                    <a:pt x="539558" y="598108"/>
                  </a:cubicBezTo>
                  <a:lnTo>
                    <a:pt x="565173" y="59387"/>
                  </a:lnTo>
                  <a:cubicBezTo>
                    <a:pt x="565173" y="51348"/>
                    <a:pt x="572656" y="44831"/>
                    <a:pt x="581886" y="44831"/>
                  </a:cubicBezTo>
                  <a:close/>
                  <a:moveTo>
                    <a:pt x="212595" y="36059"/>
                  </a:moveTo>
                  <a:cubicBezTo>
                    <a:pt x="336973" y="33789"/>
                    <a:pt x="407081" y="222028"/>
                    <a:pt x="409936" y="374777"/>
                  </a:cubicBezTo>
                  <a:cubicBezTo>
                    <a:pt x="412077" y="489338"/>
                    <a:pt x="355947" y="615833"/>
                    <a:pt x="284145" y="671400"/>
                  </a:cubicBezTo>
                  <a:lnTo>
                    <a:pt x="233303" y="690845"/>
                  </a:lnTo>
                  <a:lnTo>
                    <a:pt x="247393" y="690845"/>
                  </a:lnTo>
                  <a:lnTo>
                    <a:pt x="257705" y="1208210"/>
                  </a:lnTo>
                  <a:lnTo>
                    <a:pt x="152291" y="1208210"/>
                  </a:lnTo>
                  <a:lnTo>
                    <a:pt x="162602" y="690845"/>
                  </a:lnTo>
                  <a:lnTo>
                    <a:pt x="183747" y="690845"/>
                  </a:lnTo>
                  <a:lnTo>
                    <a:pt x="132897" y="671667"/>
                  </a:lnTo>
                  <a:cubicBezTo>
                    <a:pt x="60354" y="617778"/>
                    <a:pt x="2206" y="495078"/>
                    <a:pt x="65" y="367375"/>
                  </a:cubicBezTo>
                  <a:cubicBezTo>
                    <a:pt x="-2789" y="197105"/>
                    <a:pt x="88216" y="38330"/>
                    <a:pt x="212595" y="36059"/>
                  </a:cubicBezTo>
                  <a:close/>
                  <a:moveTo>
                    <a:pt x="1152978" y="0"/>
                  </a:moveTo>
                  <a:cubicBezTo>
                    <a:pt x="1164512" y="2879"/>
                    <a:pt x="1158745" y="587326"/>
                    <a:pt x="1149518" y="932812"/>
                  </a:cubicBezTo>
                  <a:cubicBezTo>
                    <a:pt x="1091853" y="931852"/>
                    <a:pt x="1023807" y="936651"/>
                    <a:pt x="969601" y="929933"/>
                  </a:cubicBezTo>
                  <a:cubicBezTo>
                    <a:pt x="948841" y="524947"/>
                    <a:pt x="1011121" y="4799"/>
                    <a:pt x="115297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Tree>
    <p:extLst>
      <p:ext uri="{BB962C8B-B14F-4D97-AF65-F5344CB8AC3E}">
        <p14:creationId xmlns:p14="http://schemas.microsoft.com/office/powerpoint/2010/main" val="1134560224"/>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1ABE0293-4252-49C3-B666-C1ADE771A4A6}"/>
              </a:ext>
            </a:extLst>
          </p:cNvPr>
          <p:cNvSpPr>
            <a:spLocks noGrp="1"/>
          </p:cNvSpPr>
          <p:nvPr>
            <p:ph type="pic" sz="quarter" idx="14"/>
          </p:nvPr>
        </p:nvSpPr>
        <p:spPr/>
      </p:sp>
      <p:sp>
        <p:nvSpPr>
          <p:cNvPr id="4" name="Frame 3">
            <a:extLst>
              <a:ext uri="{FF2B5EF4-FFF2-40B4-BE49-F238E27FC236}">
                <a16:creationId xmlns:a16="http://schemas.microsoft.com/office/drawing/2014/main" id="{DF0CA2AB-7B8B-48B0-ABD1-BEC17BAE5984}"/>
              </a:ext>
            </a:extLst>
          </p:cNvPr>
          <p:cNvSpPr/>
          <p:nvPr/>
        </p:nvSpPr>
        <p:spPr>
          <a:xfrm>
            <a:off x="356152" y="294579"/>
            <a:ext cx="11479696" cy="6268843"/>
          </a:xfrm>
          <a:prstGeom prst="frame">
            <a:avLst>
              <a:gd name="adj1" fmla="val 58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FDF6D01F-636A-4A24-93B4-E27ED0E89804}"/>
              </a:ext>
            </a:extLst>
          </p:cNvPr>
          <p:cNvSpPr txBox="1"/>
          <p:nvPr/>
        </p:nvSpPr>
        <p:spPr>
          <a:xfrm>
            <a:off x="6760835" y="854227"/>
            <a:ext cx="4853991" cy="984885"/>
          </a:xfrm>
          <a:prstGeom prst="rect">
            <a:avLst/>
          </a:prstGeom>
          <a:noFill/>
        </p:spPr>
        <p:txBody>
          <a:bodyPr wrap="square" lIns="48000" tIns="0" rIns="24000" bIns="0" rtlCol="0">
            <a:spAutoFit/>
          </a:bodyPr>
          <a:lstStyle/>
          <a:p>
            <a:r>
              <a:rPr lang="en-US" altLang="ko-KR" sz="3200" dirty="0">
                <a:solidFill>
                  <a:schemeClr val="bg1"/>
                </a:solidFill>
                <a:latin typeface="+mj-lt"/>
                <a:cs typeface="Arial" pitchFamily="34" charset="0"/>
              </a:rPr>
              <a:t>We Create</a:t>
            </a:r>
          </a:p>
          <a:p>
            <a:r>
              <a:rPr lang="en-US" altLang="ko-KR" sz="3200" dirty="0">
                <a:solidFill>
                  <a:schemeClr val="bg1"/>
                </a:solidFill>
                <a:latin typeface="+mj-lt"/>
                <a:cs typeface="Arial" pitchFamily="34" charset="0"/>
              </a:rPr>
              <a:t>Professional Presentation</a:t>
            </a:r>
            <a:endParaRPr lang="ko-KR" altLang="en-US" sz="3200" dirty="0">
              <a:solidFill>
                <a:schemeClr val="bg1"/>
              </a:solidFill>
              <a:latin typeface="+mj-lt"/>
              <a:cs typeface="Arial" pitchFamily="34" charset="0"/>
            </a:endParaRPr>
          </a:p>
        </p:txBody>
      </p:sp>
      <p:sp>
        <p:nvSpPr>
          <p:cNvPr id="6" name="Freeform: Shape 5">
            <a:extLst>
              <a:ext uri="{FF2B5EF4-FFF2-40B4-BE49-F238E27FC236}">
                <a16:creationId xmlns:a16="http://schemas.microsoft.com/office/drawing/2014/main" id="{7636E406-6E63-4605-B03C-B65B44BCC47F}"/>
              </a:ext>
            </a:extLst>
          </p:cNvPr>
          <p:cNvSpPr/>
          <p:nvPr/>
        </p:nvSpPr>
        <p:spPr>
          <a:xfrm>
            <a:off x="6905882" y="3985865"/>
            <a:ext cx="425726" cy="393733"/>
          </a:xfrm>
          <a:custGeom>
            <a:avLst/>
            <a:gdLst/>
            <a:ahLst/>
            <a:cxnLst/>
            <a:rect l="l" t="t" r="r" b="b"/>
            <a:pathLst>
              <a:path w="115863" h="107156">
                <a:moveTo>
                  <a:pt x="106040" y="0"/>
                </a:moveTo>
                <a:lnTo>
                  <a:pt x="115863" y="15627"/>
                </a:lnTo>
                <a:cubicBezTo>
                  <a:pt x="107677" y="19050"/>
                  <a:pt x="101650" y="24148"/>
                  <a:pt x="97780" y="30919"/>
                </a:cubicBezTo>
                <a:cubicBezTo>
                  <a:pt x="93911" y="37691"/>
                  <a:pt x="91753" y="47551"/>
                  <a:pt x="91306" y="60499"/>
                </a:cubicBezTo>
                <a:lnTo>
                  <a:pt x="112291" y="60499"/>
                </a:lnTo>
                <a:lnTo>
                  <a:pt x="112291" y="107156"/>
                </a:lnTo>
                <a:lnTo>
                  <a:pt x="69205" y="107156"/>
                </a:lnTo>
                <a:lnTo>
                  <a:pt x="69205" y="70321"/>
                </a:lnTo>
                <a:cubicBezTo>
                  <a:pt x="69205" y="50378"/>
                  <a:pt x="71587" y="35942"/>
                  <a:pt x="76349" y="27012"/>
                </a:cubicBezTo>
                <a:cubicBezTo>
                  <a:pt x="82600" y="15106"/>
                  <a:pt x="92497" y="6102"/>
                  <a:pt x="106040" y="0"/>
                </a:cubicBezTo>
                <a:close/>
                <a:moveTo>
                  <a:pt x="36835" y="0"/>
                </a:moveTo>
                <a:lnTo>
                  <a:pt x="46658" y="15627"/>
                </a:lnTo>
                <a:cubicBezTo>
                  <a:pt x="38472" y="19050"/>
                  <a:pt x="32445" y="24148"/>
                  <a:pt x="28575" y="30919"/>
                </a:cubicBezTo>
                <a:cubicBezTo>
                  <a:pt x="24706" y="37691"/>
                  <a:pt x="22548" y="47551"/>
                  <a:pt x="22101" y="60499"/>
                </a:cubicBezTo>
                <a:lnTo>
                  <a:pt x="43086" y="60499"/>
                </a:lnTo>
                <a:lnTo>
                  <a:pt x="43086" y="107156"/>
                </a:lnTo>
                <a:lnTo>
                  <a:pt x="0" y="107156"/>
                </a:lnTo>
                <a:lnTo>
                  <a:pt x="0" y="70321"/>
                </a:lnTo>
                <a:cubicBezTo>
                  <a:pt x="0" y="50378"/>
                  <a:pt x="2382" y="35942"/>
                  <a:pt x="7144" y="27012"/>
                </a:cubicBezTo>
                <a:cubicBezTo>
                  <a:pt x="13395" y="15106"/>
                  <a:pt x="23292" y="6102"/>
                  <a:pt x="368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8A8B5227-DCE9-4BA9-BEEB-8EE1AE7CAE0F}"/>
              </a:ext>
            </a:extLst>
          </p:cNvPr>
          <p:cNvSpPr txBox="1"/>
          <p:nvPr/>
        </p:nvSpPr>
        <p:spPr>
          <a:xfrm>
            <a:off x="7544218" y="4372599"/>
            <a:ext cx="4108652" cy="615553"/>
          </a:xfrm>
          <a:prstGeom prst="rect">
            <a:avLst/>
          </a:prstGeom>
          <a:noFill/>
        </p:spPr>
        <p:txBody>
          <a:bodyPr wrap="square" lIns="36000" tIns="0" rIns="36000" bIns="0" rtlCol="0" anchor="ctr">
            <a:spAutoFit/>
          </a:bodyPr>
          <a:lstStyle/>
          <a:p>
            <a:r>
              <a:rPr lang="en-US" altLang="ko-KR" sz="2000" dirty="0">
                <a:solidFill>
                  <a:schemeClr val="accent1"/>
                </a:solidFill>
              </a:rPr>
              <a:t>We Create Quality Professional </a:t>
            </a:r>
          </a:p>
          <a:p>
            <a:r>
              <a:rPr lang="en-US" altLang="ko-KR" sz="2000" dirty="0">
                <a:solidFill>
                  <a:schemeClr val="accent1"/>
                </a:solidFill>
              </a:rPr>
              <a:t>PPT Presentation</a:t>
            </a:r>
            <a:endParaRPr lang="ko-KR" altLang="en-US" sz="2000" dirty="0">
              <a:solidFill>
                <a:schemeClr val="accent1"/>
              </a:solidFill>
            </a:endParaRPr>
          </a:p>
        </p:txBody>
      </p:sp>
      <p:sp>
        <p:nvSpPr>
          <p:cNvPr id="8" name="Rectangle 7">
            <a:extLst>
              <a:ext uri="{FF2B5EF4-FFF2-40B4-BE49-F238E27FC236}">
                <a16:creationId xmlns:a16="http://schemas.microsoft.com/office/drawing/2014/main" id="{AB403897-6CCD-43EA-91BD-1B1FAFB5FD9E}"/>
              </a:ext>
            </a:extLst>
          </p:cNvPr>
          <p:cNvSpPr/>
          <p:nvPr/>
        </p:nvSpPr>
        <p:spPr>
          <a:xfrm>
            <a:off x="6846638" y="1922088"/>
            <a:ext cx="640080" cy="45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F2274C83-7EB1-4521-B858-A6C2BAC0370E}"/>
              </a:ext>
            </a:extLst>
          </p:cNvPr>
          <p:cNvSpPr txBox="1"/>
          <p:nvPr/>
        </p:nvSpPr>
        <p:spPr>
          <a:xfrm>
            <a:off x="7524760" y="5157826"/>
            <a:ext cx="3875189" cy="646331"/>
          </a:xfrm>
          <a:prstGeom prst="rect">
            <a:avLst/>
          </a:prstGeom>
          <a:noFill/>
        </p:spPr>
        <p:txBody>
          <a:bodyPr wrap="square" rtlCol="0">
            <a:spAutoFit/>
          </a:bodyPr>
          <a:lstStyle/>
          <a:p>
            <a:pPr algn="l"/>
            <a:r>
              <a:rPr lang="en-US" altLang="ko-KR" sz="1200" dirty="0">
                <a:solidFill>
                  <a:schemeClr val="bg1"/>
                </a:solidFill>
                <a:cs typeface="Arial" pitchFamily="34" charset="0"/>
              </a:rPr>
              <a:t>You can simply impress your audience and add a unique zing and appeal to your Presentations. Easy to change colors, photos and Text. </a:t>
            </a:r>
          </a:p>
        </p:txBody>
      </p:sp>
      <p:grpSp>
        <p:nvGrpSpPr>
          <p:cNvPr id="10" name="Group 9">
            <a:extLst>
              <a:ext uri="{FF2B5EF4-FFF2-40B4-BE49-F238E27FC236}">
                <a16:creationId xmlns:a16="http://schemas.microsoft.com/office/drawing/2014/main" id="{050AD7FD-C16F-4632-A014-C617CFEFEB04}"/>
              </a:ext>
            </a:extLst>
          </p:cNvPr>
          <p:cNvGrpSpPr/>
          <p:nvPr/>
        </p:nvGrpSpPr>
        <p:grpSpPr>
          <a:xfrm>
            <a:off x="4436126" y="4217052"/>
            <a:ext cx="1985613" cy="1997765"/>
            <a:chOff x="7561093" y="1122933"/>
            <a:chExt cx="3309542" cy="3329797"/>
          </a:xfrm>
        </p:grpSpPr>
        <p:sp>
          <p:nvSpPr>
            <p:cNvPr id="11" name="Graphic 28">
              <a:extLst>
                <a:ext uri="{FF2B5EF4-FFF2-40B4-BE49-F238E27FC236}">
                  <a16:creationId xmlns:a16="http://schemas.microsoft.com/office/drawing/2014/main" id="{70D7C82F-B167-44D2-AA89-D5B3FCB9985C}"/>
                </a:ext>
              </a:extLst>
            </p:cNvPr>
            <p:cNvSpPr/>
            <p:nvPr/>
          </p:nvSpPr>
          <p:spPr>
            <a:xfrm>
              <a:off x="7561093" y="1122933"/>
              <a:ext cx="3309542" cy="3329797"/>
            </a:xfrm>
            <a:custGeom>
              <a:avLst/>
              <a:gdLst>
                <a:gd name="connsiteX0" fmla="*/ 2786240 w 6808002"/>
                <a:gd name="connsiteY0" fmla="*/ 129180 h 6849667"/>
                <a:gd name="connsiteX1" fmla="*/ 2727076 w 6808002"/>
                <a:gd name="connsiteY1" fmla="*/ 253341 h 6849667"/>
                <a:gd name="connsiteX2" fmla="*/ 2406258 w 6808002"/>
                <a:gd name="connsiteY2" fmla="*/ 337503 h 6849667"/>
                <a:gd name="connsiteX3" fmla="*/ 2293763 w 6808002"/>
                <a:gd name="connsiteY3" fmla="*/ 258340 h 6849667"/>
                <a:gd name="connsiteX4" fmla="*/ 1953780 w 6808002"/>
                <a:gd name="connsiteY4" fmla="*/ 397500 h 6849667"/>
                <a:gd name="connsiteX5" fmla="*/ 1928781 w 6808002"/>
                <a:gd name="connsiteY5" fmla="*/ 531660 h 6849667"/>
                <a:gd name="connsiteX6" fmla="*/ 1642962 w 6808002"/>
                <a:gd name="connsiteY6" fmla="*/ 699986 h 6849667"/>
                <a:gd name="connsiteX7" fmla="*/ 1514635 w 6808002"/>
                <a:gd name="connsiteY7" fmla="*/ 649988 h 6849667"/>
                <a:gd name="connsiteX8" fmla="*/ 1223815 w 6808002"/>
                <a:gd name="connsiteY8" fmla="*/ 873310 h 6849667"/>
                <a:gd name="connsiteX9" fmla="*/ 1238815 w 6808002"/>
                <a:gd name="connsiteY9" fmla="*/ 1012470 h 6849667"/>
                <a:gd name="connsiteX10" fmla="*/ 1002160 w 6808002"/>
                <a:gd name="connsiteY10" fmla="*/ 1250792 h 6849667"/>
                <a:gd name="connsiteX11" fmla="*/ 868833 w 6808002"/>
                <a:gd name="connsiteY11" fmla="*/ 1240793 h 6849667"/>
                <a:gd name="connsiteX12" fmla="*/ 645510 w 6808002"/>
                <a:gd name="connsiteY12" fmla="*/ 1532445 h 6849667"/>
                <a:gd name="connsiteX13" fmla="*/ 694675 w 6808002"/>
                <a:gd name="connsiteY13" fmla="*/ 1661605 h 6849667"/>
                <a:gd name="connsiteX14" fmla="*/ 527183 w 6808002"/>
                <a:gd name="connsiteY14" fmla="*/ 1949091 h 6849667"/>
                <a:gd name="connsiteX15" fmla="*/ 393856 w 6808002"/>
                <a:gd name="connsiteY15" fmla="*/ 1974090 h 6849667"/>
                <a:gd name="connsiteX16" fmla="*/ 255529 w 6808002"/>
                <a:gd name="connsiteY16" fmla="*/ 2316574 h 6849667"/>
                <a:gd name="connsiteX17" fmla="*/ 334692 w 6808002"/>
                <a:gd name="connsiteY17" fmla="*/ 2430735 h 6849667"/>
                <a:gd name="connsiteX18" fmla="*/ 250530 w 6808002"/>
                <a:gd name="connsiteY18" fmla="*/ 2753219 h 6849667"/>
                <a:gd name="connsiteX19" fmla="*/ 127202 w 6808002"/>
                <a:gd name="connsiteY19" fmla="*/ 2812383 h 6849667"/>
                <a:gd name="connsiteX20" fmla="*/ 78038 w 6808002"/>
                <a:gd name="connsiteY20" fmla="*/ 3179032 h 6849667"/>
                <a:gd name="connsiteX21" fmla="*/ 181366 w 6808002"/>
                <a:gd name="connsiteY21" fmla="*/ 3268194 h 6849667"/>
                <a:gd name="connsiteX22" fmla="*/ 181366 w 6808002"/>
                <a:gd name="connsiteY22" fmla="*/ 3600678 h 6849667"/>
                <a:gd name="connsiteX23" fmla="*/ 78871 w 6808002"/>
                <a:gd name="connsiteY23" fmla="*/ 3690674 h 6849667"/>
                <a:gd name="connsiteX24" fmla="*/ 128035 w 6808002"/>
                <a:gd name="connsiteY24" fmla="*/ 4057322 h 6849667"/>
                <a:gd name="connsiteX25" fmla="*/ 251363 w 6808002"/>
                <a:gd name="connsiteY25" fmla="*/ 4116486 h 6849667"/>
                <a:gd name="connsiteX26" fmla="*/ 335525 w 6808002"/>
                <a:gd name="connsiteY26" fmla="*/ 4438971 h 6849667"/>
                <a:gd name="connsiteX27" fmla="*/ 256363 w 6808002"/>
                <a:gd name="connsiteY27" fmla="*/ 4553132 h 6849667"/>
                <a:gd name="connsiteX28" fmla="*/ 394689 w 6808002"/>
                <a:gd name="connsiteY28" fmla="*/ 4895615 h 6849667"/>
                <a:gd name="connsiteX29" fmla="*/ 528016 w 6808002"/>
                <a:gd name="connsiteY29" fmla="*/ 4920614 h 6849667"/>
                <a:gd name="connsiteX30" fmla="*/ 695508 w 6808002"/>
                <a:gd name="connsiteY30" fmla="*/ 5208100 h 6849667"/>
                <a:gd name="connsiteX31" fmla="*/ 646344 w 6808002"/>
                <a:gd name="connsiteY31" fmla="*/ 5337260 h 6849667"/>
                <a:gd name="connsiteX32" fmla="*/ 867999 w 6808002"/>
                <a:gd name="connsiteY32" fmla="*/ 5629746 h 6849667"/>
                <a:gd name="connsiteX33" fmla="*/ 1006326 w 6808002"/>
                <a:gd name="connsiteY33" fmla="*/ 5614747 h 6849667"/>
                <a:gd name="connsiteX34" fmla="*/ 1242981 w 6808002"/>
                <a:gd name="connsiteY34" fmla="*/ 5853069 h 6849667"/>
                <a:gd name="connsiteX35" fmla="*/ 1227982 w 6808002"/>
                <a:gd name="connsiteY35" fmla="*/ 5992228 h 6849667"/>
                <a:gd name="connsiteX36" fmla="*/ 1518801 w 6808002"/>
                <a:gd name="connsiteY36" fmla="*/ 6215551 h 6849667"/>
                <a:gd name="connsiteX37" fmla="*/ 1647128 w 6808002"/>
                <a:gd name="connsiteY37" fmla="*/ 6165554 h 6849667"/>
                <a:gd name="connsiteX38" fmla="*/ 1932948 w 6808002"/>
                <a:gd name="connsiteY38" fmla="*/ 6333878 h 6849667"/>
                <a:gd name="connsiteX39" fmla="*/ 1957946 w 6808002"/>
                <a:gd name="connsiteY39" fmla="*/ 6468039 h 6849667"/>
                <a:gd name="connsiteX40" fmla="*/ 2297930 w 6808002"/>
                <a:gd name="connsiteY40" fmla="*/ 6607199 h 6849667"/>
                <a:gd name="connsiteX41" fmla="*/ 2411258 w 6808002"/>
                <a:gd name="connsiteY41" fmla="*/ 6528036 h 6849667"/>
                <a:gd name="connsiteX42" fmla="*/ 2732075 w 6808002"/>
                <a:gd name="connsiteY42" fmla="*/ 6612198 h 6849667"/>
                <a:gd name="connsiteX43" fmla="*/ 2791239 w 6808002"/>
                <a:gd name="connsiteY43" fmla="*/ 6736359 h 6849667"/>
                <a:gd name="connsiteX44" fmla="*/ 2929566 w 6808002"/>
                <a:gd name="connsiteY44" fmla="*/ 6855520 h 6849667"/>
                <a:gd name="connsiteX45" fmla="*/ 3049560 w 6808002"/>
                <a:gd name="connsiteY45" fmla="*/ 6855520 h 6849667"/>
                <a:gd name="connsiteX46" fmla="*/ 3157055 w 6808002"/>
                <a:gd name="connsiteY46" fmla="*/ 6786357 h 6849667"/>
                <a:gd name="connsiteX47" fmla="*/ 3246217 w 6808002"/>
                <a:gd name="connsiteY47" fmla="*/ 6682195 h 6849667"/>
                <a:gd name="connsiteX48" fmla="*/ 3577034 w 6808002"/>
                <a:gd name="connsiteY48" fmla="*/ 6682195 h 6849667"/>
                <a:gd name="connsiteX49" fmla="*/ 3666197 w 6808002"/>
                <a:gd name="connsiteY49" fmla="*/ 6786357 h 6849667"/>
                <a:gd name="connsiteX50" fmla="*/ 3769525 w 6808002"/>
                <a:gd name="connsiteY50" fmla="*/ 6855520 h 6849667"/>
                <a:gd name="connsiteX51" fmla="*/ 3897019 w 6808002"/>
                <a:gd name="connsiteY51" fmla="*/ 6855520 h 6849667"/>
                <a:gd name="connsiteX52" fmla="*/ 4031179 w 6808002"/>
                <a:gd name="connsiteY52" fmla="*/ 6736359 h 6849667"/>
                <a:gd name="connsiteX53" fmla="*/ 4090343 w 6808002"/>
                <a:gd name="connsiteY53" fmla="*/ 6612198 h 6849667"/>
                <a:gd name="connsiteX54" fmla="*/ 4411161 w 6808002"/>
                <a:gd name="connsiteY54" fmla="*/ 6528036 h 6849667"/>
                <a:gd name="connsiteX55" fmla="*/ 4524488 w 6808002"/>
                <a:gd name="connsiteY55" fmla="*/ 6607199 h 6849667"/>
                <a:gd name="connsiteX56" fmla="*/ 4864472 w 6808002"/>
                <a:gd name="connsiteY56" fmla="*/ 6468039 h 6849667"/>
                <a:gd name="connsiteX57" fmla="*/ 4889471 w 6808002"/>
                <a:gd name="connsiteY57" fmla="*/ 6333878 h 6849667"/>
                <a:gd name="connsiteX58" fmla="*/ 5175290 w 6808002"/>
                <a:gd name="connsiteY58" fmla="*/ 6165554 h 6849667"/>
                <a:gd name="connsiteX59" fmla="*/ 5303617 w 6808002"/>
                <a:gd name="connsiteY59" fmla="*/ 6215551 h 6849667"/>
                <a:gd name="connsiteX60" fmla="*/ 5594437 w 6808002"/>
                <a:gd name="connsiteY60" fmla="*/ 5992228 h 6849667"/>
                <a:gd name="connsiteX61" fmla="*/ 5579437 w 6808002"/>
                <a:gd name="connsiteY61" fmla="*/ 5853069 h 6849667"/>
                <a:gd name="connsiteX62" fmla="*/ 5816092 w 6808002"/>
                <a:gd name="connsiteY62" fmla="*/ 5614747 h 6849667"/>
                <a:gd name="connsiteX63" fmla="*/ 5954419 w 6808002"/>
                <a:gd name="connsiteY63" fmla="*/ 5629746 h 6849667"/>
                <a:gd name="connsiteX64" fmla="*/ 6176075 w 6808002"/>
                <a:gd name="connsiteY64" fmla="*/ 5337260 h 6849667"/>
                <a:gd name="connsiteX65" fmla="*/ 6126910 w 6808002"/>
                <a:gd name="connsiteY65" fmla="*/ 5208100 h 6849667"/>
                <a:gd name="connsiteX66" fmla="*/ 6294402 w 6808002"/>
                <a:gd name="connsiteY66" fmla="*/ 4920614 h 6849667"/>
                <a:gd name="connsiteX67" fmla="*/ 6427729 w 6808002"/>
                <a:gd name="connsiteY67" fmla="*/ 4895615 h 6849667"/>
                <a:gd name="connsiteX68" fmla="*/ 6566056 w 6808002"/>
                <a:gd name="connsiteY68" fmla="*/ 4553132 h 6849667"/>
                <a:gd name="connsiteX69" fmla="*/ 6486893 w 6808002"/>
                <a:gd name="connsiteY69" fmla="*/ 4438971 h 6849667"/>
                <a:gd name="connsiteX70" fmla="*/ 6571055 w 6808002"/>
                <a:gd name="connsiteY70" fmla="*/ 4116486 h 6849667"/>
                <a:gd name="connsiteX71" fmla="*/ 6694383 w 6808002"/>
                <a:gd name="connsiteY71" fmla="*/ 4057322 h 6849667"/>
                <a:gd name="connsiteX72" fmla="*/ 6811877 w 6808002"/>
                <a:gd name="connsiteY72" fmla="*/ 3879831 h 6849667"/>
                <a:gd name="connsiteX73" fmla="*/ 6811877 w 6808002"/>
                <a:gd name="connsiteY73" fmla="*/ 3828167 h 6849667"/>
                <a:gd name="connsiteX74" fmla="*/ 6733547 w 6808002"/>
                <a:gd name="connsiteY74" fmla="*/ 3679841 h 6849667"/>
                <a:gd name="connsiteX75" fmla="*/ 6629386 w 6808002"/>
                <a:gd name="connsiteY75" fmla="*/ 3591512 h 6849667"/>
                <a:gd name="connsiteX76" fmla="*/ 6629386 w 6808002"/>
                <a:gd name="connsiteY76" fmla="*/ 3259028 h 6849667"/>
                <a:gd name="connsiteX77" fmla="*/ 6732714 w 6808002"/>
                <a:gd name="connsiteY77" fmla="*/ 3169866 h 6849667"/>
                <a:gd name="connsiteX78" fmla="*/ 6811044 w 6808002"/>
                <a:gd name="connsiteY78" fmla="*/ 3013207 h 6849667"/>
                <a:gd name="connsiteX79" fmla="*/ 6811044 w 6808002"/>
                <a:gd name="connsiteY79" fmla="*/ 2990708 h 6849667"/>
                <a:gd name="connsiteX80" fmla="*/ 6683550 w 6808002"/>
                <a:gd name="connsiteY80" fmla="*/ 2803217 h 6849667"/>
                <a:gd name="connsiteX81" fmla="*/ 6560223 w 6808002"/>
                <a:gd name="connsiteY81" fmla="*/ 2744053 h 6849667"/>
                <a:gd name="connsiteX82" fmla="*/ 6476060 w 6808002"/>
                <a:gd name="connsiteY82" fmla="*/ 2421569 h 6849667"/>
                <a:gd name="connsiteX83" fmla="*/ 6555223 w 6808002"/>
                <a:gd name="connsiteY83" fmla="*/ 2307407 h 6849667"/>
                <a:gd name="connsiteX84" fmla="*/ 6416896 w 6808002"/>
                <a:gd name="connsiteY84" fmla="*/ 1964924 h 6849667"/>
                <a:gd name="connsiteX85" fmla="*/ 6283569 w 6808002"/>
                <a:gd name="connsiteY85" fmla="*/ 1939925 h 6849667"/>
                <a:gd name="connsiteX86" fmla="*/ 6116078 w 6808002"/>
                <a:gd name="connsiteY86" fmla="*/ 1652439 h 6849667"/>
                <a:gd name="connsiteX87" fmla="*/ 6165242 w 6808002"/>
                <a:gd name="connsiteY87" fmla="*/ 1523279 h 6849667"/>
                <a:gd name="connsiteX88" fmla="*/ 5943586 w 6808002"/>
                <a:gd name="connsiteY88" fmla="*/ 1230793 h 6849667"/>
                <a:gd name="connsiteX89" fmla="*/ 5805260 w 6808002"/>
                <a:gd name="connsiteY89" fmla="*/ 1245792 h 6849667"/>
                <a:gd name="connsiteX90" fmla="*/ 5568604 w 6808002"/>
                <a:gd name="connsiteY90" fmla="*/ 1007471 h 6849667"/>
                <a:gd name="connsiteX91" fmla="*/ 5583603 w 6808002"/>
                <a:gd name="connsiteY91" fmla="*/ 868311 h 6849667"/>
                <a:gd name="connsiteX92" fmla="*/ 5292784 w 6808002"/>
                <a:gd name="connsiteY92" fmla="*/ 644988 h 6849667"/>
                <a:gd name="connsiteX93" fmla="*/ 5164457 w 6808002"/>
                <a:gd name="connsiteY93" fmla="*/ 694986 h 6849667"/>
                <a:gd name="connsiteX94" fmla="*/ 4878638 w 6808002"/>
                <a:gd name="connsiteY94" fmla="*/ 526661 h 6849667"/>
                <a:gd name="connsiteX95" fmla="*/ 4853639 w 6808002"/>
                <a:gd name="connsiteY95" fmla="*/ 392500 h 6849667"/>
                <a:gd name="connsiteX96" fmla="*/ 4513656 w 6808002"/>
                <a:gd name="connsiteY96" fmla="*/ 253341 h 6849667"/>
                <a:gd name="connsiteX97" fmla="*/ 4399495 w 6808002"/>
                <a:gd name="connsiteY97" fmla="*/ 332503 h 6849667"/>
                <a:gd name="connsiteX98" fmla="*/ 4078677 w 6808002"/>
                <a:gd name="connsiteY98" fmla="*/ 248341 h 6849667"/>
                <a:gd name="connsiteX99" fmla="*/ 4019513 w 6808002"/>
                <a:gd name="connsiteY99" fmla="*/ 124180 h 6849667"/>
                <a:gd name="connsiteX100" fmla="*/ 3857854 w 6808002"/>
                <a:gd name="connsiteY100" fmla="*/ 20 h 6849667"/>
                <a:gd name="connsiteX101" fmla="*/ 3784524 w 6808002"/>
                <a:gd name="connsiteY101" fmla="*/ 20 h 6849667"/>
                <a:gd name="connsiteX102" fmla="*/ 3654531 w 6808002"/>
                <a:gd name="connsiteY102" fmla="*/ 74183 h 6849667"/>
                <a:gd name="connsiteX103" fmla="*/ 3566202 w 6808002"/>
                <a:gd name="connsiteY103" fmla="*/ 178344 h 6849667"/>
                <a:gd name="connsiteX104" fmla="*/ 3235384 w 6808002"/>
                <a:gd name="connsiteY104" fmla="*/ 178344 h 6849667"/>
                <a:gd name="connsiteX105" fmla="*/ 3151222 w 6808002"/>
                <a:gd name="connsiteY105" fmla="*/ 79182 h 6849667"/>
                <a:gd name="connsiteX106" fmla="*/ 2982897 w 6808002"/>
                <a:gd name="connsiteY106" fmla="*/ 20 h 6849667"/>
                <a:gd name="connsiteX107" fmla="*/ 2982063 w 6808002"/>
                <a:gd name="connsiteY107" fmla="*/ 20 h 6849667"/>
                <a:gd name="connsiteX108" fmla="*/ 2786240 w 6808002"/>
                <a:gd name="connsiteY108" fmla="*/ 129180 h 684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6808002" h="6849667">
                  <a:moveTo>
                    <a:pt x="2786240" y="129180"/>
                  </a:moveTo>
                  <a:lnTo>
                    <a:pt x="2727076" y="253341"/>
                  </a:lnTo>
                  <a:cubicBezTo>
                    <a:pt x="2672912" y="377501"/>
                    <a:pt x="2514586" y="416666"/>
                    <a:pt x="2406258" y="337503"/>
                  </a:cubicBezTo>
                  <a:lnTo>
                    <a:pt x="2293763" y="258340"/>
                  </a:lnTo>
                  <a:cubicBezTo>
                    <a:pt x="2165436" y="164178"/>
                    <a:pt x="1982945" y="243341"/>
                    <a:pt x="1953780" y="397500"/>
                  </a:cubicBezTo>
                  <a:lnTo>
                    <a:pt x="1928781" y="531660"/>
                  </a:lnTo>
                  <a:cubicBezTo>
                    <a:pt x="1903782" y="665821"/>
                    <a:pt x="1766289" y="744983"/>
                    <a:pt x="1642962" y="699986"/>
                  </a:cubicBezTo>
                  <a:lnTo>
                    <a:pt x="1514635" y="649988"/>
                  </a:lnTo>
                  <a:cubicBezTo>
                    <a:pt x="1366309" y="595824"/>
                    <a:pt x="1208816" y="714151"/>
                    <a:pt x="1223815" y="873310"/>
                  </a:cubicBezTo>
                  <a:lnTo>
                    <a:pt x="1238815" y="1012470"/>
                  </a:lnTo>
                  <a:cubicBezTo>
                    <a:pt x="1253814" y="1146631"/>
                    <a:pt x="1140486" y="1260792"/>
                    <a:pt x="1002160" y="1250792"/>
                  </a:cubicBezTo>
                  <a:lnTo>
                    <a:pt x="868833" y="1240793"/>
                  </a:lnTo>
                  <a:cubicBezTo>
                    <a:pt x="709674" y="1224960"/>
                    <a:pt x="591346" y="1384119"/>
                    <a:pt x="645510" y="1532445"/>
                  </a:cubicBezTo>
                  <a:lnTo>
                    <a:pt x="694675" y="1661605"/>
                  </a:lnTo>
                  <a:cubicBezTo>
                    <a:pt x="743839" y="1790766"/>
                    <a:pt x="660510" y="1929092"/>
                    <a:pt x="527183" y="1949091"/>
                  </a:cubicBezTo>
                  <a:lnTo>
                    <a:pt x="393856" y="1974090"/>
                  </a:lnTo>
                  <a:cubicBezTo>
                    <a:pt x="236364" y="1999089"/>
                    <a:pt x="162200" y="2182414"/>
                    <a:pt x="255529" y="2316574"/>
                  </a:cubicBezTo>
                  <a:lnTo>
                    <a:pt x="334692" y="2430735"/>
                  </a:lnTo>
                  <a:cubicBezTo>
                    <a:pt x="413855" y="2539896"/>
                    <a:pt x="373857" y="2698222"/>
                    <a:pt x="250530" y="2753219"/>
                  </a:cubicBezTo>
                  <a:lnTo>
                    <a:pt x="127202" y="2812383"/>
                  </a:lnTo>
                  <a:cubicBezTo>
                    <a:pt x="-16124" y="2876547"/>
                    <a:pt x="-45289" y="3074870"/>
                    <a:pt x="78038" y="3179032"/>
                  </a:cubicBezTo>
                  <a:lnTo>
                    <a:pt x="181366" y="3268194"/>
                  </a:lnTo>
                  <a:cubicBezTo>
                    <a:pt x="284695" y="3352357"/>
                    <a:pt x="284695" y="3516515"/>
                    <a:pt x="181366" y="3600678"/>
                  </a:cubicBezTo>
                  <a:lnTo>
                    <a:pt x="78871" y="3690674"/>
                  </a:lnTo>
                  <a:cubicBezTo>
                    <a:pt x="-44456" y="3794835"/>
                    <a:pt x="-19457" y="3988159"/>
                    <a:pt x="128035" y="4057322"/>
                  </a:cubicBezTo>
                  <a:lnTo>
                    <a:pt x="251363" y="4116486"/>
                  </a:lnTo>
                  <a:cubicBezTo>
                    <a:pt x="374690" y="4170650"/>
                    <a:pt x="413855" y="4329809"/>
                    <a:pt x="335525" y="4438971"/>
                  </a:cubicBezTo>
                  <a:lnTo>
                    <a:pt x="256363" y="4553132"/>
                  </a:lnTo>
                  <a:cubicBezTo>
                    <a:pt x="163034" y="4682292"/>
                    <a:pt x="241363" y="4865617"/>
                    <a:pt x="394689" y="4895615"/>
                  </a:cubicBezTo>
                  <a:lnTo>
                    <a:pt x="528016" y="4920614"/>
                  </a:lnTo>
                  <a:cubicBezTo>
                    <a:pt x="661343" y="4945613"/>
                    <a:pt x="740506" y="5083939"/>
                    <a:pt x="695508" y="5208100"/>
                  </a:cubicBezTo>
                  <a:lnTo>
                    <a:pt x="646344" y="5337260"/>
                  </a:lnTo>
                  <a:cubicBezTo>
                    <a:pt x="592180" y="5486420"/>
                    <a:pt x="710507" y="5644746"/>
                    <a:pt x="867999" y="5629746"/>
                  </a:cubicBezTo>
                  <a:lnTo>
                    <a:pt x="1006326" y="5614747"/>
                  </a:lnTo>
                  <a:cubicBezTo>
                    <a:pt x="1139653" y="5599748"/>
                    <a:pt x="1252981" y="5713909"/>
                    <a:pt x="1242981" y="5853069"/>
                  </a:cubicBezTo>
                  <a:lnTo>
                    <a:pt x="1227982" y="5992228"/>
                  </a:lnTo>
                  <a:cubicBezTo>
                    <a:pt x="1212983" y="6150554"/>
                    <a:pt x="1371308" y="6269715"/>
                    <a:pt x="1518801" y="6215551"/>
                  </a:cubicBezTo>
                  <a:lnTo>
                    <a:pt x="1647128" y="6165554"/>
                  </a:lnTo>
                  <a:cubicBezTo>
                    <a:pt x="1775455" y="6115556"/>
                    <a:pt x="1913782" y="6200552"/>
                    <a:pt x="1932948" y="6333878"/>
                  </a:cubicBezTo>
                  <a:lnTo>
                    <a:pt x="1957946" y="6468039"/>
                  </a:lnTo>
                  <a:cubicBezTo>
                    <a:pt x="1982945" y="6626364"/>
                    <a:pt x="2165436" y="6701361"/>
                    <a:pt x="2297930" y="6607199"/>
                  </a:cubicBezTo>
                  <a:lnTo>
                    <a:pt x="2411258" y="6528036"/>
                  </a:lnTo>
                  <a:cubicBezTo>
                    <a:pt x="2519586" y="6448873"/>
                    <a:pt x="2677911" y="6488038"/>
                    <a:pt x="2732075" y="6612198"/>
                  </a:cubicBezTo>
                  <a:lnTo>
                    <a:pt x="2791239" y="6736359"/>
                  </a:lnTo>
                  <a:cubicBezTo>
                    <a:pt x="2818738" y="6798023"/>
                    <a:pt x="2871235" y="6838854"/>
                    <a:pt x="2929566" y="6855520"/>
                  </a:cubicBezTo>
                  <a:lnTo>
                    <a:pt x="3049560" y="6855520"/>
                  </a:lnTo>
                  <a:cubicBezTo>
                    <a:pt x="3089558" y="6844687"/>
                    <a:pt x="3127056" y="6822188"/>
                    <a:pt x="3157055" y="6786357"/>
                  </a:cubicBezTo>
                  <a:lnTo>
                    <a:pt x="3246217" y="6682195"/>
                  </a:lnTo>
                  <a:cubicBezTo>
                    <a:pt x="3330380" y="6578034"/>
                    <a:pt x="3492872" y="6578034"/>
                    <a:pt x="3577034" y="6682195"/>
                  </a:cubicBezTo>
                  <a:lnTo>
                    <a:pt x="3666197" y="6786357"/>
                  </a:lnTo>
                  <a:cubicBezTo>
                    <a:pt x="3695362" y="6821355"/>
                    <a:pt x="3731193" y="6843854"/>
                    <a:pt x="3769525" y="6855520"/>
                  </a:cubicBezTo>
                  <a:lnTo>
                    <a:pt x="3897019" y="6855520"/>
                  </a:lnTo>
                  <a:cubicBezTo>
                    <a:pt x="3952849" y="6838021"/>
                    <a:pt x="4002847" y="6798023"/>
                    <a:pt x="4031179" y="6736359"/>
                  </a:cubicBezTo>
                  <a:lnTo>
                    <a:pt x="4090343" y="6612198"/>
                  </a:lnTo>
                  <a:cubicBezTo>
                    <a:pt x="4144507" y="6488038"/>
                    <a:pt x="4302833" y="6448873"/>
                    <a:pt x="4411161" y="6528036"/>
                  </a:cubicBezTo>
                  <a:lnTo>
                    <a:pt x="4524488" y="6607199"/>
                  </a:lnTo>
                  <a:cubicBezTo>
                    <a:pt x="4652816" y="6701361"/>
                    <a:pt x="4835307" y="6622198"/>
                    <a:pt x="4864472" y="6468039"/>
                  </a:cubicBezTo>
                  <a:lnTo>
                    <a:pt x="4889471" y="6333878"/>
                  </a:lnTo>
                  <a:cubicBezTo>
                    <a:pt x="4914469" y="6199718"/>
                    <a:pt x="5051963" y="6120556"/>
                    <a:pt x="5175290" y="6165554"/>
                  </a:cubicBezTo>
                  <a:lnTo>
                    <a:pt x="5303617" y="6215551"/>
                  </a:lnTo>
                  <a:cubicBezTo>
                    <a:pt x="5451943" y="6269715"/>
                    <a:pt x="5609436" y="6151388"/>
                    <a:pt x="5594437" y="5992228"/>
                  </a:cubicBezTo>
                  <a:lnTo>
                    <a:pt x="5579437" y="5853069"/>
                  </a:lnTo>
                  <a:cubicBezTo>
                    <a:pt x="5564438" y="5718908"/>
                    <a:pt x="5677766" y="5604747"/>
                    <a:pt x="5816092" y="5614747"/>
                  </a:cubicBezTo>
                  <a:lnTo>
                    <a:pt x="5954419" y="5629746"/>
                  </a:lnTo>
                  <a:cubicBezTo>
                    <a:pt x="6111911" y="5644746"/>
                    <a:pt x="6230239" y="5485586"/>
                    <a:pt x="6176075" y="5337260"/>
                  </a:cubicBezTo>
                  <a:lnTo>
                    <a:pt x="6126910" y="5208100"/>
                  </a:lnTo>
                  <a:cubicBezTo>
                    <a:pt x="6077746" y="5078940"/>
                    <a:pt x="6161076" y="4940613"/>
                    <a:pt x="6294402" y="4920614"/>
                  </a:cubicBezTo>
                  <a:lnTo>
                    <a:pt x="6427729" y="4895615"/>
                  </a:lnTo>
                  <a:cubicBezTo>
                    <a:pt x="6585221" y="4870616"/>
                    <a:pt x="6659385" y="4687292"/>
                    <a:pt x="6566056" y="4553132"/>
                  </a:cubicBezTo>
                  <a:lnTo>
                    <a:pt x="6486893" y="4438971"/>
                  </a:lnTo>
                  <a:cubicBezTo>
                    <a:pt x="6407730" y="4329809"/>
                    <a:pt x="6447728" y="4171484"/>
                    <a:pt x="6571055" y="4116486"/>
                  </a:cubicBezTo>
                  <a:lnTo>
                    <a:pt x="6694383" y="4057322"/>
                  </a:lnTo>
                  <a:cubicBezTo>
                    <a:pt x="6763546" y="4019824"/>
                    <a:pt x="6804377" y="3952327"/>
                    <a:pt x="6811877" y="3879831"/>
                  </a:cubicBezTo>
                  <a:lnTo>
                    <a:pt x="6811877" y="3828167"/>
                  </a:lnTo>
                  <a:cubicBezTo>
                    <a:pt x="6806044" y="3773169"/>
                    <a:pt x="6780212" y="3719839"/>
                    <a:pt x="6733547" y="3679841"/>
                  </a:cubicBezTo>
                  <a:lnTo>
                    <a:pt x="6629386" y="3591512"/>
                  </a:lnTo>
                  <a:cubicBezTo>
                    <a:pt x="6526058" y="3502349"/>
                    <a:pt x="6526058" y="3343191"/>
                    <a:pt x="6629386" y="3259028"/>
                  </a:cubicBezTo>
                  <a:lnTo>
                    <a:pt x="6732714" y="3169866"/>
                  </a:lnTo>
                  <a:cubicBezTo>
                    <a:pt x="6782712" y="3127368"/>
                    <a:pt x="6807711" y="3070704"/>
                    <a:pt x="6811044" y="3013207"/>
                  </a:cubicBezTo>
                  <a:lnTo>
                    <a:pt x="6811044" y="2990708"/>
                  </a:lnTo>
                  <a:cubicBezTo>
                    <a:pt x="6806878" y="2914045"/>
                    <a:pt x="6763546" y="2840715"/>
                    <a:pt x="6683550" y="2803217"/>
                  </a:cubicBezTo>
                  <a:lnTo>
                    <a:pt x="6560223" y="2744053"/>
                  </a:lnTo>
                  <a:cubicBezTo>
                    <a:pt x="6436895" y="2689889"/>
                    <a:pt x="6397730" y="2530730"/>
                    <a:pt x="6476060" y="2421569"/>
                  </a:cubicBezTo>
                  <a:lnTo>
                    <a:pt x="6555223" y="2307407"/>
                  </a:lnTo>
                  <a:cubicBezTo>
                    <a:pt x="6648552" y="2178247"/>
                    <a:pt x="6570222" y="1994923"/>
                    <a:pt x="6416896" y="1964924"/>
                  </a:cubicBezTo>
                  <a:lnTo>
                    <a:pt x="6283569" y="1939925"/>
                  </a:lnTo>
                  <a:cubicBezTo>
                    <a:pt x="6150242" y="1914927"/>
                    <a:pt x="6071080" y="1776600"/>
                    <a:pt x="6116078" y="1652439"/>
                  </a:cubicBezTo>
                  <a:lnTo>
                    <a:pt x="6165242" y="1523279"/>
                  </a:lnTo>
                  <a:cubicBezTo>
                    <a:pt x="6219406" y="1374119"/>
                    <a:pt x="6101078" y="1215794"/>
                    <a:pt x="5943586" y="1230793"/>
                  </a:cubicBezTo>
                  <a:lnTo>
                    <a:pt x="5805260" y="1245792"/>
                  </a:lnTo>
                  <a:cubicBezTo>
                    <a:pt x="5671933" y="1260792"/>
                    <a:pt x="5558605" y="1146631"/>
                    <a:pt x="5568604" y="1007471"/>
                  </a:cubicBezTo>
                  <a:lnTo>
                    <a:pt x="5583603" y="868311"/>
                  </a:lnTo>
                  <a:cubicBezTo>
                    <a:pt x="5598603" y="709985"/>
                    <a:pt x="5440277" y="590824"/>
                    <a:pt x="5292784" y="644988"/>
                  </a:cubicBezTo>
                  <a:lnTo>
                    <a:pt x="5164457" y="694986"/>
                  </a:lnTo>
                  <a:cubicBezTo>
                    <a:pt x="5036130" y="744983"/>
                    <a:pt x="4897803" y="659987"/>
                    <a:pt x="4878638" y="526661"/>
                  </a:cubicBezTo>
                  <a:lnTo>
                    <a:pt x="4853639" y="392500"/>
                  </a:lnTo>
                  <a:cubicBezTo>
                    <a:pt x="4828640" y="234175"/>
                    <a:pt x="4646149" y="159178"/>
                    <a:pt x="4513656" y="253341"/>
                  </a:cubicBezTo>
                  <a:lnTo>
                    <a:pt x="4399495" y="332503"/>
                  </a:lnTo>
                  <a:cubicBezTo>
                    <a:pt x="4291166" y="411666"/>
                    <a:pt x="4132841" y="372501"/>
                    <a:pt x="4078677" y="248341"/>
                  </a:cubicBezTo>
                  <a:lnTo>
                    <a:pt x="4019513" y="124180"/>
                  </a:lnTo>
                  <a:cubicBezTo>
                    <a:pt x="3988681" y="54184"/>
                    <a:pt x="3926184" y="11686"/>
                    <a:pt x="3857854" y="20"/>
                  </a:cubicBezTo>
                  <a:lnTo>
                    <a:pt x="3784524" y="20"/>
                  </a:lnTo>
                  <a:cubicBezTo>
                    <a:pt x="3736193" y="8352"/>
                    <a:pt x="3690362" y="31685"/>
                    <a:pt x="3654531" y="74183"/>
                  </a:cubicBezTo>
                  <a:lnTo>
                    <a:pt x="3566202" y="178344"/>
                  </a:lnTo>
                  <a:cubicBezTo>
                    <a:pt x="3477039" y="282506"/>
                    <a:pt x="3319547" y="282506"/>
                    <a:pt x="3235384" y="178344"/>
                  </a:cubicBezTo>
                  <a:lnTo>
                    <a:pt x="3151222" y="79182"/>
                  </a:lnTo>
                  <a:cubicBezTo>
                    <a:pt x="3106224" y="25018"/>
                    <a:pt x="3044560" y="-814"/>
                    <a:pt x="2982897" y="20"/>
                  </a:cubicBezTo>
                  <a:lnTo>
                    <a:pt x="2982063" y="20"/>
                  </a:lnTo>
                  <a:cubicBezTo>
                    <a:pt x="2902901" y="853"/>
                    <a:pt x="2825404" y="45017"/>
                    <a:pt x="2786240" y="129180"/>
                  </a:cubicBezTo>
                  <a:close/>
                </a:path>
              </a:pathLst>
            </a:custGeom>
            <a:solidFill>
              <a:schemeClr val="accent2"/>
            </a:solidFill>
            <a:ln w="8324" cap="flat">
              <a:noFill/>
              <a:prstDash val="solid"/>
              <a:miter/>
            </a:ln>
          </p:spPr>
          <p:txBody>
            <a:bodyPr rtlCol="0" anchor="ctr"/>
            <a:lstStyle/>
            <a:p>
              <a:endParaRPr lang="en-US"/>
            </a:p>
          </p:txBody>
        </p:sp>
        <p:sp>
          <p:nvSpPr>
            <p:cNvPr id="12" name="Graphic 23">
              <a:extLst>
                <a:ext uri="{FF2B5EF4-FFF2-40B4-BE49-F238E27FC236}">
                  <a16:creationId xmlns:a16="http://schemas.microsoft.com/office/drawing/2014/main" id="{84811A88-7F44-413C-A88D-478001FFA267}"/>
                </a:ext>
              </a:extLst>
            </p:cNvPr>
            <p:cNvSpPr/>
            <p:nvPr/>
          </p:nvSpPr>
          <p:spPr>
            <a:xfrm>
              <a:off x="7804960" y="1368293"/>
              <a:ext cx="2821808" cy="2839077"/>
            </a:xfrm>
            <a:custGeom>
              <a:avLst/>
              <a:gdLst>
                <a:gd name="connsiteX0" fmla="*/ 1768155 w 4319084"/>
                <a:gd name="connsiteY0" fmla="*/ 81953 h 4345517"/>
                <a:gd name="connsiteX1" fmla="*/ 1730621 w 4319084"/>
                <a:gd name="connsiteY1" fmla="*/ 160723 h 4345517"/>
                <a:gd name="connsiteX2" fmla="*/ 1527090 w 4319084"/>
                <a:gd name="connsiteY2" fmla="*/ 214116 h 4345517"/>
                <a:gd name="connsiteX3" fmla="*/ 1455722 w 4319084"/>
                <a:gd name="connsiteY3" fmla="*/ 163894 h 4345517"/>
                <a:gd name="connsiteX4" fmla="*/ 1240032 w 4319084"/>
                <a:gd name="connsiteY4" fmla="*/ 252179 h 4345517"/>
                <a:gd name="connsiteX5" fmla="*/ 1224173 w 4319084"/>
                <a:gd name="connsiteY5" fmla="*/ 337292 h 4345517"/>
                <a:gd name="connsiteX6" fmla="*/ 1042845 w 4319084"/>
                <a:gd name="connsiteY6" fmla="*/ 444080 h 4345517"/>
                <a:gd name="connsiteX7" fmla="*/ 961433 w 4319084"/>
                <a:gd name="connsiteY7" fmla="*/ 412361 h 4345517"/>
                <a:gd name="connsiteX8" fmla="*/ 776933 w 4319084"/>
                <a:gd name="connsiteY8" fmla="*/ 554039 h 4345517"/>
                <a:gd name="connsiteX9" fmla="*/ 786449 w 4319084"/>
                <a:gd name="connsiteY9" fmla="*/ 642324 h 4345517"/>
                <a:gd name="connsiteX10" fmla="*/ 636312 w 4319084"/>
                <a:gd name="connsiteY10" fmla="*/ 793519 h 4345517"/>
                <a:gd name="connsiteX11" fmla="*/ 551727 w 4319084"/>
                <a:gd name="connsiteY11" fmla="*/ 787175 h 4345517"/>
                <a:gd name="connsiteX12" fmla="*/ 410049 w 4319084"/>
                <a:gd name="connsiteY12" fmla="*/ 972203 h 4345517"/>
                <a:gd name="connsiteX13" fmla="*/ 441239 w 4319084"/>
                <a:gd name="connsiteY13" fmla="*/ 1054144 h 4345517"/>
                <a:gd name="connsiteX14" fmla="*/ 334980 w 4319084"/>
                <a:gd name="connsiteY14" fmla="*/ 1236529 h 4345517"/>
                <a:gd name="connsiteX15" fmla="*/ 250396 w 4319084"/>
                <a:gd name="connsiteY15" fmla="*/ 1252388 h 4345517"/>
                <a:gd name="connsiteX16" fmla="*/ 162640 w 4319084"/>
                <a:gd name="connsiteY16" fmla="*/ 1469664 h 4345517"/>
                <a:gd name="connsiteX17" fmla="*/ 212862 w 4319084"/>
                <a:gd name="connsiteY17" fmla="*/ 1542090 h 4345517"/>
                <a:gd name="connsiteX18" fmla="*/ 159468 w 4319084"/>
                <a:gd name="connsiteY18" fmla="*/ 1746678 h 4345517"/>
                <a:gd name="connsiteX19" fmla="*/ 81227 w 4319084"/>
                <a:gd name="connsiteY19" fmla="*/ 1784212 h 4345517"/>
                <a:gd name="connsiteX20" fmla="*/ 50037 w 4319084"/>
                <a:gd name="connsiteY20" fmla="*/ 2016819 h 4345517"/>
                <a:gd name="connsiteX21" fmla="*/ 115590 w 4319084"/>
                <a:gd name="connsiteY21" fmla="*/ 2073385 h 4345517"/>
                <a:gd name="connsiteX22" fmla="*/ 115590 w 4319084"/>
                <a:gd name="connsiteY22" fmla="*/ 2284317 h 4345517"/>
                <a:gd name="connsiteX23" fmla="*/ 50037 w 4319084"/>
                <a:gd name="connsiteY23" fmla="*/ 2340882 h 4345517"/>
                <a:gd name="connsiteX24" fmla="*/ 81227 w 4319084"/>
                <a:gd name="connsiteY24" fmla="*/ 2573489 h 4345517"/>
                <a:gd name="connsiteX25" fmla="*/ 159468 w 4319084"/>
                <a:gd name="connsiteY25" fmla="*/ 2611023 h 4345517"/>
                <a:gd name="connsiteX26" fmla="*/ 212862 w 4319084"/>
                <a:gd name="connsiteY26" fmla="*/ 2815612 h 4345517"/>
                <a:gd name="connsiteX27" fmla="*/ 162640 w 4319084"/>
                <a:gd name="connsiteY27" fmla="*/ 2888037 h 4345517"/>
                <a:gd name="connsiteX28" fmla="*/ 250396 w 4319084"/>
                <a:gd name="connsiteY28" fmla="*/ 3105313 h 4345517"/>
                <a:gd name="connsiteX29" fmla="*/ 334980 w 4319084"/>
                <a:gd name="connsiteY29" fmla="*/ 3121173 h 4345517"/>
                <a:gd name="connsiteX30" fmla="*/ 441239 w 4319084"/>
                <a:gd name="connsiteY30" fmla="*/ 3303557 h 4345517"/>
                <a:gd name="connsiteX31" fmla="*/ 410049 w 4319084"/>
                <a:gd name="connsiteY31" fmla="*/ 3385498 h 4345517"/>
                <a:gd name="connsiteX32" fmla="*/ 550670 w 4319084"/>
                <a:gd name="connsiteY32" fmla="*/ 3571055 h 4345517"/>
                <a:gd name="connsiteX33" fmla="*/ 638426 w 4319084"/>
                <a:gd name="connsiteY33" fmla="*/ 3561539 h 4345517"/>
                <a:gd name="connsiteX34" fmla="*/ 788563 w 4319084"/>
                <a:gd name="connsiteY34" fmla="*/ 3712734 h 4345517"/>
                <a:gd name="connsiteX35" fmla="*/ 779048 w 4319084"/>
                <a:gd name="connsiteY35" fmla="*/ 3801019 h 4345517"/>
                <a:gd name="connsiteX36" fmla="*/ 963547 w 4319084"/>
                <a:gd name="connsiteY36" fmla="*/ 3942697 h 4345517"/>
                <a:gd name="connsiteX37" fmla="*/ 1044960 w 4319084"/>
                <a:gd name="connsiteY37" fmla="*/ 3910978 h 4345517"/>
                <a:gd name="connsiteX38" fmla="*/ 1226287 w 4319084"/>
                <a:gd name="connsiteY38" fmla="*/ 4017766 h 4345517"/>
                <a:gd name="connsiteX39" fmla="*/ 1242147 w 4319084"/>
                <a:gd name="connsiteY39" fmla="*/ 4102879 h 4345517"/>
                <a:gd name="connsiteX40" fmla="*/ 1457837 w 4319084"/>
                <a:gd name="connsiteY40" fmla="*/ 4191163 h 4345517"/>
                <a:gd name="connsiteX41" fmla="*/ 1529733 w 4319084"/>
                <a:gd name="connsiteY41" fmla="*/ 4140942 h 4345517"/>
                <a:gd name="connsiteX42" fmla="*/ 1733264 w 4319084"/>
                <a:gd name="connsiteY42" fmla="*/ 4194336 h 4345517"/>
                <a:gd name="connsiteX43" fmla="*/ 1770798 w 4319084"/>
                <a:gd name="connsiteY43" fmla="*/ 4273105 h 4345517"/>
                <a:gd name="connsiteX44" fmla="*/ 1858555 w 4319084"/>
                <a:gd name="connsiteY44" fmla="*/ 4348702 h 4345517"/>
                <a:gd name="connsiteX45" fmla="*/ 1935209 w 4319084"/>
                <a:gd name="connsiteY45" fmla="*/ 4348702 h 4345517"/>
                <a:gd name="connsiteX46" fmla="*/ 2003405 w 4319084"/>
                <a:gd name="connsiteY46" fmla="*/ 4304824 h 4345517"/>
                <a:gd name="connsiteX47" fmla="*/ 2059971 w 4319084"/>
                <a:gd name="connsiteY47" fmla="*/ 4238742 h 4345517"/>
                <a:gd name="connsiteX48" fmla="*/ 2269846 w 4319084"/>
                <a:gd name="connsiteY48" fmla="*/ 4238742 h 4345517"/>
                <a:gd name="connsiteX49" fmla="*/ 2326412 w 4319084"/>
                <a:gd name="connsiteY49" fmla="*/ 4304824 h 4345517"/>
                <a:gd name="connsiteX50" fmla="*/ 2391964 w 4319084"/>
                <a:gd name="connsiteY50" fmla="*/ 4348702 h 4345517"/>
                <a:gd name="connsiteX51" fmla="*/ 2472848 w 4319084"/>
                <a:gd name="connsiteY51" fmla="*/ 4348702 h 4345517"/>
                <a:gd name="connsiteX52" fmla="*/ 2557961 w 4319084"/>
                <a:gd name="connsiteY52" fmla="*/ 4273105 h 4345517"/>
                <a:gd name="connsiteX53" fmla="*/ 2595495 w 4319084"/>
                <a:gd name="connsiteY53" fmla="*/ 4194336 h 4345517"/>
                <a:gd name="connsiteX54" fmla="*/ 2799026 w 4319084"/>
                <a:gd name="connsiteY54" fmla="*/ 4140942 h 4345517"/>
                <a:gd name="connsiteX55" fmla="*/ 2870923 w 4319084"/>
                <a:gd name="connsiteY55" fmla="*/ 4191163 h 4345517"/>
                <a:gd name="connsiteX56" fmla="*/ 3086613 w 4319084"/>
                <a:gd name="connsiteY56" fmla="*/ 4102879 h 4345517"/>
                <a:gd name="connsiteX57" fmla="*/ 3102472 w 4319084"/>
                <a:gd name="connsiteY57" fmla="*/ 4017766 h 4345517"/>
                <a:gd name="connsiteX58" fmla="*/ 3283800 w 4319084"/>
                <a:gd name="connsiteY58" fmla="*/ 3910978 h 4345517"/>
                <a:gd name="connsiteX59" fmla="*/ 3365212 w 4319084"/>
                <a:gd name="connsiteY59" fmla="*/ 3942697 h 4345517"/>
                <a:gd name="connsiteX60" fmla="*/ 3549712 w 4319084"/>
                <a:gd name="connsiteY60" fmla="*/ 3801019 h 4345517"/>
                <a:gd name="connsiteX61" fmla="*/ 3540196 w 4319084"/>
                <a:gd name="connsiteY61" fmla="*/ 3712734 h 4345517"/>
                <a:gd name="connsiteX62" fmla="*/ 3690333 w 4319084"/>
                <a:gd name="connsiteY62" fmla="*/ 3561539 h 4345517"/>
                <a:gd name="connsiteX63" fmla="*/ 3778089 w 4319084"/>
                <a:gd name="connsiteY63" fmla="*/ 3571055 h 4345517"/>
                <a:gd name="connsiteX64" fmla="*/ 3918711 w 4319084"/>
                <a:gd name="connsiteY64" fmla="*/ 3385498 h 4345517"/>
                <a:gd name="connsiteX65" fmla="*/ 3887520 w 4319084"/>
                <a:gd name="connsiteY65" fmla="*/ 3303557 h 4345517"/>
                <a:gd name="connsiteX66" fmla="*/ 3993779 w 4319084"/>
                <a:gd name="connsiteY66" fmla="*/ 3121173 h 4345517"/>
                <a:gd name="connsiteX67" fmla="*/ 4078364 w 4319084"/>
                <a:gd name="connsiteY67" fmla="*/ 3105313 h 4345517"/>
                <a:gd name="connsiteX68" fmla="*/ 4166120 w 4319084"/>
                <a:gd name="connsiteY68" fmla="*/ 2888037 h 4345517"/>
                <a:gd name="connsiteX69" fmla="*/ 4115898 w 4319084"/>
                <a:gd name="connsiteY69" fmla="*/ 2815612 h 4345517"/>
                <a:gd name="connsiteX70" fmla="*/ 4169291 w 4319084"/>
                <a:gd name="connsiteY70" fmla="*/ 2611023 h 4345517"/>
                <a:gd name="connsiteX71" fmla="*/ 4247532 w 4319084"/>
                <a:gd name="connsiteY71" fmla="*/ 2573489 h 4345517"/>
                <a:gd name="connsiteX72" fmla="*/ 4322072 w 4319084"/>
                <a:gd name="connsiteY72" fmla="*/ 2460886 h 4345517"/>
                <a:gd name="connsiteX73" fmla="*/ 4322072 w 4319084"/>
                <a:gd name="connsiteY73" fmla="*/ 2428110 h 4345517"/>
                <a:gd name="connsiteX74" fmla="*/ 4272379 w 4319084"/>
                <a:gd name="connsiteY74" fmla="*/ 2334010 h 4345517"/>
                <a:gd name="connsiteX75" fmla="*/ 4206297 w 4319084"/>
                <a:gd name="connsiteY75" fmla="*/ 2278502 h 4345517"/>
                <a:gd name="connsiteX76" fmla="*/ 4206297 w 4319084"/>
                <a:gd name="connsiteY76" fmla="*/ 2067569 h 4345517"/>
                <a:gd name="connsiteX77" fmla="*/ 4271850 w 4319084"/>
                <a:gd name="connsiteY77" fmla="*/ 2011004 h 4345517"/>
                <a:gd name="connsiteX78" fmla="*/ 4321543 w 4319084"/>
                <a:gd name="connsiteY78" fmla="*/ 1911617 h 4345517"/>
                <a:gd name="connsiteX79" fmla="*/ 4321543 w 4319084"/>
                <a:gd name="connsiteY79" fmla="*/ 1897344 h 4345517"/>
                <a:gd name="connsiteX80" fmla="*/ 4240660 w 4319084"/>
                <a:gd name="connsiteY80" fmla="*/ 1778397 h 4345517"/>
                <a:gd name="connsiteX81" fmla="*/ 4162419 w 4319084"/>
                <a:gd name="connsiteY81" fmla="*/ 1740863 h 4345517"/>
                <a:gd name="connsiteX82" fmla="*/ 4109025 w 4319084"/>
                <a:gd name="connsiteY82" fmla="*/ 1536274 h 4345517"/>
                <a:gd name="connsiteX83" fmla="*/ 4159247 w 4319084"/>
                <a:gd name="connsiteY83" fmla="*/ 1463849 h 4345517"/>
                <a:gd name="connsiteX84" fmla="*/ 4071491 w 4319084"/>
                <a:gd name="connsiteY84" fmla="*/ 1246573 h 4345517"/>
                <a:gd name="connsiteX85" fmla="*/ 3986907 w 4319084"/>
                <a:gd name="connsiteY85" fmla="*/ 1230714 h 4345517"/>
                <a:gd name="connsiteX86" fmla="*/ 3880648 w 4319084"/>
                <a:gd name="connsiteY86" fmla="*/ 1048329 h 4345517"/>
                <a:gd name="connsiteX87" fmla="*/ 3911838 w 4319084"/>
                <a:gd name="connsiteY87" fmla="*/ 966388 h 4345517"/>
                <a:gd name="connsiteX88" fmla="*/ 3771217 w 4319084"/>
                <a:gd name="connsiteY88" fmla="*/ 780831 h 4345517"/>
                <a:gd name="connsiteX89" fmla="*/ 3683461 w 4319084"/>
                <a:gd name="connsiteY89" fmla="*/ 790347 h 4345517"/>
                <a:gd name="connsiteX90" fmla="*/ 3533323 w 4319084"/>
                <a:gd name="connsiteY90" fmla="*/ 639152 h 4345517"/>
                <a:gd name="connsiteX91" fmla="*/ 3542839 w 4319084"/>
                <a:gd name="connsiteY91" fmla="*/ 550868 h 4345517"/>
                <a:gd name="connsiteX92" fmla="*/ 3358340 w 4319084"/>
                <a:gd name="connsiteY92" fmla="*/ 409189 h 4345517"/>
                <a:gd name="connsiteX93" fmla="*/ 3276927 w 4319084"/>
                <a:gd name="connsiteY93" fmla="*/ 440908 h 4345517"/>
                <a:gd name="connsiteX94" fmla="*/ 3095600 w 4319084"/>
                <a:gd name="connsiteY94" fmla="*/ 334120 h 4345517"/>
                <a:gd name="connsiteX95" fmla="*/ 3079740 w 4319084"/>
                <a:gd name="connsiteY95" fmla="*/ 249007 h 4345517"/>
                <a:gd name="connsiteX96" fmla="*/ 2864050 w 4319084"/>
                <a:gd name="connsiteY96" fmla="*/ 160723 h 4345517"/>
                <a:gd name="connsiteX97" fmla="*/ 2791625 w 4319084"/>
                <a:gd name="connsiteY97" fmla="*/ 210944 h 4345517"/>
                <a:gd name="connsiteX98" fmla="*/ 2588094 w 4319084"/>
                <a:gd name="connsiteY98" fmla="*/ 157551 h 4345517"/>
                <a:gd name="connsiteX99" fmla="*/ 2550560 w 4319084"/>
                <a:gd name="connsiteY99" fmla="*/ 78781 h 4345517"/>
                <a:gd name="connsiteX100" fmla="*/ 2448001 w 4319084"/>
                <a:gd name="connsiteY100" fmla="*/ 12 h 4345517"/>
                <a:gd name="connsiteX101" fmla="*/ 2401480 w 4319084"/>
                <a:gd name="connsiteY101" fmla="*/ 12 h 4345517"/>
                <a:gd name="connsiteX102" fmla="*/ 2319010 w 4319084"/>
                <a:gd name="connsiteY102" fmla="*/ 47062 h 4345517"/>
                <a:gd name="connsiteX103" fmla="*/ 2262973 w 4319084"/>
                <a:gd name="connsiteY103" fmla="*/ 113144 h 4345517"/>
                <a:gd name="connsiteX104" fmla="*/ 2053098 w 4319084"/>
                <a:gd name="connsiteY104" fmla="*/ 113144 h 4345517"/>
                <a:gd name="connsiteX105" fmla="*/ 1999705 w 4319084"/>
                <a:gd name="connsiteY105" fmla="*/ 50234 h 4345517"/>
                <a:gd name="connsiteX106" fmla="*/ 1892917 w 4319084"/>
                <a:gd name="connsiteY106" fmla="*/ 12 h 4345517"/>
                <a:gd name="connsiteX107" fmla="*/ 1892388 w 4319084"/>
                <a:gd name="connsiteY107" fmla="*/ 12 h 4345517"/>
                <a:gd name="connsiteX108" fmla="*/ 1768155 w 4319084"/>
                <a:gd name="connsiteY108" fmla="*/ 81953 h 4345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4319084" h="4345517">
                  <a:moveTo>
                    <a:pt x="1768155" y="81953"/>
                  </a:moveTo>
                  <a:lnTo>
                    <a:pt x="1730621" y="160723"/>
                  </a:lnTo>
                  <a:cubicBezTo>
                    <a:pt x="1696258" y="239492"/>
                    <a:pt x="1595815" y="264338"/>
                    <a:pt x="1527090" y="214116"/>
                  </a:cubicBezTo>
                  <a:lnTo>
                    <a:pt x="1455722" y="163894"/>
                  </a:lnTo>
                  <a:cubicBezTo>
                    <a:pt x="1374310" y="104157"/>
                    <a:pt x="1258535" y="154379"/>
                    <a:pt x="1240032" y="252179"/>
                  </a:cubicBezTo>
                  <a:lnTo>
                    <a:pt x="1224173" y="337292"/>
                  </a:lnTo>
                  <a:cubicBezTo>
                    <a:pt x="1208313" y="422405"/>
                    <a:pt x="1121085" y="472627"/>
                    <a:pt x="1042845" y="444080"/>
                  </a:cubicBezTo>
                  <a:lnTo>
                    <a:pt x="961433" y="412361"/>
                  </a:lnTo>
                  <a:cubicBezTo>
                    <a:pt x="867333" y="377998"/>
                    <a:pt x="767417" y="453067"/>
                    <a:pt x="776933" y="554039"/>
                  </a:cubicBezTo>
                  <a:lnTo>
                    <a:pt x="786449" y="642324"/>
                  </a:lnTo>
                  <a:cubicBezTo>
                    <a:pt x="795965" y="727437"/>
                    <a:pt x="724068" y="799863"/>
                    <a:pt x="636312" y="793519"/>
                  </a:cubicBezTo>
                  <a:lnTo>
                    <a:pt x="551727" y="787175"/>
                  </a:lnTo>
                  <a:cubicBezTo>
                    <a:pt x="450755" y="777130"/>
                    <a:pt x="375686" y="878103"/>
                    <a:pt x="410049" y="972203"/>
                  </a:cubicBezTo>
                  <a:lnTo>
                    <a:pt x="441239" y="1054144"/>
                  </a:lnTo>
                  <a:cubicBezTo>
                    <a:pt x="472430" y="1136085"/>
                    <a:pt x="419565" y="1223841"/>
                    <a:pt x="334980" y="1236529"/>
                  </a:cubicBezTo>
                  <a:lnTo>
                    <a:pt x="250396" y="1252388"/>
                  </a:lnTo>
                  <a:cubicBezTo>
                    <a:pt x="150481" y="1268248"/>
                    <a:pt x="103431" y="1384551"/>
                    <a:pt x="162640" y="1469664"/>
                  </a:cubicBezTo>
                  <a:lnTo>
                    <a:pt x="212862" y="1542090"/>
                  </a:lnTo>
                  <a:cubicBezTo>
                    <a:pt x="263084" y="1611343"/>
                    <a:pt x="237708" y="1711787"/>
                    <a:pt x="159468" y="1746678"/>
                  </a:cubicBezTo>
                  <a:lnTo>
                    <a:pt x="81227" y="1784212"/>
                  </a:lnTo>
                  <a:cubicBezTo>
                    <a:pt x="-9701" y="1824918"/>
                    <a:pt x="-28204" y="1950737"/>
                    <a:pt x="50037" y="2016819"/>
                  </a:cubicBezTo>
                  <a:lnTo>
                    <a:pt x="115590" y="2073385"/>
                  </a:lnTo>
                  <a:cubicBezTo>
                    <a:pt x="181143" y="2126778"/>
                    <a:pt x="181143" y="2230923"/>
                    <a:pt x="115590" y="2284317"/>
                  </a:cubicBezTo>
                  <a:lnTo>
                    <a:pt x="50037" y="2340882"/>
                  </a:lnTo>
                  <a:cubicBezTo>
                    <a:pt x="-28204" y="2406964"/>
                    <a:pt x="-12344" y="2529611"/>
                    <a:pt x="81227" y="2573489"/>
                  </a:cubicBezTo>
                  <a:lnTo>
                    <a:pt x="159468" y="2611023"/>
                  </a:lnTo>
                  <a:cubicBezTo>
                    <a:pt x="237708" y="2645386"/>
                    <a:pt x="262555" y="2746358"/>
                    <a:pt x="212862" y="2815612"/>
                  </a:cubicBezTo>
                  <a:lnTo>
                    <a:pt x="162640" y="2888037"/>
                  </a:lnTo>
                  <a:cubicBezTo>
                    <a:pt x="103431" y="2969978"/>
                    <a:pt x="153124" y="3086281"/>
                    <a:pt x="250396" y="3105313"/>
                  </a:cubicBezTo>
                  <a:lnTo>
                    <a:pt x="334980" y="3121173"/>
                  </a:lnTo>
                  <a:cubicBezTo>
                    <a:pt x="419565" y="3137032"/>
                    <a:pt x="469786" y="3224788"/>
                    <a:pt x="441239" y="3303557"/>
                  </a:cubicBezTo>
                  <a:lnTo>
                    <a:pt x="410049" y="3385498"/>
                  </a:lnTo>
                  <a:cubicBezTo>
                    <a:pt x="375686" y="3480127"/>
                    <a:pt x="450755" y="3580571"/>
                    <a:pt x="550670" y="3571055"/>
                  </a:cubicBezTo>
                  <a:lnTo>
                    <a:pt x="638426" y="3561539"/>
                  </a:lnTo>
                  <a:cubicBezTo>
                    <a:pt x="723011" y="3552024"/>
                    <a:pt x="794907" y="3624449"/>
                    <a:pt x="788563" y="3712734"/>
                  </a:cubicBezTo>
                  <a:lnTo>
                    <a:pt x="779048" y="3801019"/>
                  </a:lnTo>
                  <a:cubicBezTo>
                    <a:pt x="769532" y="3901462"/>
                    <a:pt x="869976" y="3977060"/>
                    <a:pt x="963547" y="3942697"/>
                  </a:cubicBezTo>
                  <a:lnTo>
                    <a:pt x="1044960" y="3910978"/>
                  </a:lnTo>
                  <a:cubicBezTo>
                    <a:pt x="1126372" y="3879259"/>
                    <a:pt x="1214128" y="3933181"/>
                    <a:pt x="1226287" y="4017766"/>
                  </a:cubicBezTo>
                  <a:lnTo>
                    <a:pt x="1242147" y="4102879"/>
                  </a:lnTo>
                  <a:cubicBezTo>
                    <a:pt x="1258006" y="4203323"/>
                    <a:pt x="1373781" y="4250901"/>
                    <a:pt x="1457837" y="4191163"/>
                  </a:cubicBezTo>
                  <a:lnTo>
                    <a:pt x="1529733" y="4140942"/>
                  </a:lnTo>
                  <a:cubicBezTo>
                    <a:pt x="1598458" y="4090720"/>
                    <a:pt x="1698902" y="4115566"/>
                    <a:pt x="1733264" y="4194336"/>
                  </a:cubicBezTo>
                  <a:lnTo>
                    <a:pt x="1770798" y="4273105"/>
                  </a:lnTo>
                  <a:cubicBezTo>
                    <a:pt x="1788244" y="4312225"/>
                    <a:pt x="1821549" y="4338129"/>
                    <a:pt x="1858555" y="4348702"/>
                  </a:cubicBezTo>
                  <a:lnTo>
                    <a:pt x="1935209" y="4348702"/>
                  </a:lnTo>
                  <a:cubicBezTo>
                    <a:pt x="1960584" y="4341829"/>
                    <a:pt x="1984374" y="4327556"/>
                    <a:pt x="2003405" y="4304824"/>
                  </a:cubicBezTo>
                  <a:lnTo>
                    <a:pt x="2059971" y="4238742"/>
                  </a:lnTo>
                  <a:cubicBezTo>
                    <a:pt x="2113365" y="4172661"/>
                    <a:pt x="2216452" y="4172661"/>
                    <a:pt x="2269846" y="4238742"/>
                  </a:cubicBezTo>
                  <a:lnTo>
                    <a:pt x="2326412" y="4304824"/>
                  </a:lnTo>
                  <a:cubicBezTo>
                    <a:pt x="2344914" y="4327027"/>
                    <a:pt x="2367646" y="4341301"/>
                    <a:pt x="2391964" y="4348702"/>
                  </a:cubicBezTo>
                  <a:lnTo>
                    <a:pt x="2472848" y="4348702"/>
                  </a:lnTo>
                  <a:cubicBezTo>
                    <a:pt x="2508268" y="4337600"/>
                    <a:pt x="2539987" y="4312225"/>
                    <a:pt x="2557961" y="4273105"/>
                  </a:cubicBezTo>
                  <a:lnTo>
                    <a:pt x="2595495" y="4194336"/>
                  </a:lnTo>
                  <a:cubicBezTo>
                    <a:pt x="2629858" y="4115566"/>
                    <a:pt x="2730302" y="4090720"/>
                    <a:pt x="2799026" y="4140942"/>
                  </a:cubicBezTo>
                  <a:lnTo>
                    <a:pt x="2870923" y="4191163"/>
                  </a:lnTo>
                  <a:cubicBezTo>
                    <a:pt x="2952335" y="4250901"/>
                    <a:pt x="3068110" y="4200679"/>
                    <a:pt x="3086613" y="4102879"/>
                  </a:cubicBezTo>
                  <a:lnTo>
                    <a:pt x="3102472" y="4017766"/>
                  </a:lnTo>
                  <a:cubicBezTo>
                    <a:pt x="3118332" y="3932653"/>
                    <a:pt x="3205559" y="3882431"/>
                    <a:pt x="3283800" y="3910978"/>
                  </a:cubicBezTo>
                  <a:lnTo>
                    <a:pt x="3365212" y="3942697"/>
                  </a:lnTo>
                  <a:cubicBezTo>
                    <a:pt x="3459312" y="3977060"/>
                    <a:pt x="3559227" y="3901991"/>
                    <a:pt x="3549712" y="3801019"/>
                  </a:cubicBezTo>
                  <a:lnTo>
                    <a:pt x="3540196" y="3712734"/>
                  </a:lnTo>
                  <a:cubicBezTo>
                    <a:pt x="3530680" y="3627621"/>
                    <a:pt x="3602577" y="3555195"/>
                    <a:pt x="3690333" y="3561539"/>
                  </a:cubicBezTo>
                  <a:lnTo>
                    <a:pt x="3778089" y="3571055"/>
                  </a:lnTo>
                  <a:cubicBezTo>
                    <a:pt x="3878004" y="3580571"/>
                    <a:pt x="3953073" y="3479598"/>
                    <a:pt x="3918711" y="3385498"/>
                  </a:cubicBezTo>
                  <a:lnTo>
                    <a:pt x="3887520" y="3303557"/>
                  </a:lnTo>
                  <a:cubicBezTo>
                    <a:pt x="3856330" y="3221616"/>
                    <a:pt x="3909195" y="3133860"/>
                    <a:pt x="3993779" y="3121173"/>
                  </a:cubicBezTo>
                  <a:lnTo>
                    <a:pt x="4078364" y="3105313"/>
                  </a:lnTo>
                  <a:cubicBezTo>
                    <a:pt x="4178279" y="3089453"/>
                    <a:pt x="4225329" y="2973150"/>
                    <a:pt x="4166120" y="2888037"/>
                  </a:cubicBezTo>
                  <a:lnTo>
                    <a:pt x="4115898" y="2815612"/>
                  </a:lnTo>
                  <a:cubicBezTo>
                    <a:pt x="4065676" y="2746358"/>
                    <a:pt x="4091051" y="2645914"/>
                    <a:pt x="4169291" y="2611023"/>
                  </a:cubicBezTo>
                  <a:lnTo>
                    <a:pt x="4247532" y="2573489"/>
                  </a:lnTo>
                  <a:cubicBezTo>
                    <a:pt x="4291410" y="2549700"/>
                    <a:pt x="4317314" y="2506879"/>
                    <a:pt x="4322072" y="2460886"/>
                  </a:cubicBezTo>
                  <a:lnTo>
                    <a:pt x="4322072" y="2428110"/>
                  </a:lnTo>
                  <a:cubicBezTo>
                    <a:pt x="4318371" y="2393219"/>
                    <a:pt x="4301983" y="2359385"/>
                    <a:pt x="4272379" y="2334010"/>
                  </a:cubicBezTo>
                  <a:lnTo>
                    <a:pt x="4206297" y="2278502"/>
                  </a:lnTo>
                  <a:cubicBezTo>
                    <a:pt x="4140744" y="2221936"/>
                    <a:pt x="4140744" y="2120963"/>
                    <a:pt x="4206297" y="2067569"/>
                  </a:cubicBezTo>
                  <a:lnTo>
                    <a:pt x="4271850" y="2011004"/>
                  </a:lnTo>
                  <a:cubicBezTo>
                    <a:pt x="4303569" y="1984042"/>
                    <a:pt x="4319429" y="1948094"/>
                    <a:pt x="4321543" y="1911617"/>
                  </a:cubicBezTo>
                  <a:lnTo>
                    <a:pt x="4321543" y="1897344"/>
                  </a:lnTo>
                  <a:cubicBezTo>
                    <a:pt x="4318900" y="1848708"/>
                    <a:pt x="4291410" y="1802186"/>
                    <a:pt x="4240660" y="1778397"/>
                  </a:cubicBezTo>
                  <a:lnTo>
                    <a:pt x="4162419" y="1740863"/>
                  </a:lnTo>
                  <a:cubicBezTo>
                    <a:pt x="4084179" y="1706500"/>
                    <a:pt x="4059332" y="1605528"/>
                    <a:pt x="4109025" y="1536274"/>
                  </a:cubicBezTo>
                  <a:lnTo>
                    <a:pt x="4159247" y="1463849"/>
                  </a:lnTo>
                  <a:cubicBezTo>
                    <a:pt x="4218456" y="1381908"/>
                    <a:pt x="4168763" y="1265605"/>
                    <a:pt x="4071491" y="1246573"/>
                  </a:cubicBezTo>
                  <a:lnTo>
                    <a:pt x="3986907" y="1230714"/>
                  </a:lnTo>
                  <a:cubicBezTo>
                    <a:pt x="3902322" y="1214854"/>
                    <a:pt x="3852100" y="1127098"/>
                    <a:pt x="3880648" y="1048329"/>
                  </a:cubicBezTo>
                  <a:lnTo>
                    <a:pt x="3911838" y="966388"/>
                  </a:lnTo>
                  <a:cubicBezTo>
                    <a:pt x="3946201" y="871759"/>
                    <a:pt x="3871132" y="771315"/>
                    <a:pt x="3771217" y="780831"/>
                  </a:cubicBezTo>
                  <a:lnTo>
                    <a:pt x="3683461" y="790347"/>
                  </a:lnTo>
                  <a:cubicBezTo>
                    <a:pt x="3598876" y="799863"/>
                    <a:pt x="3526980" y="727437"/>
                    <a:pt x="3533323" y="639152"/>
                  </a:cubicBezTo>
                  <a:lnTo>
                    <a:pt x="3542839" y="550868"/>
                  </a:lnTo>
                  <a:cubicBezTo>
                    <a:pt x="3552355" y="450424"/>
                    <a:pt x="3451911" y="374826"/>
                    <a:pt x="3358340" y="409189"/>
                  </a:cubicBezTo>
                  <a:lnTo>
                    <a:pt x="3276927" y="440908"/>
                  </a:lnTo>
                  <a:cubicBezTo>
                    <a:pt x="3195515" y="472627"/>
                    <a:pt x="3107759" y="418705"/>
                    <a:pt x="3095600" y="334120"/>
                  </a:cubicBezTo>
                  <a:lnTo>
                    <a:pt x="3079740" y="249007"/>
                  </a:lnTo>
                  <a:cubicBezTo>
                    <a:pt x="3063881" y="148564"/>
                    <a:pt x="2948106" y="100985"/>
                    <a:pt x="2864050" y="160723"/>
                  </a:cubicBezTo>
                  <a:lnTo>
                    <a:pt x="2791625" y="210944"/>
                  </a:lnTo>
                  <a:cubicBezTo>
                    <a:pt x="2722900" y="261166"/>
                    <a:pt x="2622456" y="236320"/>
                    <a:pt x="2588094" y="157551"/>
                  </a:cubicBezTo>
                  <a:lnTo>
                    <a:pt x="2550560" y="78781"/>
                  </a:lnTo>
                  <a:cubicBezTo>
                    <a:pt x="2531000" y="34375"/>
                    <a:pt x="2491351" y="7414"/>
                    <a:pt x="2448001" y="12"/>
                  </a:cubicBezTo>
                  <a:lnTo>
                    <a:pt x="2401480" y="12"/>
                  </a:lnTo>
                  <a:cubicBezTo>
                    <a:pt x="2370818" y="5299"/>
                    <a:pt x="2341742" y="20101"/>
                    <a:pt x="2319010" y="47062"/>
                  </a:cubicBezTo>
                  <a:lnTo>
                    <a:pt x="2262973" y="113144"/>
                  </a:lnTo>
                  <a:cubicBezTo>
                    <a:pt x="2206407" y="179225"/>
                    <a:pt x="2106492" y="179225"/>
                    <a:pt x="2053098" y="113144"/>
                  </a:cubicBezTo>
                  <a:lnTo>
                    <a:pt x="1999705" y="50234"/>
                  </a:lnTo>
                  <a:cubicBezTo>
                    <a:pt x="1971157" y="15872"/>
                    <a:pt x="1932037" y="-516"/>
                    <a:pt x="1892917" y="12"/>
                  </a:cubicBezTo>
                  <a:lnTo>
                    <a:pt x="1892388" y="12"/>
                  </a:lnTo>
                  <a:cubicBezTo>
                    <a:pt x="1842166" y="541"/>
                    <a:pt x="1793002" y="28560"/>
                    <a:pt x="1768155" y="81953"/>
                  </a:cubicBezTo>
                  <a:close/>
                </a:path>
              </a:pathLst>
            </a:custGeom>
            <a:noFill/>
            <a:ln w="25400" cap="flat">
              <a:solidFill>
                <a:schemeClr val="bg1"/>
              </a:solidFill>
              <a:prstDash val="solid"/>
              <a:miter/>
            </a:ln>
          </p:spPr>
          <p:txBody>
            <a:bodyPr rtlCol="0" anchor="ctr"/>
            <a:lstStyle/>
            <a:p>
              <a:endParaRPr lang="en-US"/>
            </a:p>
          </p:txBody>
        </p:sp>
      </p:grpSp>
      <p:grpSp>
        <p:nvGrpSpPr>
          <p:cNvPr id="13" name="Group 12">
            <a:extLst>
              <a:ext uri="{FF2B5EF4-FFF2-40B4-BE49-F238E27FC236}">
                <a16:creationId xmlns:a16="http://schemas.microsoft.com/office/drawing/2014/main" id="{9ECDB697-891D-48E5-B2B2-F41CA07D00FE}"/>
              </a:ext>
            </a:extLst>
          </p:cNvPr>
          <p:cNvGrpSpPr/>
          <p:nvPr/>
        </p:nvGrpSpPr>
        <p:grpSpPr>
          <a:xfrm>
            <a:off x="4728492" y="4713345"/>
            <a:ext cx="1400880" cy="1005178"/>
            <a:chOff x="10545417" y="4196355"/>
            <a:chExt cx="1400880" cy="1005178"/>
          </a:xfrm>
        </p:grpSpPr>
        <p:sp>
          <p:nvSpPr>
            <p:cNvPr id="14" name="TextBox 13">
              <a:extLst>
                <a:ext uri="{FF2B5EF4-FFF2-40B4-BE49-F238E27FC236}">
                  <a16:creationId xmlns:a16="http://schemas.microsoft.com/office/drawing/2014/main" id="{F242B370-69DC-47D8-833D-BFE96888843F}"/>
                </a:ext>
              </a:extLst>
            </p:cNvPr>
            <p:cNvSpPr txBox="1"/>
            <p:nvPr userDrawn="1"/>
          </p:nvSpPr>
          <p:spPr>
            <a:xfrm>
              <a:off x="10545417" y="4196355"/>
              <a:ext cx="1400880" cy="646331"/>
            </a:xfrm>
            <a:prstGeom prst="rect">
              <a:avLst/>
            </a:prstGeom>
            <a:noFill/>
          </p:spPr>
          <p:txBody>
            <a:bodyPr wrap="square" rtlCol="0" anchor="ctr">
              <a:spAutoFit/>
            </a:bodyPr>
            <a:lstStyle/>
            <a:p>
              <a:pPr algn="ctr"/>
              <a:r>
                <a:rPr lang="en-US" altLang="ko-KR" sz="3600" b="1" dirty="0">
                  <a:solidFill>
                    <a:schemeClr val="bg1"/>
                  </a:solidFill>
                  <a:cs typeface="Arial" pitchFamily="34" charset="0"/>
                </a:rPr>
                <a:t>20%</a:t>
              </a:r>
              <a:endParaRPr lang="ko-KR" altLang="en-US" sz="3600" b="1" dirty="0">
                <a:solidFill>
                  <a:schemeClr val="bg1"/>
                </a:solidFill>
                <a:cs typeface="Arial" pitchFamily="34" charset="0"/>
              </a:endParaRPr>
            </a:p>
          </p:txBody>
        </p:sp>
        <p:sp>
          <p:nvSpPr>
            <p:cNvPr id="15" name="TextBox 14">
              <a:extLst>
                <a:ext uri="{FF2B5EF4-FFF2-40B4-BE49-F238E27FC236}">
                  <a16:creationId xmlns:a16="http://schemas.microsoft.com/office/drawing/2014/main" id="{FE9FA490-D786-4DA1-98A9-98A41B3D7AA4}"/>
                </a:ext>
              </a:extLst>
            </p:cNvPr>
            <p:cNvSpPr txBox="1"/>
            <p:nvPr userDrawn="1"/>
          </p:nvSpPr>
          <p:spPr>
            <a:xfrm>
              <a:off x="10545418" y="4832201"/>
              <a:ext cx="1400879" cy="369332"/>
            </a:xfrm>
            <a:prstGeom prst="rect">
              <a:avLst/>
            </a:prstGeom>
            <a:noFill/>
          </p:spPr>
          <p:txBody>
            <a:bodyPr wrap="square" rtlCol="0" anchor="ctr">
              <a:spAutoFit/>
            </a:bodyPr>
            <a:lstStyle/>
            <a:p>
              <a:pPr algn="ctr"/>
              <a:r>
                <a:rPr lang="en-US" altLang="ko-KR" sz="1800" b="1" dirty="0">
                  <a:solidFill>
                    <a:schemeClr val="bg1"/>
                  </a:solidFill>
                  <a:cs typeface="Arial" pitchFamily="34" charset="0"/>
                </a:rPr>
                <a:t>SALE OFF</a:t>
              </a:r>
              <a:endParaRPr lang="ko-KR" altLang="en-US" sz="1800" b="1" dirty="0">
                <a:solidFill>
                  <a:schemeClr val="bg1"/>
                </a:solidFill>
                <a:cs typeface="Arial" pitchFamily="34" charset="0"/>
              </a:endParaRPr>
            </a:p>
          </p:txBody>
        </p:sp>
      </p:grpSp>
      <p:sp>
        <p:nvSpPr>
          <p:cNvPr id="16" name="Graphic 3">
            <a:extLst>
              <a:ext uri="{FF2B5EF4-FFF2-40B4-BE49-F238E27FC236}">
                <a16:creationId xmlns:a16="http://schemas.microsoft.com/office/drawing/2014/main" id="{AB9BF70D-1BC1-4D06-B2C7-16BE388E902B}"/>
              </a:ext>
            </a:extLst>
          </p:cNvPr>
          <p:cNvSpPr/>
          <p:nvPr/>
        </p:nvSpPr>
        <p:spPr>
          <a:xfrm>
            <a:off x="8195695" y="2703668"/>
            <a:ext cx="1598179" cy="894467"/>
          </a:xfrm>
          <a:custGeom>
            <a:avLst/>
            <a:gdLst>
              <a:gd name="connsiteX0" fmla="*/ 9480308 w 9496425"/>
              <a:gd name="connsiteY0" fmla="*/ 2719136 h 5314950"/>
              <a:gd name="connsiteX1" fmla="*/ 9393631 w 9496425"/>
              <a:gd name="connsiteY1" fmla="*/ 2567688 h 5314950"/>
              <a:gd name="connsiteX2" fmla="*/ 9475546 w 9496425"/>
              <a:gd name="connsiteY2" fmla="*/ 2126681 h 5314950"/>
              <a:gd name="connsiteX3" fmla="*/ 9392678 w 9496425"/>
              <a:gd name="connsiteY3" fmla="*/ 1995236 h 5314950"/>
              <a:gd name="connsiteX4" fmla="*/ 9367913 w 9496425"/>
              <a:gd name="connsiteY4" fmla="*/ 1915226 h 5314950"/>
              <a:gd name="connsiteX5" fmla="*/ 9407919 w 9496425"/>
              <a:gd name="connsiteY5" fmla="*/ 1699961 h 5314950"/>
              <a:gd name="connsiteX6" fmla="*/ 9379344 w 9496425"/>
              <a:gd name="connsiteY6" fmla="*/ 1444691 h 5314950"/>
              <a:gd name="connsiteX7" fmla="*/ 9136456 w 9496425"/>
              <a:gd name="connsiteY7" fmla="*/ 1194183 h 5314950"/>
              <a:gd name="connsiteX8" fmla="*/ 9046921 w 9496425"/>
              <a:gd name="connsiteY8" fmla="*/ 1020828 h 5314950"/>
              <a:gd name="connsiteX9" fmla="*/ 8970721 w 9496425"/>
              <a:gd name="connsiteY9" fmla="*/ 850331 h 5314950"/>
              <a:gd name="connsiteX10" fmla="*/ 8530666 w 9496425"/>
              <a:gd name="connsiteY10" fmla="*/ 582678 h 5314950"/>
              <a:gd name="connsiteX11" fmla="*/ 8322069 w 9496425"/>
              <a:gd name="connsiteY11" fmla="*/ 676976 h 5314950"/>
              <a:gd name="connsiteX12" fmla="*/ 8153476 w 9496425"/>
              <a:gd name="connsiteY12" fmla="*/ 899861 h 5314950"/>
              <a:gd name="connsiteX13" fmla="*/ 8116328 w 9496425"/>
              <a:gd name="connsiteY13" fmla="*/ 1194183 h 5314950"/>
              <a:gd name="connsiteX14" fmla="*/ 8126806 w 9496425"/>
              <a:gd name="connsiteY14" fmla="*/ 1362776 h 5314950"/>
              <a:gd name="connsiteX15" fmla="*/ 8115376 w 9496425"/>
              <a:gd name="connsiteY15" fmla="*/ 1546608 h 5314950"/>
              <a:gd name="connsiteX16" fmla="*/ 8177289 w 9496425"/>
              <a:gd name="connsiteY16" fmla="*/ 1749491 h 5314950"/>
              <a:gd name="connsiteX17" fmla="*/ 8077276 w 9496425"/>
              <a:gd name="connsiteY17" fmla="*/ 1822833 h 5314950"/>
              <a:gd name="connsiteX18" fmla="*/ 7953451 w 9496425"/>
              <a:gd name="connsiteY18" fmla="*/ 1795211 h 5314950"/>
              <a:gd name="connsiteX19" fmla="*/ 7669606 w 9496425"/>
              <a:gd name="connsiteY19" fmla="*/ 1849503 h 5314950"/>
              <a:gd name="connsiteX20" fmla="*/ 7468628 w 9496425"/>
              <a:gd name="connsiteY20" fmla="*/ 1809499 h 5314950"/>
              <a:gd name="connsiteX21" fmla="*/ 7224789 w 9496425"/>
              <a:gd name="connsiteY21" fmla="*/ 1892366 h 5314950"/>
              <a:gd name="connsiteX22" fmla="*/ 6998094 w 9496425"/>
              <a:gd name="connsiteY22" fmla="*/ 1822833 h 5314950"/>
              <a:gd name="connsiteX23" fmla="*/ 6759969 w 9496425"/>
              <a:gd name="connsiteY23" fmla="*/ 1840931 h 5314950"/>
              <a:gd name="connsiteX24" fmla="*/ 6461836 w 9496425"/>
              <a:gd name="connsiteY24" fmla="*/ 1823786 h 5314950"/>
              <a:gd name="connsiteX25" fmla="*/ 6254191 w 9496425"/>
              <a:gd name="connsiteY25" fmla="*/ 1831406 h 5314950"/>
              <a:gd name="connsiteX26" fmla="*/ 6072264 w 9496425"/>
              <a:gd name="connsiteY26" fmla="*/ 1819024 h 5314950"/>
              <a:gd name="connsiteX27" fmla="*/ 6099886 w 9496425"/>
              <a:gd name="connsiteY27" fmla="*/ 1574231 h 5314950"/>
              <a:gd name="connsiteX28" fmla="*/ 6099886 w 9496425"/>
              <a:gd name="connsiteY28" fmla="*/ 1258953 h 5314950"/>
              <a:gd name="connsiteX29" fmla="*/ 6347536 w 9496425"/>
              <a:gd name="connsiteY29" fmla="*/ 1150368 h 5314950"/>
              <a:gd name="connsiteX30" fmla="*/ 6593281 w 9496425"/>
              <a:gd name="connsiteY30" fmla="*/ 1078931 h 5314950"/>
              <a:gd name="connsiteX31" fmla="*/ 6871411 w 9496425"/>
              <a:gd name="connsiteY31" fmla="*/ 1086551 h 5314950"/>
              <a:gd name="connsiteX32" fmla="*/ 7039051 w 9496425"/>
              <a:gd name="connsiteY32" fmla="*/ 1008446 h 5314950"/>
              <a:gd name="connsiteX33" fmla="*/ 7000951 w 9496425"/>
              <a:gd name="connsiteY33" fmla="*/ 775083 h 5314950"/>
              <a:gd name="connsiteX34" fmla="*/ 6744728 w 9496425"/>
              <a:gd name="connsiteY34" fmla="*/ 863666 h 5314950"/>
              <a:gd name="connsiteX35" fmla="*/ 6622809 w 9496425"/>
              <a:gd name="connsiteY35" fmla="*/ 875096 h 5314950"/>
              <a:gd name="connsiteX36" fmla="*/ 6476123 w 9496425"/>
              <a:gd name="connsiteY36" fmla="*/ 895098 h 5314950"/>
              <a:gd name="connsiteX37" fmla="*/ 6385636 w 9496425"/>
              <a:gd name="connsiteY37" fmla="*/ 872238 h 5314950"/>
              <a:gd name="connsiteX38" fmla="*/ 5916053 w 9496425"/>
              <a:gd name="connsiteY38" fmla="*/ 1057976 h 5314950"/>
              <a:gd name="connsiteX39" fmla="*/ 5852236 w 9496425"/>
              <a:gd name="connsiteY39" fmla="*/ 1766636 h 5314950"/>
              <a:gd name="connsiteX40" fmla="*/ 5782703 w 9496425"/>
              <a:gd name="connsiteY40" fmla="*/ 1378969 h 5314950"/>
              <a:gd name="connsiteX41" fmla="*/ 5703646 w 9496425"/>
              <a:gd name="connsiteY41" fmla="*/ 1081788 h 5314950"/>
              <a:gd name="connsiteX42" fmla="*/ 5650306 w 9496425"/>
              <a:gd name="connsiteY42" fmla="*/ 793181 h 5314950"/>
              <a:gd name="connsiteX43" fmla="*/ 5583631 w 9496425"/>
              <a:gd name="connsiteY43" fmla="*/ 682691 h 5314950"/>
              <a:gd name="connsiteX44" fmla="*/ 5497906 w 9496425"/>
              <a:gd name="connsiteY44" fmla="*/ 441708 h 5314950"/>
              <a:gd name="connsiteX45" fmla="*/ 5375986 w 9496425"/>
              <a:gd name="connsiteY45" fmla="*/ 209298 h 5314950"/>
              <a:gd name="connsiteX46" fmla="*/ 5135956 w 9496425"/>
              <a:gd name="connsiteY46" fmla="*/ 102618 h 5314950"/>
              <a:gd name="connsiteX47" fmla="*/ 5008321 w 9496425"/>
              <a:gd name="connsiteY47" fmla="*/ 76901 h 5314950"/>
              <a:gd name="connsiteX48" fmla="*/ 4927359 w 9496425"/>
              <a:gd name="connsiteY48" fmla="*/ 24513 h 5314950"/>
              <a:gd name="connsiteX49" fmla="*/ 4692091 w 9496425"/>
              <a:gd name="connsiteY49" fmla="*/ 6416 h 5314950"/>
              <a:gd name="connsiteX50" fmla="*/ 4499686 w 9496425"/>
              <a:gd name="connsiteY50" fmla="*/ 26418 h 5314950"/>
              <a:gd name="connsiteX51" fmla="*/ 4464443 w 9496425"/>
              <a:gd name="connsiteY51" fmla="*/ 150243 h 5314950"/>
              <a:gd name="connsiteX52" fmla="*/ 4639703 w 9496425"/>
              <a:gd name="connsiteY52" fmla="*/ 170246 h 5314950"/>
              <a:gd name="connsiteX53" fmla="*/ 4847349 w 9496425"/>
              <a:gd name="connsiteY53" fmla="*/ 234063 h 5314950"/>
              <a:gd name="connsiteX54" fmla="*/ 5071186 w 9496425"/>
              <a:gd name="connsiteY54" fmla="*/ 283593 h 5314950"/>
              <a:gd name="connsiteX55" fmla="*/ 5218823 w 9496425"/>
              <a:gd name="connsiteY55" fmla="*/ 427421 h 5314950"/>
              <a:gd name="connsiteX56" fmla="*/ 5253114 w 9496425"/>
              <a:gd name="connsiteY56" fmla="*/ 593156 h 5314950"/>
              <a:gd name="connsiteX57" fmla="*/ 5348364 w 9496425"/>
              <a:gd name="connsiteY57" fmla="*/ 765558 h 5314950"/>
              <a:gd name="connsiteX58" fmla="*/ 5442661 w 9496425"/>
              <a:gd name="connsiteY58" fmla="*/ 1027496 h 5314950"/>
              <a:gd name="connsiteX59" fmla="*/ 5487428 w 9496425"/>
              <a:gd name="connsiteY59" fmla="*/ 1648526 h 5314950"/>
              <a:gd name="connsiteX60" fmla="*/ 5494096 w 9496425"/>
              <a:gd name="connsiteY60" fmla="*/ 1729488 h 5314950"/>
              <a:gd name="connsiteX61" fmla="*/ 5393131 w 9496425"/>
              <a:gd name="connsiteY61" fmla="*/ 1743776 h 5314950"/>
              <a:gd name="connsiteX62" fmla="*/ 5033086 w 9496425"/>
              <a:gd name="connsiteY62" fmla="*/ 1616141 h 5314950"/>
              <a:gd name="connsiteX63" fmla="*/ 5032134 w 9496425"/>
              <a:gd name="connsiteY63" fmla="*/ 1272288 h 5314950"/>
              <a:gd name="connsiteX64" fmla="*/ 4973078 w 9496425"/>
              <a:gd name="connsiteY64" fmla="*/ 807468 h 5314950"/>
              <a:gd name="connsiteX65" fmla="*/ 4869256 w 9496425"/>
              <a:gd name="connsiteY65" fmla="*/ 636971 h 5314950"/>
              <a:gd name="connsiteX66" fmla="*/ 4667326 w 9496425"/>
              <a:gd name="connsiteY66" fmla="*/ 462663 h 5314950"/>
              <a:gd name="connsiteX67" fmla="*/ 4426343 w 9496425"/>
              <a:gd name="connsiteY67" fmla="*/ 368366 h 5314950"/>
              <a:gd name="connsiteX68" fmla="*/ 4182503 w 9496425"/>
              <a:gd name="connsiteY68" fmla="*/ 281688 h 5314950"/>
              <a:gd name="connsiteX69" fmla="*/ 4058678 w 9496425"/>
              <a:gd name="connsiteY69" fmla="*/ 251208 h 5314950"/>
              <a:gd name="connsiteX70" fmla="*/ 4000576 w 9496425"/>
              <a:gd name="connsiteY70" fmla="*/ 283593 h 5314950"/>
              <a:gd name="connsiteX71" fmla="*/ 3852939 w 9496425"/>
              <a:gd name="connsiteY71" fmla="*/ 327408 h 5314950"/>
              <a:gd name="connsiteX72" fmla="*/ 3644341 w 9496425"/>
              <a:gd name="connsiteY72" fmla="*/ 292166 h 5314950"/>
              <a:gd name="connsiteX73" fmla="*/ 3403358 w 9496425"/>
              <a:gd name="connsiteY73" fmla="*/ 249303 h 5314950"/>
              <a:gd name="connsiteX74" fmla="*/ 2898533 w 9496425"/>
              <a:gd name="connsiteY74" fmla="*/ 288356 h 5314950"/>
              <a:gd name="connsiteX75" fmla="*/ 2768993 w 9496425"/>
              <a:gd name="connsiteY75" fmla="*/ 396941 h 5314950"/>
              <a:gd name="connsiteX76" fmla="*/ 2811856 w 9496425"/>
              <a:gd name="connsiteY76" fmla="*/ 511241 h 5314950"/>
              <a:gd name="connsiteX77" fmla="*/ 2787091 w 9496425"/>
              <a:gd name="connsiteY77" fmla="*/ 546483 h 5314950"/>
              <a:gd name="connsiteX78" fmla="*/ 2518486 w 9496425"/>
              <a:gd name="connsiteY78" fmla="*/ 368366 h 5314950"/>
              <a:gd name="connsiteX79" fmla="*/ 2057476 w 9496425"/>
              <a:gd name="connsiteY79" fmla="*/ 319788 h 5314950"/>
              <a:gd name="connsiteX80" fmla="*/ 1619326 w 9496425"/>
              <a:gd name="connsiteY80" fmla="*/ 433136 h 5314950"/>
              <a:gd name="connsiteX81" fmla="*/ 1041158 w 9496425"/>
              <a:gd name="connsiteY81" fmla="*/ 619826 h 5314950"/>
              <a:gd name="connsiteX82" fmla="*/ 382981 w 9496425"/>
              <a:gd name="connsiteY82" fmla="*/ 1311341 h 5314950"/>
              <a:gd name="connsiteX83" fmla="*/ 141046 w 9496425"/>
              <a:gd name="connsiteY83" fmla="*/ 1774256 h 5314950"/>
              <a:gd name="connsiteX84" fmla="*/ 35318 w 9496425"/>
              <a:gd name="connsiteY84" fmla="*/ 2425766 h 5314950"/>
              <a:gd name="connsiteX85" fmla="*/ 125806 w 9496425"/>
              <a:gd name="connsiteY85" fmla="*/ 2616266 h 5314950"/>
              <a:gd name="connsiteX86" fmla="*/ 219151 w 9496425"/>
              <a:gd name="connsiteY86" fmla="*/ 2679131 h 5314950"/>
              <a:gd name="connsiteX87" fmla="*/ 281063 w 9496425"/>
              <a:gd name="connsiteY87" fmla="*/ 2642936 h 5314950"/>
              <a:gd name="connsiteX88" fmla="*/ 302971 w 9496425"/>
              <a:gd name="connsiteY88" fmla="*/ 2564831 h 5314950"/>
              <a:gd name="connsiteX89" fmla="*/ 390601 w 9496425"/>
              <a:gd name="connsiteY89" fmla="*/ 2464819 h 5314950"/>
              <a:gd name="connsiteX90" fmla="*/ 579196 w 9496425"/>
              <a:gd name="connsiteY90" fmla="*/ 2229551 h 5314950"/>
              <a:gd name="connsiteX91" fmla="*/ 933526 w 9496425"/>
              <a:gd name="connsiteY91" fmla="*/ 1702819 h 5314950"/>
              <a:gd name="connsiteX92" fmla="*/ 978293 w 9496425"/>
              <a:gd name="connsiteY92" fmla="*/ 1656146 h 5314950"/>
              <a:gd name="connsiteX93" fmla="*/ 966863 w 9496425"/>
              <a:gd name="connsiteY93" fmla="*/ 1705676 h 5314950"/>
              <a:gd name="connsiteX94" fmla="*/ 689686 w 9496425"/>
              <a:gd name="connsiteY94" fmla="*/ 2226694 h 5314950"/>
              <a:gd name="connsiteX95" fmla="*/ 444893 w 9496425"/>
              <a:gd name="connsiteY95" fmla="*/ 2517206 h 5314950"/>
              <a:gd name="connsiteX96" fmla="*/ 367741 w 9496425"/>
              <a:gd name="connsiteY96" fmla="*/ 2633411 h 5314950"/>
              <a:gd name="connsiteX97" fmla="*/ 510616 w 9496425"/>
              <a:gd name="connsiteY97" fmla="*/ 2602931 h 5314950"/>
              <a:gd name="connsiteX98" fmla="*/ 727786 w 9496425"/>
              <a:gd name="connsiteY98" fmla="*/ 2472438 h 5314950"/>
              <a:gd name="connsiteX99" fmla="*/ 1070686 w 9496425"/>
              <a:gd name="connsiteY99" fmla="*/ 2241934 h 5314950"/>
              <a:gd name="connsiteX100" fmla="*/ 1482166 w 9496425"/>
              <a:gd name="connsiteY100" fmla="*/ 1975233 h 5314950"/>
              <a:gd name="connsiteX101" fmla="*/ 1707908 w 9496425"/>
              <a:gd name="connsiteY101" fmla="*/ 1783781 h 5314950"/>
              <a:gd name="connsiteX102" fmla="*/ 1856498 w 9496425"/>
              <a:gd name="connsiteY102" fmla="*/ 1741871 h 5314950"/>
              <a:gd name="connsiteX103" fmla="*/ 1913648 w 9496425"/>
              <a:gd name="connsiteY103" fmla="*/ 1664719 h 5314950"/>
              <a:gd name="connsiteX104" fmla="*/ 1986038 w 9496425"/>
              <a:gd name="connsiteY104" fmla="*/ 1659003 h 5314950"/>
              <a:gd name="connsiteX105" fmla="*/ 2133676 w 9496425"/>
              <a:gd name="connsiteY105" fmla="*/ 1501841 h 5314950"/>
              <a:gd name="connsiteX106" fmla="*/ 2247023 w 9496425"/>
              <a:gd name="connsiteY106" fmla="*/ 1312294 h 5314950"/>
              <a:gd name="connsiteX107" fmla="*/ 2365133 w 9496425"/>
              <a:gd name="connsiteY107" fmla="*/ 1240856 h 5314950"/>
              <a:gd name="connsiteX108" fmla="*/ 2555633 w 9496425"/>
              <a:gd name="connsiteY108" fmla="*/ 985586 h 5314950"/>
              <a:gd name="connsiteX109" fmla="*/ 2603258 w 9496425"/>
              <a:gd name="connsiteY109" fmla="*/ 1099886 h 5314950"/>
              <a:gd name="connsiteX110" fmla="*/ 2707081 w 9496425"/>
              <a:gd name="connsiteY110" fmla="*/ 1363728 h 5314950"/>
              <a:gd name="connsiteX111" fmla="*/ 2902343 w 9496425"/>
              <a:gd name="connsiteY111" fmla="*/ 1428499 h 5314950"/>
              <a:gd name="connsiteX112" fmla="*/ 3028073 w 9496425"/>
              <a:gd name="connsiteY112" fmla="*/ 1648526 h 5314950"/>
              <a:gd name="connsiteX113" fmla="*/ 3204286 w 9496425"/>
              <a:gd name="connsiteY113" fmla="*/ 1981901 h 5314950"/>
              <a:gd name="connsiteX114" fmla="*/ 3012833 w 9496425"/>
              <a:gd name="connsiteY114" fmla="*/ 1984758 h 5314950"/>
              <a:gd name="connsiteX115" fmla="*/ 2927108 w 9496425"/>
              <a:gd name="connsiteY115" fmla="*/ 2029526 h 5314950"/>
              <a:gd name="connsiteX116" fmla="*/ 2941396 w 9496425"/>
              <a:gd name="connsiteY116" fmla="*/ 2069531 h 5314950"/>
              <a:gd name="connsiteX117" fmla="*/ 2794711 w 9496425"/>
              <a:gd name="connsiteY117" fmla="*/ 2105726 h 5314950"/>
              <a:gd name="connsiteX118" fmla="*/ 2815666 w 9496425"/>
              <a:gd name="connsiteY118" fmla="*/ 2193356 h 5314950"/>
              <a:gd name="connsiteX119" fmla="*/ 2556586 w 9496425"/>
              <a:gd name="connsiteY119" fmla="*/ 2213359 h 5314950"/>
              <a:gd name="connsiteX120" fmla="*/ 2162251 w 9496425"/>
              <a:gd name="connsiteY120" fmla="*/ 2026669 h 5314950"/>
              <a:gd name="connsiteX121" fmla="*/ 1921268 w 9496425"/>
              <a:gd name="connsiteY121" fmla="*/ 1920941 h 5314950"/>
              <a:gd name="connsiteX122" fmla="*/ 1734578 w 9496425"/>
              <a:gd name="connsiteY122" fmla="*/ 1991426 h 5314950"/>
              <a:gd name="connsiteX123" fmla="*/ 1939366 w 9496425"/>
              <a:gd name="connsiteY123" fmla="*/ 2033336 h 5314950"/>
              <a:gd name="connsiteX124" fmla="*/ 2476576 w 9496425"/>
              <a:gd name="connsiteY124" fmla="*/ 2303846 h 5314950"/>
              <a:gd name="connsiteX125" fmla="*/ 1604086 w 9496425"/>
              <a:gd name="connsiteY125" fmla="*/ 2166686 h 5314950"/>
              <a:gd name="connsiteX126" fmla="*/ 1494548 w 9496425"/>
              <a:gd name="connsiteY126" fmla="*/ 2288606 h 5314950"/>
              <a:gd name="connsiteX127" fmla="*/ 1358341 w 9496425"/>
              <a:gd name="connsiteY127" fmla="*/ 2367663 h 5314950"/>
              <a:gd name="connsiteX128" fmla="*/ 993533 w 9496425"/>
              <a:gd name="connsiteY128" fmla="*/ 2504823 h 5314950"/>
              <a:gd name="connsiteX129" fmla="*/ 719213 w 9496425"/>
              <a:gd name="connsiteY129" fmla="*/ 2628648 h 5314950"/>
              <a:gd name="connsiteX130" fmla="*/ 527761 w 9496425"/>
              <a:gd name="connsiteY130" fmla="*/ 2732471 h 5314950"/>
              <a:gd name="connsiteX131" fmla="*/ 578243 w 9496425"/>
              <a:gd name="connsiteY131" fmla="*/ 2862963 h 5314950"/>
              <a:gd name="connsiteX132" fmla="*/ 748741 w 9496425"/>
              <a:gd name="connsiteY132" fmla="*/ 2770571 h 5314950"/>
              <a:gd name="connsiteX133" fmla="*/ 1328813 w 9496425"/>
              <a:gd name="connsiteY133" fmla="*/ 2532446 h 5314950"/>
              <a:gd name="connsiteX134" fmla="*/ 1545983 w 9496425"/>
              <a:gd name="connsiteY134" fmla="*/ 2455294 h 5314950"/>
              <a:gd name="connsiteX135" fmla="*/ 1919363 w 9496425"/>
              <a:gd name="connsiteY135" fmla="*/ 2390524 h 5314950"/>
              <a:gd name="connsiteX136" fmla="*/ 2616593 w 9496425"/>
              <a:gd name="connsiteY136" fmla="*/ 2441006 h 5314950"/>
              <a:gd name="connsiteX137" fmla="*/ 2708033 w 9496425"/>
              <a:gd name="connsiteY137" fmla="*/ 2509586 h 5314950"/>
              <a:gd name="connsiteX138" fmla="*/ 2555633 w 9496425"/>
              <a:gd name="connsiteY138" fmla="*/ 2530541 h 5314950"/>
              <a:gd name="connsiteX139" fmla="*/ 2164156 w 9496425"/>
              <a:gd name="connsiteY139" fmla="*/ 2523873 h 5314950"/>
              <a:gd name="connsiteX140" fmla="*/ 1760296 w 9496425"/>
              <a:gd name="connsiteY140" fmla="*/ 2569594 h 5314950"/>
              <a:gd name="connsiteX141" fmla="*/ 1585988 w 9496425"/>
              <a:gd name="connsiteY141" fmla="*/ 2765809 h 5314950"/>
              <a:gd name="connsiteX142" fmla="*/ 1835543 w 9496425"/>
              <a:gd name="connsiteY142" fmla="*/ 2631506 h 5314950"/>
              <a:gd name="connsiteX143" fmla="*/ 2390851 w 9496425"/>
              <a:gd name="connsiteY143" fmla="*/ 2616266 h 5314950"/>
              <a:gd name="connsiteX144" fmla="*/ 1825066 w 9496425"/>
              <a:gd name="connsiteY144" fmla="*/ 2823911 h 5314950"/>
              <a:gd name="connsiteX145" fmla="*/ 1850783 w 9496425"/>
              <a:gd name="connsiteY145" fmla="*/ 3085848 h 5314950"/>
              <a:gd name="connsiteX146" fmla="*/ 1876501 w 9496425"/>
              <a:gd name="connsiteY146" fmla="*/ 2991551 h 5314950"/>
              <a:gd name="connsiteX147" fmla="*/ 1927936 w 9496425"/>
              <a:gd name="connsiteY147" fmla="*/ 2814386 h 5314950"/>
              <a:gd name="connsiteX148" fmla="*/ 2423236 w 9496425"/>
              <a:gd name="connsiteY148" fmla="*/ 2683894 h 5314950"/>
              <a:gd name="connsiteX149" fmla="*/ 2589923 w 9496425"/>
              <a:gd name="connsiteY149" fmla="*/ 2664844 h 5314950"/>
              <a:gd name="connsiteX150" fmla="*/ 2768041 w 9496425"/>
              <a:gd name="connsiteY150" fmla="*/ 2611504 h 5314950"/>
              <a:gd name="connsiteX151" fmla="*/ 3074746 w 9496425"/>
              <a:gd name="connsiteY151" fmla="*/ 2636269 h 5314950"/>
              <a:gd name="connsiteX152" fmla="*/ 3064268 w 9496425"/>
              <a:gd name="connsiteY152" fmla="*/ 2643888 h 5314950"/>
              <a:gd name="connsiteX153" fmla="*/ 2966161 w 9496425"/>
              <a:gd name="connsiteY153" fmla="*/ 2673416 h 5314950"/>
              <a:gd name="connsiteX154" fmla="*/ 2722321 w 9496425"/>
              <a:gd name="connsiteY154" fmla="*/ 2824863 h 5314950"/>
              <a:gd name="connsiteX155" fmla="*/ 2649931 w 9496425"/>
              <a:gd name="connsiteY155" fmla="*/ 3035366 h 5314950"/>
              <a:gd name="connsiteX156" fmla="*/ 2762326 w 9496425"/>
              <a:gd name="connsiteY156" fmla="*/ 3127759 h 5314950"/>
              <a:gd name="connsiteX157" fmla="*/ 2827096 w 9496425"/>
              <a:gd name="connsiteY157" fmla="*/ 3188719 h 5314950"/>
              <a:gd name="connsiteX158" fmla="*/ 2926156 w 9496425"/>
              <a:gd name="connsiteY158" fmla="*/ 3216341 h 5314950"/>
              <a:gd name="connsiteX159" fmla="*/ 3186189 w 9496425"/>
              <a:gd name="connsiteY159" fmla="*/ 3288731 h 5314950"/>
              <a:gd name="connsiteX160" fmla="*/ 3417646 w 9496425"/>
              <a:gd name="connsiteY160" fmla="*/ 3315401 h 5314950"/>
              <a:gd name="connsiteX161" fmla="*/ 3311918 w 9496425"/>
              <a:gd name="connsiteY161" fmla="*/ 3413509 h 5314950"/>
              <a:gd name="connsiteX162" fmla="*/ 2976639 w 9496425"/>
              <a:gd name="connsiteY162" fmla="*/ 3659254 h 5314950"/>
              <a:gd name="connsiteX163" fmla="*/ 2821381 w 9496425"/>
              <a:gd name="connsiteY163" fmla="*/ 3790698 h 5314950"/>
              <a:gd name="connsiteX164" fmla="*/ 2594686 w 9496425"/>
              <a:gd name="connsiteY164" fmla="*/ 4071686 h 5314950"/>
              <a:gd name="connsiteX165" fmla="*/ 2430856 w 9496425"/>
              <a:gd name="connsiteY165" fmla="*/ 4146934 h 5314950"/>
              <a:gd name="connsiteX166" fmla="*/ 2249881 w 9496425"/>
              <a:gd name="connsiteY166" fmla="*/ 4065971 h 5314950"/>
              <a:gd name="connsiteX167" fmla="*/ 2214638 w 9496425"/>
              <a:gd name="connsiteY167" fmla="*/ 3892616 h 5314950"/>
              <a:gd name="connsiteX168" fmla="*/ 2115578 w 9496425"/>
              <a:gd name="connsiteY168" fmla="*/ 3781173 h 5314950"/>
              <a:gd name="connsiteX169" fmla="*/ 2004136 w 9496425"/>
              <a:gd name="connsiteY169" fmla="*/ 3696401 h 5314950"/>
              <a:gd name="connsiteX170" fmla="*/ 1906028 w 9496425"/>
              <a:gd name="connsiteY170" fmla="*/ 3565909 h 5314950"/>
              <a:gd name="connsiteX171" fmla="*/ 1852688 w 9496425"/>
              <a:gd name="connsiteY171" fmla="*/ 3522094 h 5314950"/>
              <a:gd name="connsiteX172" fmla="*/ 1346911 w 9496425"/>
              <a:gd name="connsiteY172" fmla="*/ 3275396 h 5314950"/>
              <a:gd name="connsiteX173" fmla="*/ 571576 w 9496425"/>
              <a:gd name="connsiteY173" fmla="*/ 3048701 h 5314950"/>
              <a:gd name="connsiteX174" fmla="*/ 367741 w 9496425"/>
              <a:gd name="connsiteY174" fmla="*/ 3115376 h 5314950"/>
              <a:gd name="connsiteX175" fmla="*/ 530618 w 9496425"/>
              <a:gd name="connsiteY175" fmla="*/ 3360169 h 5314950"/>
              <a:gd name="connsiteX176" fmla="*/ 643013 w 9496425"/>
              <a:gd name="connsiteY176" fmla="*/ 3478279 h 5314950"/>
              <a:gd name="connsiteX177" fmla="*/ 1239278 w 9496425"/>
              <a:gd name="connsiteY177" fmla="*/ 3866898 h 5314950"/>
              <a:gd name="connsiteX178" fmla="*/ 1444066 w 9496425"/>
              <a:gd name="connsiteY178" fmla="*/ 4082163 h 5314950"/>
              <a:gd name="connsiteX179" fmla="*/ 1309763 w 9496425"/>
              <a:gd name="connsiteY179" fmla="*/ 4032634 h 5314950"/>
              <a:gd name="connsiteX180" fmla="*/ 950671 w 9496425"/>
              <a:gd name="connsiteY180" fmla="*/ 3823084 h 5314950"/>
              <a:gd name="connsiteX181" fmla="*/ 654443 w 9496425"/>
              <a:gd name="connsiteY181" fmla="*/ 3670684 h 5314950"/>
              <a:gd name="connsiteX182" fmla="*/ 389648 w 9496425"/>
              <a:gd name="connsiteY182" fmla="*/ 3365884 h 5314950"/>
              <a:gd name="connsiteX183" fmla="*/ 179146 w 9496425"/>
              <a:gd name="connsiteY183" fmla="*/ 3206816 h 5314950"/>
              <a:gd name="connsiteX184" fmla="*/ 92468 w 9496425"/>
              <a:gd name="connsiteY184" fmla="*/ 3335404 h 5314950"/>
              <a:gd name="connsiteX185" fmla="*/ 76 w 9496425"/>
              <a:gd name="connsiteY185" fmla="*/ 3733548 h 5314950"/>
              <a:gd name="connsiteX186" fmla="*/ 70561 w 9496425"/>
              <a:gd name="connsiteY186" fmla="*/ 4045969 h 5314950"/>
              <a:gd name="connsiteX187" fmla="*/ 612533 w 9496425"/>
              <a:gd name="connsiteY187" fmla="*/ 4597466 h 5314950"/>
              <a:gd name="connsiteX188" fmla="*/ 999248 w 9496425"/>
              <a:gd name="connsiteY188" fmla="*/ 4822256 h 5314950"/>
              <a:gd name="connsiteX189" fmla="*/ 1383106 w 9496425"/>
              <a:gd name="connsiteY189" fmla="*/ 4886074 h 5314950"/>
              <a:gd name="connsiteX190" fmla="*/ 2123198 w 9496425"/>
              <a:gd name="connsiteY190" fmla="*/ 4992754 h 5314950"/>
              <a:gd name="connsiteX191" fmla="*/ 2486101 w 9496425"/>
              <a:gd name="connsiteY191" fmla="*/ 4878454 h 5314950"/>
              <a:gd name="connsiteX192" fmla="*/ 2767089 w 9496425"/>
              <a:gd name="connsiteY192" fmla="*/ 4692716 h 5314950"/>
              <a:gd name="connsiteX193" fmla="*/ 2921393 w 9496425"/>
              <a:gd name="connsiteY193" fmla="*/ 4774631 h 5314950"/>
              <a:gd name="connsiteX194" fmla="*/ 3016643 w 9496425"/>
              <a:gd name="connsiteY194" fmla="*/ 4722244 h 5314950"/>
              <a:gd name="connsiteX195" fmla="*/ 3129991 w 9496425"/>
              <a:gd name="connsiteY195" fmla="*/ 4573654 h 5314950"/>
              <a:gd name="connsiteX196" fmla="*/ 3229051 w 9496425"/>
              <a:gd name="connsiteY196" fmla="*/ 4540316 h 5314950"/>
              <a:gd name="connsiteX197" fmla="*/ 3361448 w 9496425"/>
              <a:gd name="connsiteY197" fmla="*/ 4378391 h 5314950"/>
              <a:gd name="connsiteX198" fmla="*/ 3689108 w 9496425"/>
              <a:gd name="connsiteY198" fmla="*/ 3967863 h 5314950"/>
              <a:gd name="connsiteX199" fmla="*/ 3940568 w 9496425"/>
              <a:gd name="connsiteY199" fmla="*/ 3712594 h 5314950"/>
              <a:gd name="connsiteX200" fmla="*/ 4123448 w 9496425"/>
              <a:gd name="connsiteY200" fmla="*/ 3429701 h 5314950"/>
              <a:gd name="connsiteX201" fmla="*/ 4269181 w 9496425"/>
              <a:gd name="connsiteY201" fmla="*/ 3398269 h 5314950"/>
              <a:gd name="connsiteX202" fmla="*/ 4461586 w 9496425"/>
              <a:gd name="connsiteY202" fmla="*/ 3459229 h 5314950"/>
              <a:gd name="connsiteX203" fmla="*/ 4395864 w 9496425"/>
              <a:gd name="connsiteY203" fmla="*/ 3577338 h 5314950"/>
              <a:gd name="connsiteX204" fmla="*/ 4316806 w 9496425"/>
              <a:gd name="connsiteY204" fmla="*/ 3764981 h 5314950"/>
              <a:gd name="connsiteX205" fmla="*/ 4083443 w 9496425"/>
              <a:gd name="connsiteY205" fmla="*/ 4108834 h 5314950"/>
              <a:gd name="connsiteX206" fmla="*/ 3972001 w 9496425"/>
              <a:gd name="connsiteY206" fmla="*/ 4298381 h 5314950"/>
              <a:gd name="connsiteX207" fmla="*/ 3939616 w 9496425"/>
              <a:gd name="connsiteY207" fmla="*/ 4451734 h 5314950"/>
              <a:gd name="connsiteX208" fmla="*/ 3722446 w 9496425"/>
              <a:gd name="connsiteY208" fmla="*/ 4751771 h 5314950"/>
              <a:gd name="connsiteX209" fmla="*/ 3530993 w 9496425"/>
              <a:gd name="connsiteY209" fmla="*/ 4850831 h 5314950"/>
              <a:gd name="connsiteX210" fmla="*/ 3199523 w 9496425"/>
              <a:gd name="connsiteY210" fmla="*/ 5004184 h 5314950"/>
              <a:gd name="connsiteX211" fmla="*/ 3094748 w 9496425"/>
              <a:gd name="connsiteY211" fmla="*/ 5011804 h 5314950"/>
              <a:gd name="connsiteX212" fmla="*/ 2929014 w 9496425"/>
              <a:gd name="connsiteY212" fmla="*/ 5021329 h 5314950"/>
              <a:gd name="connsiteX213" fmla="*/ 2810903 w 9496425"/>
              <a:gd name="connsiteY213" fmla="*/ 5128009 h 5314950"/>
              <a:gd name="connsiteX214" fmla="*/ 2805189 w 9496425"/>
              <a:gd name="connsiteY214" fmla="*/ 5228021 h 5314950"/>
              <a:gd name="connsiteX215" fmla="*/ 3147136 w 9496425"/>
              <a:gd name="connsiteY215" fmla="*/ 5322318 h 5314950"/>
              <a:gd name="connsiteX216" fmla="*/ 3272866 w 9496425"/>
              <a:gd name="connsiteY216" fmla="*/ 5292791 h 5314950"/>
              <a:gd name="connsiteX217" fmla="*/ 3427171 w 9496425"/>
              <a:gd name="connsiteY217" fmla="*/ 5245166 h 5314950"/>
              <a:gd name="connsiteX218" fmla="*/ 3682441 w 9496425"/>
              <a:gd name="connsiteY218" fmla="*/ 5102291 h 5314950"/>
              <a:gd name="connsiteX219" fmla="*/ 3844366 w 9496425"/>
              <a:gd name="connsiteY219" fmla="*/ 4960368 h 5314950"/>
              <a:gd name="connsiteX220" fmla="*/ 3841508 w 9496425"/>
              <a:gd name="connsiteY220" fmla="*/ 4958464 h 5314950"/>
              <a:gd name="connsiteX221" fmla="*/ 3959618 w 9496425"/>
              <a:gd name="connsiteY221" fmla="*/ 4857499 h 5314950"/>
              <a:gd name="connsiteX222" fmla="*/ 4084396 w 9496425"/>
              <a:gd name="connsiteY222" fmla="*/ 4720339 h 5314950"/>
              <a:gd name="connsiteX223" fmla="*/ 4116781 w 9496425"/>
              <a:gd name="connsiteY223" fmla="*/ 4630804 h 5314950"/>
              <a:gd name="connsiteX224" fmla="*/ 4184408 w 9496425"/>
              <a:gd name="connsiteY224" fmla="*/ 4472689 h 5314950"/>
              <a:gd name="connsiteX225" fmla="*/ 4246321 w 9496425"/>
              <a:gd name="connsiteY225" fmla="*/ 4396489 h 5314950"/>
              <a:gd name="connsiteX226" fmla="*/ 4310139 w 9496425"/>
              <a:gd name="connsiteY226" fmla="*/ 4212656 h 5314950"/>
              <a:gd name="connsiteX227" fmla="*/ 4446346 w 9496425"/>
              <a:gd name="connsiteY227" fmla="*/ 3955481 h 5314950"/>
              <a:gd name="connsiteX228" fmla="*/ 4551121 w 9496425"/>
              <a:gd name="connsiteY228" fmla="*/ 3844038 h 5314950"/>
              <a:gd name="connsiteX229" fmla="*/ 4599699 w 9496425"/>
              <a:gd name="connsiteY229" fmla="*/ 3756409 h 5314950"/>
              <a:gd name="connsiteX230" fmla="*/ 4687328 w 9496425"/>
              <a:gd name="connsiteY230" fmla="*/ 3507806 h 5314950"/>
              <a:gd name="connsiteX231" fmla="*/ 4888306 w 9496425"/>
              <a:gd name="connsiteY231" fmla="*/ 3526856 h 5314950"/>
              <a:gd name="connsiteX232" fmla="*/ 4910214 w 9496425"/>
              <a:gd name="connsiteY232" fmla="*/ 3616391 h 5314950"/>
              <a:gd name="connsiteX233" fmla="*/ 4897831 w 9496425"/>
              <a:gd name="connsiteY233" fmla="*/ 3832609 h 5314950"/>
              <a:gd name="connsiteX234" fmla="*/ 4875923 w 9496425"/>
              <a:gd name="connsiteY234" fmla="*/ 3951671 h 5314950"/>
              <a:gd name="connsiteX235" fmla="*/ 4757814 w 9496425"/>
              <a:gd name="connsiteY235" fmla="*/ 4226944 h 5314950"/>
              <a:gd name="connsiteX236" fmla="*/ 4683518 w 9496425"/>
              <a:gd name="connsiteY236" fmla="*/ 4464116 h 5314950"/>
              <a:gd name="connsiteX237" fmla="*/ 4626368 w 9496425"/>
              <a:gd name="connsiteY237" fmla="*/ 4585084 h 5314950"/>
              <a:gd name="connsiteX238" fmla="*/ 4593031 w 9496425"/>
              <a:gd name="connsiteY238" fmla="*/ 4617469 h 5314950"/>
              <a:gd name="connsiteX239" fmla="*/ 4569218 w 9496425"/>
              <a:gd name="connsiteY239" fmla="*/ 4649854 h 5314950"/>
              <a:gd name="connsiteX240" fmla="*/ 4502543 w 9496425"/>
              <a:gd name="connsiteY240" fmla="*/ 4752724 h 5314950"/>
              <a:gd name="connsiteX241" fmla="*/ 4314901 w 9496425"/>
              <a:gd name="connsiteY241" fmla="*/ 4855594 h 5314950"/>
              <a:gd name="connsiteX242" fmla="*/ 4234891 w 9496425"/>
              <a:gd name="connsiteY242" fmla="*/ 4903218 h 5314950"/>
              <a:gd name="connsiteX243" fmla="*/ 4103446 w 9496425"/>
              <a:gd name="connsiteY243" fmla="*/ 4929889 h 5314950"/>
              <a:gd name="connsiteX244" fmla="*/ 3986289 w 9496425"/>
              <a:gd name="connsiteY244" fmla="*/ 4964179 h 5314950"/>
              <a:gd name="connsiteX245" fmla="*/ 3895801 w 9496425"/>
              <a:gd name="connsiteY245" fmla="*/ 4969893 h 5314950"/>
              <a:gd name="connsiteX246" fmla="*/ 3852939 w 9496425"/>
              <a:gd name="connsiteY246" fmla="*/ 5000374 h 5314950"/>
              <a:gd name="connsiteX247" fmla="*/ 3711968 w 9496425"/>
              <a:gd name="connsiteY247" fmla="*/ 5095624 h 5314950"/>
              <a:gd name="connsiteX248" fmla="*/ 3903421 w 9496425"/>
              <a:gd name="connsiteY248" fmla="*/ 5229926 h 5314950"/>
              <a:gd name="connsiteX249" fmla="*/ 4274896 w 9496425"/>
              <a:gd name="connsiteY249" fmla="*/ 5115626 h 5314950"/>
              <a:gd name="connsiteX250" fmla="*/ 4847349 w 9496425"/>
              <a:gd name="connsiteY250" fmla="*/ 4687954 h 5314950"/>
              <a:gd name="connsiteX251" fmla="*/ 4971173 w 9496425"/>
              <a:gd name="connsiteY251" fmla="*/ 4426969 h 5314950"/>
              <a:gd name="connsiteX252" fmla="*/ 5091189 w 9496425"/>
              <a:gd name="connsiteY252" fmla="*/ 4039301 h 5314950"/>
              <a:gd name="connsiteX253" fmla="*/ 5133098 w 9496425"/>
              <a:gd name="connsiteY253" fmla="*/ 3801176 h 5314950"/>
              <a:gd name="connsiteX254" fmla="*/ 5131194 w 9496425"/>
              <a:gd name="connsiteY254" fmla="*/ 3670684 h 5314950"/>
              <a:gd name="connsiteX255" fmla="*/ 5131194 w 9496425"/>
              <a:gd name="connsiteY255" fmla="*/ 3670684 h 5314950"/>
              <a:gd name="connsiteX256" fmla="*/ 5146434 w 9496425"/>
              <a:gd name="connsiteY256" fmla="*/ 3515426 h 5314950"/>
              <a:gd name="connsiteX257" fmla="*/ 5137861 w 9496425"/>
              <a:gd name="connsiteY257" fmla="*/ 3469706 h 5314950"/>
              <a:gd name="connsiteX258" fmla="*/ 5151196 w 9496425"/>
              <a:gd name="connsiteY258" fmla="*/ 3452561 h 5314950"/>
              <a:gd name="connsiteX259" fmla="*/ 5475998 w 9496425"/>
              <a:gd name="connsiteY259" fmla="*/ 3348738 h 5314950"/>
              <a:gd name="connsiteX260" fmla="*/ 5528386 w 9496425"/>
              <a:gd name="connsiteY260" fmla="*/ 3328736 h 5314950"/>
              <a:gd name="connsiteX261" fmla="*/ 5545531 w 9496425"/>
              <a:gd name="connsiteY261" fmla="*/ 3380171 h 5314950"/>
              <a:gd name="connsiteX262" fmla="*/ 5544578 w 9496425"/>
              <a:gd name="connsiteY262" fmla="*/ 3548763 h 5314950"/>
              <a:gd name="connsiteX263" fmla="*/ 5547436 w 9496425"/>
              <a:gd name="connsiteY263" fmla="*/ 3760219 h 5314950"/>
              <a:gd name="connsiteX264" fmla="*/ 5543626 w 9496425"/>
              <a:gd name="connsiteY264" fmla="*/ 3766886 h 5314950"/>
              <a:gd name="connsiteX265" fmla="*/ 5473141 w 9496425"/>
              <a:gd name="connsiteY265" fmla="*/ 3907856 h 5314950"/>
              <a:gd name="connsiteX266" fmla="*/ 5356936 w 9496425"/>
              <a:gd name="connsiteY266" fmla="*/ 4209799 h 5314950"/>
              <a:gd name="connsiteX267" fmla="*/ 5315978 w 9496425"/>
              <a:gd name="connsiteY267" fmla="*/ 4363151 h 5314950"/>
              <a:gd name="connsiteX268" fmla="*/ 5310264 w 9496425"/>
              <a:gd name="connsiteY268" fmla="*/ 4549841 h 5314950"/>
              <a:gd name="connsiteX269" fmla="*/ 5076901 w 9496425"/>
              <a:gd name="connsiteY269" fmla="*/ 4748914 h 5314950"/>
              <a:gd name="connsiteX270" fmla="*/ 4969269 w 9496425"/>
              <a:gd name="connsiteY270" fmla="*/ 4769869 h 5314950"/>
              <a:gd name="connsiteX271" fmla="*/ 4930216 w 9496425"/>
              <a:gd name="connsiteY271" fmla="*/ 4806064 h 5314950"/>
              <a:gd name="connsiteX272" fmla="*/ 4953076 w 9496425"/>
              <a:gd name="connsiteY272" fmla="*/ 5026091 h 5314950"/>
              <a:gd name="connsiteX273" fmla="*/ 5253114 w 9496425"/>
              <a:gd name="connsiteY273" fmla="*/ 4922268 h 5314950"/>
              <a:gd name="connsiteX274" fmla="*/ 5423611 w 9496425"/>
              <a:gd name="connsiteY274" fmla="*/ 4731769 h 5314950"/>
              <a:gd name="connsiteX275" fmla="*/ 5579821 w 9496425"/>
              <a:gd name="connsiteY275" fmla="*/ 4297429 h 5314950"/>
              <a:gd name="connsiteX276" fmla="*/ 5648401 w 9496425"/>
              <a:gd name="connsiteY276" fmla="*/ 4164079 h 5314950"/>
              <a:gd name="connsiteX277" fmla="*/ 5690311 w 9496425"/>
              <a:gd name="connsiteY277" fmla="*/ 3908809 h 5314950"/>
              <a:gd name="connsiteX278" fmla="*/ 5760796 w 9496425"/>
              <a:gd name="connsiteY278" fmla="*/ 3781173 h 5314950"/>
              <a:gd name="connsiteX279" fmla="*/ 5773178 w 9496425"/>
              <a:gd name="connsiteY279" fmla="*/ 3603056 h 5314950"/>
              <a:gd name="connsiteX280" fmla="*/ 5753176 w 9496425"/>
              <a:gd name="connsiteY280" fmla="*/ 3342071 h 5314950"/>
              <a:gd name="connsiteX281" fmla="*/ 5745556 w 9496425"/>
              <a:gd name="connsiteY281" fmla="*/ 3294446 h 5314950"/>
              <a:gd name="connsiteX282" fmla="*/ 5856998 w 9496425"/>
              <a:gd name="connsiteY282" fmla="*/ 3245869 h 5314950"/>
              <a:gd name="connsiteX283" fmla="*/ 5929389 w 9496425"/>
              <a:gd name="connsiteY283" fmla="*/ 3307781 h 5314950"/>
              <a:gd name="connsiteX284" fmla="*/ 6007494 w 9496425"/>
              <a:gd name="connsiteY284" fmla="*/ 3593531 h 5314950"/>
              <a:gd name="connsiteX285" fmla="*/ 6060834 w 9496425"/>
              <a:gd name="connsiteY285" fmla="*/ 3824988 h 5314950"/>
              <a:gd name="connsiteX286" fmla="*/ 6089409 w 9496425"/>
              <a:gd name="connsiteY286" fmla="*/ 3939288 h 5314950"/>
              <a:gd name="connsiteX287" fmla="*/ 6239903 w 9496425"/>
              <a:gd name="connsiteY287" fmla="*/ 4161221 h 5314950"/>
              <a:gd name="connsiteX288" fmla="*/ 6718059 w 9496425"/>
              <a:gd name="connsiteY288" fmla="*/ 4583179 h 5314950"/>
              <a:gd name="connsiteX289" fmla="*/ 6768541 w 9496425"/>
              <a:gd name="connsiteY289" fmla="*/ 4708909 h 5314950"/>
              <a:gd name="connsiteX290" fmla="*/ 6747586 w 9496425"/>
              <a:gd name="connsiteY290" fmla="*/ 4807969 h 5314950"/>
              <a:gd name="connsiteX291" fmla="*/ 6914273 w 9496425"/>
              <a:gd name="connsiteY291" fmla="*/ 4783204 h 5314950"/>
              <a:gd name="connsiteX292" fmla="*/ 6785686 w 9496425"/>
              <a:gd name="connsiteY292" fmla="*/ 4360294 h 5314950"/>
              <a:gd name="connsiteX293" fmla="*/ 6589471 w 9496425"/>
              <a:gd name="connsiteY293" fmla="*/ 4082163 h 5314950"/>
              <a:gd name="connsiteX294" fmla="*/ 6362776 w 9496425"/>
              <a:gd name="connsiteY294" fmla="*/ 3910713 h 5314950"/>
              <a:gd name="connsiteX295" fmla="*/ 6211328 w 9496425"/>
              <a:gd name="connsiteY295" fmla="*/ 3488756 h 5314950"/>
              <a:gd name="connsiteX296" fmla="*/ 6133223 w 9496425"/>
              <a:gd name="connsiteY296" fmla="*/ 3172526 h 5314950"/>
              <a:gd name="connsiteX297" fmla="*/ 6298959 w 9496425"/>
              <a:gd name="connsiteY297" fmla="*/ 3203006 h 5314950"/>
              <a:gd name="connsiteX298" fmla="*/ 6556134 w 9496425"/>
              <a:gd name="connsiteY298" fmla="*/ 3181098 h 5314950"/>
              <a:gd name="connsiteX299" fmla="*/ 6690436 w 9496425"/>
              <a:gd name="connsiteY299" fmla="*/ 3202054 h 5314950"/>
              <a:gd name="connsiteX300" fmla="*/ 6873316 w 9496425"/>
              <a:gd name="connsiteY300" fmla="*/ 3123948 h 5314950"/>
              <a:gd name="connsiteX301" fmla="*/ 7047623 w 9496425"/>
              <a:gd name="connsiteY301" fmla="*/ 3198244 h 5314950"/>
              <a:gd name="connsiteX302" fmla="*/ 7312419 w 9496425"/>
              <a:gd name="connsiteY302" fmla="*/ 3067751 h 5314950"/>
              <a:gd name="connsiteX303" fmla="*/ 7574356 w 9496425"/>
              <a:gd name="connsiteY303" fmla="*/ 3143951 h 5314950"/>
              <a:gd name="connsiteX304" fmla="*/ 7757236 w 9496425"/>
              <a:gd name="connsiteY304" fmla="*/ 3040129 h 5314950"/>
              <a:gd name="connsiteX305" fmla="*/ 8015364 w 9496425"/>
              <a:gd name="connsiteY305" fmla="*/ 3116329 h 5314950"/>
              <a:gd name="connsiteX306" fmla="*/ 8202053 w 9496425"/>
              <a:gd name="connsiteY306" fmla="*/ 3031556 h 5314950"/>
              <a:gd name="connsiteX307" fmla="*/ 8333498 w 9496425"/>
              <a:gd name="connsiteY307" fmla="*/ 3113471 h 5314950"/>
              <a:gd name="connsiteX308" fmla="*/ 8347786 w 9496425"/>
              <a:gd name="connsiteY308" fmla="*/ 3254441 h 5314950"/>
              <a:gd name="connsiteX309" fmla="*/ 8360169 w 9496425"/>
              <a:gd name="connsiteY309" fmla="*/ 3581148 h 5314950"/>
              <a:gd name="connsiteX310" fmla="*/ 8481136 w 9496425"/>
              <a:gd name="connsiteY310" fmla="*/ 4000248 h 5314950"/>
              <a:gd name="connsiteX311" fmla="*/ 8793556 w 9496425"/>
              <a:gd name="connsiteY311" fmla="*/ 4065019 h 5314950"/>
              <a:gd name="connsiteX312" fmla="*/ 9041206 w 9496425"/>
              <a:gd name="connsiteY312" fmla="*/ 4005963 h 5314950"/>
              <a:gd name="connsiteX313" fmla="*/ 9134551 w 9496425"/>
              <a:gd name="connsiteY313" fmla="*/ 3901188 h 5314950"/>
              <a:gd name="connsiteX314" fmla="*/ 9209798 w 9496425"/>
              <a:gd name="connsiteY314" fmla="*/ 3704021 h 5314950"/>
              <a:gd name="connsiteX315" fmla="*/ 9232658 w 9496425"/>
              <a:gd name="connsiteY315" fmla="*/ 3619248 h 5314950"/>
              <a:gd name="connsiteX316" fmla="*/ 9239326 w 9496425"/>
              <a:gd name="connsiteY316" fmla="*/ 3593531 h 5314950"/>
              <a:gd name="connsiteX317" fmla="*/ 9430778 w 9496425"/>
              <a:gd name="connsiteY317" fmla="*/ 3427796 h 5314950"/>
              <a:gd name="connsiteX318" fmla="*/ 9473641 w 9496425"/>
              <a:gd name="connsiteY318" fmla="*/ 3175384 h 5314950"/>
              <a:gd name="connsiteX319" fmla="*/ 9497453 w 9496425"/>
              <a:gd name="connsiteY319" fmla="*/ 2900111 h 5314950"/>
              <a:gd name="connsiteX320" fmla="*/ 9480308 w 9496425"/>
              <a:gd name="connsiteY320" fmla="*/ 2719136 h 5314950"/>
              <a:gd name="connsiteX321" fmla="*/ 1665046 w 9496425"/>
              <a:gd name="connsiteY321" fmla="*/ 2260984 h 5314950"/>
              <a:gd name="connsiteX322" fmla="*/ 2052713 w 9496425"/>
              <a:gd name="connsiteY322" fmla="*/ 2228599 h 5314950"/>
              <a:gd name="connsiteX323" fmla="*/ 1665046 w 9496425"/>
              <a:gd name="connsiteY323" fmla="*/ 2260984 h 5314950"/>
              <a:gd name="connsiteX324" fmla="*/ 3116656 w 9496425"/>
              <a:gd name="connsiteY324" fmla="*/ 1268478 h 5314950"/>
              <a:gd name="connsiteX325" fmla="*/ 3067126 w 9496425"/>
              <a:gd name="connsiteY325" fmla="*/ 1141796 h 5314950"/>
              <a:gd name="connsiteX326" fmla="*/ 2986164 w 9496425"/>
              <a:gd name="connsiteY326" fmla="*/ 975108 h 5314950"/>
              <a:gd name="connsiteX327" fmla="*/ 3167139 w 9496425"/>
              <a:gd name="connsiteY327" fmla="*/ 1084646 h 5314950"/>
              <a:gd name="connsiteX328" fmla="*/ 3361448 w 9496425"/>
              <a:gd name="connsiteY328" fmla="*/ 1457074 h 5314950"/>
              <a:gd name="connsiteX329" fmla="*/ 3416693 w 9496425"/>
              <a:gd name="connsiteY329" fmla="*/ 1504699 h 5314950"/>
              <a:gd name="connsiteX330" fmla="*/ 3562426 w 9496425"/>
              <a:gd name="connsiteY330" fmla="*/ 1653288 h 5314950"/>
              <a:gd name="connsiteX331" fmla="*/ 3570998 w 9496425"/>
              <a:gd name="connsiteY331" fmla="*/ 1693294 h 5314950"/>
              <a:gd name="connsiteX332" fmla="*/ 3559568 w 9496425"/>
              <a:gd name="connsiteY332" fmla="*/ 1751396 h 5314950"/>
              <a:gd name="connsiteX333" fmla="*/ 3536708 w 9496425"/>
              <a:gd name="connsiteY333" fmla="*/ 1759016 h 5314950"/>
              <a:gd name="connsiteX334" fmla="*/ 3452889 w 9496425"/>
              <a:gd name="connsiteY334" fmla="*/ 1724726 h 5314950"/>
              <a:gd name="connsiteX335" fmla="*/ 3300489 w 9496425"/>
              <a:gd name="connsiteY335" fmla="*/ 1645669 h 5314950"/>
              <a:gd name="connsiteX336" fmla="*/ 3116656 w 9496425"/>
              <a:gd name="connsiteY336" fmla="*/ 1268478 h 5314950"/>
              <a:gd name="connsiteX337" fmla="*/ 3577666 w 9496425"/>
              <a:gd name="connsiteY337" fmla="*/ 3634488 h 5314950"/>
              <a:gd name="connsiteX338" fmla="*/ 3572903 w 9496425"/>
              <a:gd name="connsiteY338" fmla="*/ 3704021 h 5314950"/>
              <a:gd name="connsiteX339" fmla="*/ 3560521 w 9496425"/>
              <a:gd name="connsiteY339" fmla="*/ 3724976 h 5314950"/>
              <a:gd name="connsiteX340" fmla="*/ 3432886 w 9496425"/>
              <a:gd name="connsiteY340" fmla="*/ 3844038 h 5314950"/>
              <a:gd name="connsiteX341" fmla="*/ 3398596 w 9496425"/>
              <a:gd name="connsiteY341" fmla="*/ 3903094 h 5314950"/>
              <a:gd name="connsiteX342" fmla="*/ 3381451 w 9496425"/>
              <a:gd name="connsiteY342" fmla="*/ 3913571 h 5314950"/>
              <a:gd name="connsiteX343" fmla="*/ 3202381 w 9496425"/>
              <a:gd name="connsiteY343" fmla="*/ 3913571 h 5314950"/>
              <a:gd name="connsiteX344" fmla="*/ 3202381 w 9496425"/>
              <a:gd name="connsiteY344" fmla="*/ 3915476 h 5314950"/>
              <a:gd name="connsiteX345" fmla="*/ 3195714 w 9496425"/>
              <a:gd name="connsiteY345" fmla="*/ 3915476 h 5314950"/>
              <a:gd name="connsiteX346" fmla="*/ 3150946 w 9496425"/>
              <a:gd name="connsiteY346" fmla="*/ 3913571 h 5314950"/>
              <a:gd name="connsiteX347" fmla="*/ 3148089 w 9496425"/>
              <a:gd name="connsiteY347" fmla="*/ 3870709 h 5314950"/>
              <a:gd name="connsiteX348" fmla="*/ 3135706 w 9496425"/>
              <a:gd name="connsiteY348" fmla="*/ 3814511 h 5314950"/>
              <a:gd name="connsiteX349" fmla="*/ 3273818 w 9496425"/>
              <a:gd name="connsiteY349" fmla="*/ 3722119 h 5314950"/>
              <a:gd name="connsiteX350" fmla="*/ 3288106 w 9496425"/>
              <a:gd name="connsiteY350" fmla="*/ 3709736 h 5314950"/>
              <a:gd name="connsiteX351" fmla="*/ 3392881 w 9496425"/>
              <a:gd name="connsiteY351" fmla="*/ 3642109 h 5314950"/>
              <a:gd name="connsiteX352" fmla="*/ 3419551 w 9496425"/>
              <a:gd name="connsiteY352" fmla="*/ 3635441 h 5314950"/>
              <a:gd name="connsiteX353" fmla="*/ 3521468 w 9496425"/>
              <a:gd name="connsiteY353" fmla="*/ 3633536 h 5314950"/>
              <a:gd name="connsiteX354" fmla="*/ 3562426 w 9496425"/>
              <a:gd name="connsiteY354" fmla="*/ 3620201 h 5314950"/>
              <a:gd name="connsiteX355" fmla="*/ 3577666 w 9496425"/>
              <a:gd name="connsiteY355" fmla="*/ 3634488 h 5314950"/>
              <a:gd name="connsiteX356" fmla="*/ 3518611 w 9496425"/>
              <a:gd name="connsiteY356" fmla="*/ 3183956 h 5314950"/>
              <a:gd name="connsiteX357" fmla="*/ 3460508 w 9496425"/>
              <a:gd name="connsiteY357" fmla="*/ 3170621 h 5314950"/>
              <a:gd name="connsiteX358" fmla="*/ 3257626 w 9496425"/>
              <a:gd name="connsiteY358" fmla="*/ 3149666 h 5314950"/>
              <a:gd name="connsiteX359" fmla="*/ 3157614 w 9496425"/>
              <a:gd name="connsiteY359" fmla="*/ 3108709 h 5314950"/>
              <a:gd name="connsiteX360" fmla="*/ 3130943 w 9496425"/>
              <a:gd name="connsiteY360" fmla="*/ 3095373 h 5314950"/>
              <a:gd name="connsiteX361" fmla="*/ 2963303 w 9496425"/>
              <a:gd name="connsiteY361" fmla="*/ 3062988 h 5314950"/>
              <a:gd name="connsiteX362" fmla="*/ 2896628 w 9496425"/>
              <a:gd name="connsiteY362" fmla="*/ 3020126 h 5314950"/>
              <a:gd name="connsiteX363" fmla="*/ 2905201 w 9496425"/>
              <a:gd name="connsiteY363" fmla="*/ 2960119 h 5314950"/>
              <a:gd name="connsiteX364" fmla="*/ 2989973 w 9496425"/>
              <a:gd name="connsiteY364" fmla="*/ 2903921 h 5314950"/>
              <a:gd name="connsiteX365" fmla="*/ 2999498 w 9496425"/>
              <a:gd name="connsiteY365" fmla="*/ 2897254 h 5314950"/>
              <a:gd name="connsiteX366" fmla="*/ 3008071 w 9496425"/>
              <a:gd name="connsiteY366" fmla="*/ 2897254 h 5314950"/>
              <a:gd name="connsiteX367" fmla="*/ 3008071 w 9496425"/>
              <a:gd name="connsiteY367" fmla="*/ 2904873 h 5314950"/>
              <a:gd name="connsiteX368" fmla="*/ 2983306 w 9496425"/>
              <a:gd name="connsiteY368" fmla="*/ 2955356 h 5314950"/>
              <a:gd name="connsiteX369" fmla="*/ 3028073 w 9496425"/>
              <a:gd name="connsiteY369" fmla="*/ 3011554 h 5314950"/>
              <a:gd name="connsiteX370" fmla="*/ 3128086 w 9496425"/>
              <a:gd name="connsiteY370" fmla="*/ 2978216 h 5314950"/>
              <a:gd name="connsiteX371" fmla="*/ 3193808 w 9496425"/>
              <a:gd name="connsiteY371" fmla="*/ 2980121 h 5314950"/>
              <a:gd name="connsiteX372" fmla="*/ 3270961 w 9496425"/>
              <a:gd name="connsiteY372" fmla="*/ 3007744 h 5314950"/>
              <a:gd name="connsiteX373" fmla="*/ 3376689 w 9496425"/>
              <a:gd name="connsiteY373" fmla="*/ 3056321 h 5314950"/>
              <a:gd name="connsiteX374" fmla="*/ 3485273 w 9496425"/>
              <a:gd name="connsiteY374" fmla="*/ 3113471 h 5314950"/>
              <a:gd name="connsiteX375" fmla="*/ 3582428 w 9496425"/>
              <a:gd name="connsiteY375" fmla="*/ 3163954 h 5314950"/>
              <a:gd name="connsiteX376" fmla="*/ 3664343 w 9496425"/>
              <a:gd name="connsiteY376" fmla="*/ 3202054 h 5314950"/>
              <a:gd name="connsiteX377" fmla="*/ 3518611 w 9496425"/>
              <a:gd name="connsiteY377" fmla="*/ 3183956 h 5314950"/>
              <a:gd name="connsiteX378" fmla="*/ 4204411 w 9496425"/>
              <a:gd name="connsiteY378" fmla="*/ 1726631 h 5314950"/>
              <a:gd name="connsiteX379" fmla="*/ 4080586 w 9496425"/>
              <a:gd name="connsiteY379" fmla="*/ 1702819 h 5314950"/>
              <a:gd name="connsiteX380" fmla="*/ 4007243 w 9496425"/>
              <a:gd name="connsiteY380" fmla="*/ 1685674 h 5314950"/>
              <a:gd name="connsiteX381" fmla="*/ 3818648 w 9496425"/>
              <a:gd name="connsiteY381" fmla="*/ 1459931 h 5314950"/>
              <a:gd name="connsiteX382" fmla="*/ 3704348 w 9496425"/>
              <a:gd name="connsiteY382" fmla="*/ 1339916 h 5314950"/>
              <a:gd name="connsiteX383" fmla="*/ 3567189 w 9496425"/>
              <a:gd name="connsiteY383" fmla="*/ 1201803 h 5314950"/>
              <a:gd name="connsiteX384" fmla="*/ 3473843 w 9496425"/>
              <a:gd name="connsiteY384" fmla="*/ 1135128 h 5314950"/>
              <a:gd name="connsiteX385" fmla="*/ 3340493 w 9496425"/>
              <a:gd name="connsiteY385" fmla="*/ 968441 h 5314950"/>
              <a:gd name="connsiteX386" fmla="*/ 3295726 w 9496425"/>
              <a:gd name="connsiteY386" fmla="*/ 923673 h 5314950"/>
              <a:gd name="connsiteX387" fmla="*/ 3204286 w 9496425"/>
              <a:gd name="connsiteY387" fmla="*/ 761748 h 5314950"/>
              <a:gd name="connsiteX388" fmla="*/ 3080461 w 9496425"/>
              <a:gd name="connsiteY388" fmla="*/ 696026 h 5314950"/>
              <a:gd name="connsiteX389" fmla="*/ 2963303 w 9496425"/>
              <a:gd name="connsiteY389" fmla="*/ 558866 h 5314950"/>
              <a:gd name="connsiteX390" fmla="*/ 2947111 w 9496425"/>
              <a:gd name="connsiteY390" fmla="*/ 539816 h 5314950"/>
              <a:gd name="connsiteX391" fmla="*/ 2976639 w 9496425"/>
              <a:gd name="connsiteY391" fmla="*/ 530291 h 5314950"/>
              <a:gd name="connsiteX392" fmla="*/ 2989973 w 9496425"/>
              <a:gd name="connsiteY392" fmla="*/ 530291 h 5314950"/>
              <a:gd name="connsiteX393" fmla="*/ 3022358 w 9496425"/>
              <a:gd name="connsiteY393" fmla="*/ 538863 h 5314950"/>
              <a:gd name="connsiteX394" fmla="*/ 3069031 w 9496425"/>
              <a:gd name="connsiteY394" fmla="*/ 537911 h 5314950"/>
              <a:gd name="connsiteX395" fmla="*/ 3191903 w 9496425"/>
              <a:gd name="connsiteY395" fmla="*/ 498858 h 5314950"/>
              <a:gd name="connsiteX396" fmla="*/ 3347161 w 9496425"/>
              <a:gd name="connsiteY396" fmla="*/ 503621 h 5314950"/>
              <a:gd name="connsiteX397" fmla="*/ 3614814 w 9496425"/>
              <a:gd name="connsiteY397" fmla="*/ 521718 h 5314950"/>
              <a:gd name="connsiteX398" fmla="*/ 3631958 w 9496425"/>
              <a:gd name="connsiteY398" fmla="*/ 530291 h 5314950"/>
              <a:gd name="connsiteX399" fmla="*/ 3762451 w 9496425"/>
              <a:gd name="connsiteY399" fmla="*/ 686501 h 5314950"/>
              <a:gd name="connsiteX400" fmla="*/ 3815791 w 9496425"/>
              <a:gd name="connsiteY400" fmla="*/ 741746 h 5314950"/>
              <a:gd name="connsiteX401" fmla="*/ 3838651 w 9496425"/>
              <a:gd name="connsiteY401" fmla="*/ 760796 h 5314950"/>
              <a:gd name="connsiteX402" fmla="*/ 3863416 w 9496425"/>
              <a:gd name="connsiteY402" fmla="*/ 825566 h 5314950"/>
              <a:gd name="connsiteX403" fmla="*/ 3927233 w 9496425"/>
              <a:gd name="connsiteY403" fmla="*/ 961773 h 5314950"/>
              <a:gd name="connsiteX404" fmla="*/ 4031056 w 9496425"/>
              <a:gd name="connsiteY404" fmla="*/ 1077026 h 5314950"/>
              <a:gd name="connsiteX405" fmla="*/ 4074871 w 9496425"/>
              <a:gd name="connsiteY405" fmla="*/ 1159893 h 5314950"/>
              <a:gd name="connsiteX406" fmla="*/ 4126306 w 9496425"/>
              <a:gd name="connsiteY406" fmla="*/ 1245619 h 5314950"/>
              <a:gd name="connsiteX407" fmla="*/ 4242511 w 9496425"/>
              <a:gd name="connsiteY407" fmla="*/ 1404686 h 5314950"/>
              <a:gd name="connsiteX408" fmla="*/ 4336809 w 9496425"/>
              <a:gd name="connsiteY408" fmla="*/ 1640906 h 5314950"/>
              <a:gd name="connsiteX409" fmla="*/ 4344428 w 9496425"/>
              <a:gd name="connsiteY409" fmla="*/ 1699961 h 5314950"/>
              <a:gd name="connsiteX410" fmla="*/ 4204411 w 9496425"/>
              <a:gd name="connsiteY410" fmla="*/ 1726631 h 5314950"/>
              <a:gd name="connsiteX411" fmla="*/ 4774006 w 9496425"/>
              <a:gd name="connsiteY411" fmla="*/ 1560896 h 5314950"/>
              <a:gd name="connsiteX412" fmla="*/ 4745431 w 9496425"/>
              <a:gd name="connsiteY412" fmla="*/ 1658051 h 5314950"/>
              <a:gd name="connsiteX413" fmla="*/ 4727334 w 9496425"/>
              <a:gd name="connsiteY413" fmla="*/ 1686626 h 5314950"/>
              <a:gd name="connsiteX414" fmla="*/ 4692091 w 9496425"/>
              <a:gd name="connsiteY414" fmla="*/ 1664719 h 5314950"/>
              <a:gd name="connsiteX415" fmla="*/ 4618749 w 9496425"/>
              <a:gd name="connsiteY415" fmla="*/ 1525653 h 5314950"/>
              <a:gd name="connsiteX416" fmla="*/ 4561599 w 9496425"/>
              <a:gd name="connsiteY416" fmla="*/ 1383731 h 5314950"/>
              <a:gd name="connsiteX417" fmla="*/ 4469206 w 9496425"/>
              <a:gd name="connsiteY417" fmla="*/ 1237046 h 5314950"/>
              <a:gd name="connsiteX418" fmla="*/ 4372051 w 9496425"/>
              <a:gd name="connsiteY418" fmla="*/ 1068453 h 5314950"/>
              <a:gd name="connsiteX419" fmla="*/ 4287278 w 9496425"/>
              <a:gd name="connsiteY419" fmla="*/ 940818 h 5314950"/>
              <a:gd name="connsiteX420" fmla="*/ 4169168 w 9496425"/>
              <a:gd name="connsiteY420" fmla="*/ 775083 h 5314950"/>
              <a:gd name="connsiteX421" fmla="*/ 4102493 w 9496425"/>
              <a:gd name="connsiteY421" fmla="*/ 688406 h 5314950"/>
              <a:gd name="connsiteX422" fmla="*/ 4058678 w 9496425"/>
              <a:gd name="connsiteY422" fmla="*/ 665546 h 5314950"/>
              <a:gd name="connsiteX423" fmla="*/ 4040581 w 9496425"/>
              <a:gd name="connsiteY423" fmla="*/ 638876 h 5314950"/>
              <a:gd name="connsiteX424" fmla="*/ 4024389 w 9496425"/>
              <a:gd name="connsiteY424" fmla="*/ 590298 h 5314950"/>
              <a:gd name="connsiteX425" fmla="*/ 3987241 w 9496425"/>
              <a:gd name="connsiteY425" fmla="*/ 528386 h 5314950"/>
              <a:gd name="connsiteX426" fmla="*/ 3983431 w 9496425"/>
              <a:gd name="connsiteY426" fmla="*/ 499811 h 5314950"/>
              <a:gd name="connsiteX427" fmla="*/ 4036771 w 9496425"/>
              <a:gd name="connsiteY427" fmla="*/ 496953 h 5314950"/>
              <a:gd name="connsiteX428" fmla="*/ 4152976 w 9496425"/>
              <a:gd name="connsiteY428" fmla="*/ 490286 h 5314950"/>
              <a:gd name="connsiteX429" fmla="*/ 4252989 w 9496425"/>
              <a:gd name="connsiteY429" fmla="*/ 544578 h 5314950"/>
              <a:gd name="connsiteX430" fmla="*/ 4412056 w 9496425"/>
              <a:gd name="connsiteY430" fmla="*/ 676976 h 5314950"/>
              <a:gd name="connsiteX431" fmla="*/ 4512068 w 9496425"/>
              <a:gd name="connsiteY431" fmla="*/ 731268 h 5314950"/>
              <a:gd name="connsiteX432" fmla="*/ 4586364 w 9496425"/>
              <a:gd name="connsiteY432" fmla="*/ 752223 h 5314950"/>
              <a:gd name="connsiteX433" fmla="*/ 4670184 w 9496425"/>
              <a:gd name="connsiteY433" fmla="*/ 793181 h 5314950"/>
              <a:gd name="connsiteX434" fmla="*/ 4677803 w 9496425"/>
              <a:gd name="connsiteY434" fmla="*/ 806516 h 5314950"/>
              <a:gd name="connsiteX435" fmla="*/ 4690186 w 9496425"/>
              <a:gd name="connsiteY435" fmla="*/ 907481 h 5314950"/>
              <a:gd name="connsiteX436" fmla="*/ 4713999 w 9496425"/>
              <a:gd name="connsiteY436" fmla="*/ 1028448 h 5314950"/>
              <a:gd name="connsiteX437" fmla="*/ 4715903 w 9496425"/>
              <a:gd name="connsiteY437" fmla="*/ 1044641 h 5314950"/>
              <a:gd name="connsiteX438" fmla="*/ 4773053 w 9496425"/>
              <a:gd name="connsiteY438" fmla="*/ 1209424 h 5314950"/>
              <a:gd name="connsiteX439" fmla="*/ 4781626 w 9496425"/>
              <a:gd name="connsiteY439" fmla="*/ 1277051 h 5314950"/>
              <a:gd name="connsiteX440" fmla="*/ 4790199 w 9496425"/>
              <a:gd name="connsiteY440" fmla="*/ 1399924 h 5314950"/>
              <a:gd name="connsiteX441" fmla="*/ 4774006 w 9496425"/>
              <a:gd name="connsiteY441" fmla="*/ 1560896 h 5314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Lst>
            <a:rect l="l" t="t" r="r" b="b"/>
            <a:pathLst>
              <a:path w="9496425" h="5314950">
                <a:moveTo>
                  <a:pt x="9480308" y="2719136"/>
                </a:moveTo>
                <a:cubicBezTo>
                  <a:pt x="9460306" y="2663891"/>
                  <a:pt x="9381248" y="2613409"/>
                  <a:pt x="9393631" y="2567688"/>
                </a:cubicBezTo>
                <a:cubicBezTo>
                  <a:pt x="9405061" y="2524826"/>
                  <a:pt x="9499358" y="2243838"/>
                  <a:pt x="9475546" y="2126681"/>
                </a:cubicBezTo>
                <a:cubicBezTo>
                  <a:pt x="9463163" y="2065721"/>
                  <a:pt x="9429826" y="2040956"/>
                  <a:pt x="9392678" y="1995236"/>
                </a:cubicBezTo>
                <a:cubicBezTo>
                  <a:pt x="9352673" y="1946658"/>
                  <a:pt x="9362198" y="1963803"/>
                  <a:pt x="9367913" y="1915226"/>
                </a:cubicBezTo>
                <a:cubicBezTo>
                  <a:pt x="9373628" y="1868553"/>
                  <a:pt x="9406966" y="1710438"/>
                  <a:pt x="9407919" y="1699961"/>
                </a:cubicBezTo>
                <a:cubicBezTo>
                  <a:pt x="9418396" y="1611378"/>
                  <a:pt x="9405061" y="1528511"/>
                  <a:pt x="9379344" y="1444691"/>
                </a:cubicBezTo>
                <a:cubicBezTo>
                  <a:pt x="9351721" y="1355156"/>
                  <a:pt x="9173603" y="1212281"/>
                  <a:pt x="9136456" y="1194183"/>
                </a:cubicBezTo>
                <a:cubicBezTo>
                  <a:pt x="9053588" y="1153226"/>
                  <a:pt x="9065971" y="1106553"/>
                  <a:pt x="9046921" y="1020828"/>
                </a:cubicBezTo>
                <a:cubicBezTo>
                  <a:pt x="9031681" y="953201"/>
                  <a:pt x="9004058" y="910338"/>
                  <a:pt x="8970721" y="850331"/>
                </a:cubicBezTo>
                <a:cubicBezTo>
                  <a:pt x="8871661" y="669356"/>
                  <a:pt x="8738311" y="576963"/>
                  <a:pt x="8530666" y="582678"/>
                </a:cubicBezTo>
                <a:cubicBezTo>
                  <a:pt x="8434463" y="585536"/>
                  <a:pt x="8398269" y="608396"/>
                  <a:pt x="8322069" y="676976"/>
                </a:cubicBezTo>
                <a:cubicBezTo>
                  <a:pt x="8251584" y="739841"/>
                  <a:pt x="8187766" y="810326"/>
                  <a:pt x="8153476" y="899861"/>
                </a:cubicBezTo>
                <a:cubicBezTo>
                  <a:pt x="8117281" y="992253"/>
                  <a:pt x="8113471" y="1096076"/>
                  <a:pt x="8116328" y="1194183"/>
                </a:cubicBezTo>
                <a:cubicBezTo>
                  <a:pt x="8118234" y="1250381"/>
                  <a:pt x="8125853" y="1306578"/>
                  <a:pt x="8126806" y="1362776"/>
                </a:cubicBezTo>
                <a:cubicBezTo>
                  <a:pt x="8127759" y="1418974"/>
                  <a:pt x="8108709" y="1491363"/>
                  <a:pt x="8115376" y="1546608"/>
                </a:cubicBezTo>
                <a:cubicBezTo>
                  <a:pt x="8123948" y="1614236"/>
                  <a:pt x="8211578" y="1681863"/>
                  <a:pt x="8177289" y="1749491"/>
                </a:cubicBezTo>
                <a:cubicBezTo>
                  <a:pt x="8164906" y="1773303"/>
                  <a:pt x="8103946" y="1815213"/>
                  <a:pt x="8077276" y="1822833"/>
                </a:cubicBezTo>
                <a:cubicBezTo>
                  <a:pt x="8024889" y="1838074"/>
                  <a:pt x="8002981" y="1811403"/>
                  <a:pt x="7953451" y="1795211"/>
                </a:cubicBezTo>
                <a:cubicBezTo>
                  <a:pt x="7839151" y="1758063"/>
                  <a:pt x="7768666" y="1807594"/>
                  <a:pt x="7669606" y="1849503"/>
                </a:cubicBezTo>
                <a:cubicBezTo>
                  <a:pt x="7593406" y="1881888"/>
                  <a:pt x="7553401" y="1818071"/>
                  <a:pt x="7468628" y="1809499"/>
                </a:cubicBezTo>
                <a:cubicBezTo>
                  <a:pt x="7365759" y="1799974"/>
                  <a:pt x="7318134" y="1887603"/>
                  <a:pt x="7224789" y="1892366"/>
                </a:cubicBezTo>
                <a:cubicBezTo>
                  <a:pt x="7143826" y="1897128"/>
                  <a:pt x="7077151" y="1832358"/>
                  <a:pt x="6998094" y="1822833"/>
                </a:cubicBezTo>
                <a:cubicBezTo>
                  <a:pt x="6903796" y="1811403"/>
                  <a:pt x="6851409" y="1849503"/>
                  <a:pt x="6759969" y="1840931"/>
                </a:cubicBezTo>
                <a:cubicBezTo>
                  <a:pt x="6648526" y="1830453"/>
                  <a:pt x="6577089" y="1798069"/>
                  <a:pt x="6461836" y="1823786"/>
                </a:cubicBezTo>
                <a:cubicBezTo>
                  <a:pt x="6372301" y="1843788"/>
                  <a:pt x="6344678" y="1846646"/>
                  <a:pt x="6254191" y="1831406"/>
                </a:cubicBezTo>
                <a:cubicBezTo>
                  <a:pt x="6208471" y="1823786"/>
                  <a:pt x="6093219" y="1849503"/>
                  <a:pt x="6072264" y="1819024"/>
                </a:cubicBezTo>
                <a:cubicBezTo>
                  <a:pt x="6043689" y="1777113"/>
                  <a:pt x="6093219" y="1624713"/>
                  <a:pt x="6099886" y="1574231"/>
                </a:cubicBezTo>
                <a:cubicBezTo>
                  <a:pt x="6112269" y="1477076"/>
                  <a:pt x="6062739" y="1348488"/>
                  <a:pt x="6099886" y="1258953"/>
                </a:cubicBezTo>
                <a:cubicBezTo>
                  <a:pt x="6140844" y="1160846"/>
                  <a:pt x="6257048" y="1183706"/>
                  <a:pt x="6347536" y="1150368"/>
                </a:cubicBezTo>
                <a:cubicBezTo>
                  <a:pt x="6439928" y="1116078"/>
                  <a:pt x="6490411" y="1076074"/>
                  <a:pt x="6593281" y="1078931"/>
                </a:cubicBezTo>
                <a:cubicBezTo>
                  <a:pt x="6682816" y="1080836"/>
                  <a:pt x="6785686" y="1091313"/>
                  <a:pt x="6871411" y="1086551"/>
                </a:cubicBezTo>
                <a:cubicBezTo>
                  <a:pt x="6920941" y="1083693"/>
                  <a:pt x="7010476" y="1052261"/>
                  <a:pt x="7039051" y="1008446"/>
                </a:cubicBezTo>
                <a:cubicBezTo>
                  <a:pt x="7138111" y="855093"/>
                  <a:pt x="7180973" y="777941"/>
                  <a:pt x="7000951" y="775083"/>
                </a:cubicBezTo>
                <a:cubicBezTo>
                  <a:pt x="6962851" y="774131"/>
                  <a:pt x="6760921" y="843663"/>
                  <a:pt x="6744728" y="863666"/>
                </a:cubicBezTo>
                <a:cubicBezTo>
                  <a:pt x="6725678" y="887478"/>
                  <a:pt x="6650431" y="873191"/>
                  <a:pt x="6622809" y="875096"/>
                </a:cubicBezTo>
                <a:cubicBezTo>
                  <a:pt x="6574231" y="877001"/>
                  <a:pt x="6524701" y="893193"/>
                  <a:pt x="6476123" y="895098"/>
                </a:cubicBezTo>
                <a:cubicBezTo>
                  <a:pt x="6431356" y="896051"/>
                  <a:pt x="6427546" y="882716"/>
                  <a:pt x="6385636" y="872238"/>
                </a:cubicBezTo>
                <a:cubicBezTo>
                  <a:pt x="6256096" y="840806"/>
                  <a:pt x="5999873" y="955106"/>
                  <a:pt x="5916053" y="1057976"/>
                </a:cubicBezTo>
                <a:cubicBezTo>
                  <a:pt x="5780798" y="1224663"/>
                  <a:pt x="5920816" y="1580899"/>
                  <a:pt x="5852236" y="1766636"/>
                </a:cubicBezTo>
                <a:cubicBezTo>
                  <a:pt x="5776036" y="1766636"/>
                  <a:pt x="5804611" y="1458978"/>
                  <a:pt x="5782703" y="1378969"/>
                </a:cubicBezTo>
                <a:cubicBezTo>
                  <a:pt x="5756034" y="1279908"/>
                  <a:pt x="5726506" y="1181801"/>
                  <a:pt x="5703646" y="1081788"/>
                </a:cubicBezTo>
                <a:cubicBezTo>
                  <a:pt x="5681739" y="987491"/>
                  <a:pt x="5660784" y="889383"/>
                  <a:pt x="5650306" y="793181"/>
                </a:cubicBezTo>
                <a:cubicBezTo>
                  <a:pt x="5645544" y="752223"/>
                  <a:pt x="5599823" y="706503"/>
                  <a:pt x="5583631" y="682691"/>
                </a:cubicBezTo>
                <a:cubicBezTo>
                  <a:pt x="5537911" y="612206"/>
                  <a:pt x="5536959" y="517908"/>
                  <a:pt x="5497906" y="441708"/>
                </a:cubicBezTo>
                <a:cubicBezTo>
                  <a:pt x="5457901" y="365508"/>
                  <a:pt x="5451234" y="252161"/>
                  <a:pt x="5375986" y="209298"/>
                </a:cubicBezTo>
                <a:cubicBezTo>
                  <a:pt x="5302644" y="167388"/>
                  <a:pt x="5213109" y="137861"/>
                  <a:pt x="5135956" y="102618"/>
                </a:cubicBezTo>
                <a:cubicBezTo>
                  <a:pt x="5093094" y="83568"/>
                  <a:pt x="5050231" y="92141"/>
                  <a:pt x="5008321" y="76901"/>
                </a:cubicBezTo>
                <a:cubicBezTo>
                  <a:pt x="4979746" y="66423"/>
                  <a:pt x="4955934" y="36896"/>
                  <a:pt x="4927359" y="24513"/>
                </a:cubicBezTo>
                <a:cubicBezTo>
                  <a:pt x="4849253" y="-10729"/>
                  <a:pt x="4773053" y="701"/>
                  <a:pt x="4692091" y="6416"/>
                </a:cubicBezTo>
                <a:cubicBezTo>
                  <a:pt x="4622559" y="11178"/>
                  <a:pt x="4564456" y="-13587"/>
                  <a:pt x="4499686" y="26418"/>
                </a:cubicBezTo>
                <a:cubicBezTo>
                  <a:pt x="4452061" y="55946"/>
                  <a:pt x="4424439" y="93093"/>
                  <a:pt x="4464443" y="150243"/>
                </a:cubicBezTo>
                <a:cubicBezTo>
                  <a:pt x="4506353" y="209298"/>
                  <a:pt x="4585411" y="167388"/>
                  <a:pt x="4639703" y="170246"/>
                </a:cubicBezTo>
                <a:cubicBezTo>
                  <a:pt x="4711141" y="174056"/>
                  <a:pt x="4787341" y="211203"/>
                  <a:pt x="4847349" y="234063"/>
                </a:cubicBezTo>
                <a:cubicBezTo>
                  <a:pt x="4914976" y="259781"/>
                  <a:pt x="4999748" y="262638"/>
                  <a:pt x="5071186" y="283593"/>
                </a:cubicBezTo>
                <a:cubicBezTo>
                  <a:pt x="5118811" y="297881"/>
                  <a:pt x="5187391" y="389321"/>
                  <a:pt x="5218823" y="427421"/>
                </a:cubicBezTo>
                <a:cubicBezTo>
                  <a:pt x="5248351" y="463616"/>
                  <a:pt x="5234064" y="545531"/>
                  <a:pt x="5253114" y="593156"/>
                </a:cubicBezTo>
                <a:cubicBezTo>
                  <a:pt x="5290261" y="687453"/>
                  <a:pt x="5331219" y="663641"/>
                  <a:pt x="5348364" y="765558"/>
                </a:cubicBezTo>
                <a:cubicBezTo>
                  <a:pt x="5363603" y="857951"/>
                  <a:pt x="5407419" y="940818"/>
                  <a:pt x="5442661" y="1027496"/>
                </a:cubicBezTo>
                <a:cubicBezTo>
                  <a:pt x="5511241" y="1192278"/>
                  <a:pt x="5480761" y="1610426"/>
                  <a:pt x="5487428" y="1648526"/>
                </a:cubicBezTo>
                <a:cubicBezTo>
                  <a:pt x="5491239" y="1674244"/>
                  <a:pt x="5505526" y="1702819"/>
                  <a:pt x="5494096" y="1729488"/>
                </a:cubicBezTo>
                <a:cubicBezTo>
                  <a:pt x="5475998" y="1774256"/>
                  <a:pt x="5421706" y="1751396"/>
                  <a:pt x="5393131" y="1743776"/>
                </a:cubicBezTo>
                <a:cubicBezTo>
                  <a:pt x="5284546" y="1714249"/>
                  <a:pt x="5072139" y="1716153"/>
                  <a:pt x="5033086" y="1616141"/>
                </a:cubicBezTo>
                <a:cubicBezTo>
                  <a:pt x="5015941" y="1572326"/>
                  <a:pt x="5033086" y="1322771"/>
                  <a:pt x="5032134" y="1272288"/>
                </a:cubicBezTo>
                <a:cubicBezTo>
                  <a:pt x="5030228" y="1199899"/>
                  <a:pt x="4998796" y="889383"/>
                  <a:pt x="4973078" y="807468"/>
                </a:cubicBezTo>
                <a:cubicBezTo>
                  <a:pt x="4950219" y="736031"/>
                  <a:pt x="4907356" y="701741"/>
                  <a:pt x="4869256" y="636971"/>
                </a:cubicBezTo>
                <a:cubicBezTo>
                  <a:pt x="4814964" y="543626"/>
                  <a:pt x="4771149" y="504573"/>
                  <a:pt x="4667326" y="462663"/>
                </a:cubicBezTo>
                <a:cubicBezTo>
                  <a:pt x="4579696" y="428373"/>
                  <a:pt x="4503496" y="421706"/>
                  <a:pt x="4426343" y="368366"/>
                </a:cubicBezTo>
                <a:cubicBezTo>
                  <a:pt x="4313949" y="290261"/>
                  <a:pt x="4314901" y="303596"/>
                  <a:pt x="4182503" y="281688"/>
                </a:cubicBezTo>
                <a:cubicBezTo>
                  <a:pt x="4155833" y="276926"/>
                  <a:pt x="4080586" y="247398"/>
                  <a:pt x="4058678" y="251208"/>
                </a:cubicBezTo>
                <a:cubicBezTo>
                  <a:pt x="4028198" y="255971"/>
                  <a:pt x="4026293" y="274068"/>
                  <a:pt x="4000576" y="283593"/>
                </a:cubicBezTo>
                <a:cubicBezTo>
                  <a:pt x="3957714" y="299786"/>
                  <a:pt x="3886276" y="291213"/>
                  <a:pt x="3852939" y="327408"/>
                </a:cubicBezTo>
                <a:cubicBezTo>
                  <a:pt x="3801503" y="382653"/>
                  <a:pt x="3743401" y="314073"/>
                  <a:pt x="3644341" y="292166"/>
                </a:cubicBezTo>
                <a:cubicBezTo>
                  <a:pt x="3564331" y="275021"/>
                  <a:pt x="3481464" y="269306"/>
                  <a:pt x="3403358" y="249303"/>
                </a:cubicBezTo>
                <a:cubicBezTo>
                  <a:pt x="3245243" y="207393"/>
                  <a:pt x="3047123" y="234063"/>
                  <a:pt x="2898533" y="288356"/>
                </a:cubicBezTo>
                <a:cubicBezTo>
                  <a:pt x="2812808" y="319788"/>
                  <a:pt x="2790901" y="317883"/>
                  <a:pt x="2768993" y="396941"/>
                </a:cubicBezTo>
                <a:cubicBezTo>
                  <a:pt x="2741371" y="493143"/>
                  <a:pt x="2739466" y="461711"/>
                  <a:pt x="2811856" y="511241"/>
                </a:cubicBezTo>
                <a:cubicBezTo>
                  <a:pt x="2875673" y="555056"/>
                  <a:pt x="2864243" y="567438"/>
                  <a:pt x="2787091" y="546483"/>
                </a:cubicBezTo>
                <a:cubicBezTo>
                  <a:pt x="2703271" y="523623"/>
                  <a:pt x="2593733" y="406466"/>
                  <a:pt x="2518486" y="368366"/>
                </a:cubicBezTo>
                <a:cubicBezTo>
                  <a:pt x="2381326" y="297881"/>
                  <a:pt x="2199398" y="289308"/>
                  <a:pt x="2057476" y="319788"/>
                </a:cubicBezTo>
                <a:cubicBezTo>
                  <a:pt x="1891741" y="354078"/>
                  <a:pt x="1775536" y="369318"/>
                  <a:pt x="1619326" y="433136"/>
                </a:cubicBezTo>
                <a:cubicBezTo>
                  <a:pt x="1439303" y="507431"/>
                  <a:pt x="1204988" y="513146"/>
                  <a:pt x="1041158" y="619826"/>
                </a:cubicBezTo>
                <a:cubicBezTo>
                  <a:pt x="767791" y="796038"/>
                  <a:pt x="588721" y="1060833"/>
                  <a:pt x="382981" y="1311341"/>
                </a:cubicBezTo>
                <a:cubicBezTo>
                  <a:pt x="270586" y="1448501"/>
                  <a:pt x="219151" y="1616141"/>
                  <a:pt x="141046" y="1774256"/>
                </a:cubicBezTo>
                <a:cubicBezTo>
                  <a:pt x="63893" y="1932371"/>
                  <a:pt x="11506" y="2241934"/>
                  <a:pt x="35318" y="2425766"/>
                </a:cubicBezTo>
                <a:cubicBezTo>
                  <a:pt x="45796" y="2504823"/>
                  <a:pt x="68656" y="2557211"/>
                  <a:pt x="125806" y="2616266"/>
                </a:cubicBezTo>
                <a:cubicBezTo>
                  <a:pt x="144856" y="2636269"/>
                  <a:pt x="188671" y="2677226"/>
                  <a:pt x="219151" y="2679131"/>
                </a:cubicBezTo>
                <a:cubicBezTo>
                  <a:pt x="270586" y="2681036"/>
                  <a:pt x="281063" y="2643888"/>
                  <a:pt x="281063" y="2642936"/>
                </a:cubicBezTo>
                <a:cubicBezTo>
                  <a:pt x="277253" y="2606741"/>
                  <a:pt x="291541" y="2581023"/>
                  <a:pt x="302971" y="2564831"/>
                </a:cubicBezTo>
                <a:cubicBezTo>
                  <a:pt x="331546" y="2521969"/>
                  <a:pt x="354406" y="2501966"/>
                  <a:pt x="390601" y="2464819"/>
                </a:cubicBezTo>
                <a:cubicBezTo>
                  <a:pt x="459181" y="2395286"/>
                  <a:pt x="517283" y="2309561"/>
                  <a:pt x="579196" y="2229551"/>
                </a:cubicBezTo>
                <a:cubicBezTo>
                  <a:pt x="589673" y="2216216"/>
                  <a:pt x="884948" y="1743776"/>
                  <a:pt x="933526" y="1702819"/>
                </a:cubicBezTo>
                <a:cubicBezTo>
                  <a:pt x="944956" y="1693294"/>
                  <a:pt x="967816" y="1642811"/>
                  <a:pt x="978293" y="1656146"/>
                </a:cubicBezTo>
                <a:cubicBezTo>
                  <a:pt x="990676" y="1673291"/>
                  <a:pt x="971626" y="1688531"/>
                  <a:pt x="966863" y="1705676"/>
                </a:cubicBezTo>
                <a:cubicBezTo>
                  <a:pt x="949718" y="1759969"/>
                  <a:pt x="733501" y="2193356"/>
                  <a:pt x="689686" y="2226694"/>
                </a:cubicBezTo>
                <a:cubicBezTo>
                  <a:pt x="586816" y="2305751"/>
                  <a:pt x="529666" y="2410526"/>
                  <a:pt x="444893" y="2517206"/>
                </a:cubicBezTo>
                <a:cubicBezTo>
                  <a:pt x="410603" y="2560069"/>
                  <a:pt x="335356" y="2640079"/>
                  <a:pt x="367741" y="2633411"/>
                </a:cubicBezTo>
                <a:cubicBezTo>
                  <a:pt x="406793" y="2625791"/>
                  <a:pt x="472516" y="2617219"/>
                  <a:pt x="510616" y="2602931"/>
                </a:cubicBezTo>
                <a:cubicBezTo>
                  <a:pt x="597293" y="2569594"/>
                  <a:pt x="641108" y="2506729"/>
                  <a:pt x="727786" y="2472438"/>
                </a:cubicBezTo>
                <a:cubicBezTo>
                  <a:pt x="762076" y="2459104"/>
                  <a:pt x="1006868" y="2283844"/>
                  <a:pt x="1070686" y="2241934"/>
                </a:cubicBezTo>
                <a:cubicBezTo>
                  <a:pt x="1206893" y="2151446"/>
                  <a:pt x="1344053" y="2061911"/>
                  <a:pt x="1482166" y="1975233"/>
                </a:cubicBezTo>
                <a:cubicBezTo>
                  <a:pt x="1539316" y="1939991"/>
                  <a:pt x="1643138" y="1792353"/>
                  <a:pt x="1707908" y="1783781"/>
                </a:cubicBezTo>
                <a:cubicBezTo>
                  <a:pt x="1786966" y="1772351"/>
                  <a:pt x="1795538" y="1830453"/>
                  <a:pt x="1856498" y="1741871"/>
                </a:cubicBezTo>
                <a:cubicBezTo>
                  <a:pt x="1873643" y="1716153"/>
                  <a:pt x="1884121" y="1679958"/>
                  <a:pt x="1913648" y="1664719"/>
                </a:cubicBezTo>
                <a:cubicBezTo>
                  <a:pt x="1932698" y="1655194"/>
                  <a:pt x="1963178" y="1668528"/>
                  <a:pt x="1986038" y="1659003"/>
                </a:cubicBezTo>
                <a:cubicBezTo>
                  <a:pt x="2041283" y="1635191"/>
                  <a:pt x="2086051" y="1539941"/>
                  <a:pt x="2133676" y="1501841"/>
                </a:cubicBezTo>
                <a:cubicBezTo>
                  <a:pt x="2159393" y="1480886"/>
                  <a:pt x="2221306" y="1338011"/>
                  <a:pt x="2247023" y="1312294"/>
                </a:cubicBezTo>
                <a:cubicBezTo>
                  <a:pt x="2304173" y="1255144"/>
                  <a:pt x="2333701" y="1324676"/>
                  <a:pt x="2365133" y="1240856"/>
                </a:cubicBezTo>
                <a:cubicBezTo>
                  <a:pt x="2430856" y="1063691"/>
                  <a:pt x="2480386" y="953201"/>
                  <a:pt x="2555633" y="985586"/>
                </a:cubicBezTo>
                <a:cubicBezTo>
                  <a:pt x="2577541" y="995111"/>
                  <a:pt x="2595639" y="1080836"/>
                  <a:pt x="2603258" y="1099886"/>
                </a:cubicBezTo>
                <a:cubicBezTo>
                  <a:pt x="2630881" y="1168466"/>
                  <a:pt x="2651836" y="1313246"/>
                  <a:pt x="2707081" y="1363728"/>
                </a:cubicBezTo>
                <a:cubicBezTo>
                  <a:pt x="2748991" y="1401828"/>
                  <a:pt x="2880436" y="1365633"/>
                  <a:pt x="2902343" y="1428499"/>
                </a:cubicBezTo>
                <a:cubicBezTo>
                  <a:pt x="2921393" y="1482791"/>
                  <a:pt x="2981401" y="1638049"/>
                  <a:pt x="3028073" y="1648526"/>
                </a:cubicBezTo>
                <a:cubicBezTo>
                  <a:pt x="3111893" y="1668528"/>
                  <a:pt x="3370973" y="1915226"/>
                  <a:pt x="3204286" y="1981901"/>
                </a:cubicBezTo>
                <a:cubicBezTo>
                  <a:pt x="3142373" y="2006666"/>
                  <a:pt x="3078556" y="1974281"/>
                  <a:pt x="3012833" y="1984758"/>
                </a:cubicBezTo>
                <a:cubicBezTo>
                  <a:pt x="2968066" y="1992378"/>
                  <a:pt x="2959493" y="2003808"/>
                  <a:pt x="2927108" y="2029526"/>
                </a:cubicBezTo>
                <a:cubicBezTo>
                  <a:pt x="2906153" y="2046671"/>
                  <a:pt x="2949968" y="2055244"/>
                  <a:pt x="2941396" y="2069531"/>
                </a:cubicBezTo>
                <a:cubicBezTo>
                  <a:pt x="2924251" y="2097154"/>
                  <a:pt x="2824239" y="2061911"/>
                  <a:pt x="2794711" y="2105726"/>
                </a:cubicBezTo>
                <a:cubicBezTo>
                  <a:pt x="2761373" y="2155256"/>
                  <a:pt x="2815666" y="2158113"/>
                  <a:pt x="2815666" y="2193356"/>
                </a:cubicBezTo>
                <a:cubicBezTo>
                  <a:pt x="2711843" y="2217169"/>
                  <a:pt x="2659456" y="2243838"/>
                  <a:pt x="2556586" y="2213359"/>
                </a:cubicBezTo>
                <a:cubicBezTo>
                  <a:pt x="2459431" y="2184784"/>
                  <a:pt x="2243213" y="2055244"/>
                  <a:pt x="2162251" y="2026669"/>
                </a:cubicBezTo>
                <a:cubicBezTo>
                  <a:pt x="2079383" y="1997141"/>
                  <a:pt x="2006993" y="1942849"/>
                  <a:pt x="1921268" y="1920941"/>
                </a:cubicBezTo>
                <a:cubicBezTo>
                  <a:pt x="1893646" y="1914274"/>
                  <a:pt x="1676476" y="1899033"/>
                  <a:pt x="1734578" y="1991426"/>
                </a:cubicBezTo>
                <a:cubicBezTo>
                  <a:pt x="1751723" y="2019049"/>
                  <a:pt x="1884121" y="2004761"/>
                  <a:pt x="1939366" y="2033336"/>
                </a:cubicBezTo>
                <a:cubicBezTo>
                  <a:pt x="2109863" y="2120966"/>
                  <a:pt x="2322271" y="2188594"/>
                  <a:pt x="2476576" y="2303846"/>
                </a:cubicBezTo>
                <a:cubicBezTo>
                  <a:pt x="2274646" y="2258126"/>
                  <a:pt x="1777441" y="2007619"/>
                  <a:pt x="1604086" y="2166686"/>
                </a:cubicBezTo>
                <a:cubicBezTo>
                  <a:pt x="1563128" y="2203834"/>
                  <a:pt x="1530743" y="2247649"/>
                  <a:pt x="1494548" y="2288606"/>
                </a:cubicBezTo>
                <a:cubicBezTo>
                  <a:pt x="1449781" y="2340041"/>
                  <a:pt x="1429778" y="2344804"/>
                  <a:pt x="1358341" y="2367663"/>
                </a:cubicBezTo>
                <a:cubicBezTo>
                  <a:pt x="1234516" y="2407669"/>
                  <a:pt x="1113548" y="2453388"/>
                  <a:pt x="993533" y="2504823"/>
                </a:cubicBezTo>
                <a:cubicBezTo>
                  <a:pt x="875423" y="2555306"/>
                  <a:pt x="834466" y="2571498"/>
                  <a:pt x="719213" y="2628648"/>
                </a:cubicBezTo>
                <a:cubicBezTo>
                  <a:pt x="613486" y="2681036"/>
                  <a:pt x="620153" y="2658176"/>
                  <a:pt x="527761" y="2732471"/>
                </a:cubicBezTo>
                <a:cubicBezTo>
                  <a:pt x="441083" y="2802004"/>
                  <a:pt x="453466" y="2920113"/>
                  <a:pt x="578243" y="2862963"/>
                </a:cubicBezTo>
                <a:cubicBezTo>
                  <a:pt x="678256" y="2818196"/>
                  <a:pt x="648728" y="2816291"/>
                  <a:pt x="748741" y="2770571"/>
                </a:cubicBezTo>
                <a:cubicBezTo>
                  <a:pt x="955433" y="2674369"/>
                  <a:pt x="1104023" y="2581976"/>
                  <a:pt x="1328813" y="2532446"/>
                </a:cubicBezTo>
                <a:cubicBezTo>
                  <a:pt x="1376438" y="2521969"/>
                  <a:pt x="1508836" y="2474344"/>
                  <a:pt x="1545983" y="2455294"/>
                </a:cubicBezTo>
                <a:cubicBezTo>
                  <a:pt x="1654568" y="2399096"/>
                  <a:pt x="1801253" y="2400049"/>
                  <a:pt x="1919363" y="2390524"/>
                </a:cubicBezTo>
                <a:cubicBezTo>
                  <a:pt x="2163203" y="2370521"/>
                  <a:pt x="2377516" y="2374331"/>
                  <a:pt x="2616593" y="2441006"/>
                </a:cubicBezTo>
                <a:cubicBezTo>
                  <a:pt x="2656598" y="2452436"/>
                  <a:pt x="2747086" y="2465771"/>
                  <a:pt x="2708033" y="2509586"/>
                </a:cubicBezTo>
                <a:cubicBezTo>
                  <a:pt x="2693746" y="2525779"/>
                  <a:pt x="2574683" y="2528636"/>
                  <a:pt x="2555633" y="2530541"/>
                </a:cubicBezTo>
                <a:cubicBezTo>
                  <a:pt x="2427046" y="2539113"/>
                  <a:pt x="2292743" y="2531494"/>
                  <a:pt x="2164156" y="2523873"/>
                </a:cubicBezTo>
                <a:cubicBezTo>
                  <a:pt x="2034616" y="2516254"/>
                  <a:pt x="1883168" y="2521016"/>
                  <a:pt x="1760296" y="2569594"/>
                </a:cubicBezTo>
                <a:cubicBezTo>
                  <a:pt x="1724101" y="2583881"/>
                  <a:pt x="1503121" y="2735329"/>
                  <a:pt x="1585988" y="2765809"/>
                </a:cubicBezTo>
                <a:cubicBezTo>
                  <a:pt x="1627898" y="2781048"/>
                  <a:pt x="1709813" y="2652461"/>
                  <a:pt x="1835543" y="2631506"/>
                </a:cubicBezTo>
                <a:cubicBezTo>
                  <a:pt x="1942223" y="2613409"/>
                  <a:pt x="2379421" y="2581023"/>
                  <a:pt x="2390851" y="2616266"/>
                </a:cubicBezTo>
                <a:cubicBezTo>
                  <a:pt x="2393708" y="2633411"/>
                  <a:pt x="1895551" y="2721994"/>
                  <a:pt x="1825066" y="2823911"/>
                </a:cubicBezTo>
                <a:cubicBezTo>
                  <a:pt x="1783156" y="2883919"/>
                  <a:pt x="1826018" y="3080134"/>
                  <a:pt x="1850783" y="3085848"/>
                </a:cubicBezTo>
                <a:cubicBezTo>
                  <a:pt x="1906028" y="3098231"/>
                  <a:pt x="1884121" y="3023936"/>
                  <a:pt x="1876501" y="2991551"/>
                </a:cubicBezTo>
                <a:cubicBezTo>
                  <a:pt x="1867928" y="2958213"/>
                  <a:pt x="1820303" y="2860106"/>
                  <a:pt x="1927936" y="2814386"/>
                </a:cubicBezTo>
                <a:cubicBezTo>
                  <a:pt x="2042236" y="2764856"/>
                  <a:pt x="2382278" y="2692466"/>
                  <a:pt x="2423236" y="2683894"/>
                </a:cubicBezTo>
                <a:cubicBezTo>
                  <a:pt x="2477528" y="2672463"/>
                  <a:pt x="2534678" y="2678179"/>
                  <a:pt x="2589923" y="2664844"/>
                </a:cubicBezTo>
                <a:cubicBezTo>
                  <a:pt x="2649931" y="2650556"/>
                  <a:pt x="2707081" y="2625791"/>
                  <a:pt x="2768041" y="2611504"/>
                </a:cubicBezTo>
                <a:cubicBezTo>
                  <a:pt x="2849003" y="2592454"/>
                  <a:pt x="3045218" y="2648651"/>
                  <a:pt x="3074746" y="2636269"/>
                </a:cubicBezTo>
                <a:cubicBezTo>
                  <a:pt x="3071889" y="2638173"/>
                  <a:pt x="3068078" y="2641031"/>
                  <a:pt x="3064268" y="2643888"/>
                </a:cubicBezTo>
                <a:cubicBezTo>
                  <a:pt x="3037598" y="2661034"/>
                  <a:pt x="2996641" y="2655319"/>
                  <a:pt x="2966161" y="2673416"/>
                </a:cubicBezTo>
                <a:cubicBezTo>
                  <a:pt x="2937586" y="2690561"/>
                  <a:pt x="2777566" y="2781048"/>
                  <a:pt x="2722321" y="2824863"/>
                </a:cubicBezTo>
                <a:cubicBezTo>
                  <a:pt x="2638501" y="2892491"/>
                  <a:pt x="2647073" y="2928686"/>
                  <a:pt x="2649931" y="3035366"/>
                </a:cubicBezTo>
                <a:cubicBezTo>
                  <a:pt x="2652789" y="3130616"/>
                  <a:pt x="2694698" y="3095373"/>
                  <a:pt x="2762326" y="3127759"/>
                </a:cubicBezTo>
                <a:cubicBezTo>
                  <a:pt x="2792806" y="3142046"/>
                  <a:pt x="2799473" y="3173479"/>
                  <a:pt x="2827096" y="3188719"/>
                </a:cubicBezTo>
                <a:cubicBezTo>
                  <a:pt x="2856623" y="3204911"/>
                  <a:pt x="2893771" y="3207769"/>
                  <a:pt x="2926156" y="3216341"/>
                </a:cubicBezTo>
                <a:cubicBezTo>
                  <a:pt x="3012833" y="3240154"/>
                  <a:pt x="3097606" y="3268729"/>
                  <a:pt x="3186189" y="3288731"/>
                </a:cubicBezTo>
                <a:cubicBezTo>
                  <a:pt x="3206191" y="3293494"/>
                  <a:pt x="3415741" y="3302066"/>
                  <a:pt x="3417646" y="3315401"/>
                </a:cubicBezTo>
                <a:cubicBezTo>
                  <a:pt x="3418598" y="3321116"/>
                  <a:pt x="3319539" y="3403031"/>
                  <a:pt x="3311918" y="3413509"/>
                </a:cubicBezTo>
                <a:cubicBezTo>
                  <a:pt x="3269056" y="3467801"/>
                  <a:pt x="3043314" y="3624963"/>
                  <a:pt x="2976639" y="3659254"/>
                </a:cubicBezTo>
                <a:cubicBezTo>
                  <a:pt x="2894723" y="3701163"/>
                  <a:pt x="2875673" y="3723071"/>
                  <a:pt x="2821381" y="3790698"/>
                </a:cubicBezTo>
                <a:cubicBezTo>
                  <a:pt x="2776614" y="3845944"/>
                  <a:pt x="2630881" y="4022156"/>
                  <a:pt x="2594686" y="4071686"/>
                </a:cubicBezTo>
                <a:cubicBezTo>
                  <a:pt x="2557539" y="4122169"/>
                  <a:pt x="2488006" y="4135504"/>
                  <a:pt x="2430856" y="4146934"/>
                </a:cubicBezTo>
                <a:cubicBezTo>
                  <a:pt x="2329891" y="4167888"/>
                  <a:pt x="2274646" y="4165031"/>
                  <a:pt x="2249881" y="4065971"/>
                </a:cubicBezTo>
                <a:cubicBezTo>
                  <a:pt x="2236546" y="4013584"/>
                  <a:pt x="2243213" y="3938336"/>
                  <a:pt x="2214638" y="3892616"/>
                </a:cubicBezTo>
                <a:cubicBezTo>
                  <a:pt x="2189873" y="3852611"/>
                  <a:pt x="2141296" y="3826894"/>
                  <a:pt x="2115578" y="3781173"/>
                </a:cubicBezTo>
                <a:cubicBezTo>
                  <a:pt x="2102243" y="3758313"/>
                  <a:pt x="2018423" y="3703069"/>
                  <a:pt x="2004136" y="3696401"/>
                </a:cubicBezTo>
                <a:cubicBezTo>
                  <a:pt x="1952701" y="3669731"/>
                  <a:pt x="1927936" y="3574481"/>
                  <a:pt x="1906028" y="3565909"/>
                </a:cubicBezTo>
                <a:cubicBezTo>
                  <a:pt x="1876501" y="3554479"/>
                  <a:pt x="1878406" y="3544954"/>
                  <a:pt x="1852688" y="3522094"/>
                </a:cubicBezTo>
                <a:cubicBezTo>
                  <a:pt x="1797443" y="3473516"/>
                  <a:pt x="1422158" y="3331594"/>
                  <a:pt x="1346911" y="3275396"/>
                </a:cubicBezTo>
                <a:cubicBezTo>
                  <a:pt x="1122121" y="3110613"/>
                  <a:pt x="854468" y="3006791"/>
                  <a:pt x="571576" y="3048701"/>
                </a:cubicBezTo>
                <a:cubicBezTo>
                  <a:pt x="501091" y="3059179"/>
                  <a:pt x="426796" y="3073466"/>
                  <a:pt x="367741" y="3115376"/>
                </a:cubicBezTo>
                <a:cubicBezTo>
                  <a:pt x="340118" y="3135379"/>
                  <a:pt x="458228" y="3273491"/>
                  <a:pt x="530618" y="3360169"/>
                </a:cubicBezTo>
                <a:cubicBezTo>
                  <a:pt x="550621" y="3383981"/>
                  <a:pt x="625868" y="3449704"/>
                  <a:pt x="643013" y="3478279"/>
                </a:cubicBezTo>
                <a:cubicBezTo>
                  <a:pt x="651586" y="3492566"/>
                  <a:pt x="1137361" y="3811654"/>
                  <a:pt x="1239278" y="3866898"/>
                </a:cubicBezTo>
                <a:cubicBezTo>
                  <a:pt x="1332623" y="3916429"/>
                  <a:pt x="1394536" y="3985009"/>
                  <a:pt x="1444066" y="4082163"/>
                </a:cubicBezTo>
                <a:cubicBezTo>
                  <a:pt x="1384058" y="4092641"/>
                  <a:pt x="1332623" y="4065019"/>
                  <a:pt x="1309763" y="4032634"/>
                </a:cubicBezTo>
                <a:cubicBezTo>
                  <a:pt x="1220228" y="3902141"/>
                  <a:pt x="1072591" y="3899284"/>
                  <a:pt x="950671" y="3823084"/>
                </a:cubicBezTo>
                <a:cubicBezTo>
                  <a:pt x="924953" y="3806891"/>
                  <a:pt x="731596" y="3693544"/>
                  <a:pt x="654443" y="3670684"/>
                </a:cubicBezTo>
                <a:cubicBezTo>
                  <a:pt x="589673" y="3651634"/>
                  <a:pt x="399173" y="3400173"/>
                  <a:pt x="389648" y="3365884"/>
                </a:cubicBezTo>
                <a:cubicBezTo>
                  <a:pt x="364883" y="3280159"/>
                  <a:pt x="209626" y="3184909"/>
                  <a:pt x="179146" y="3206816"/>
                </a:cubicBezTo>
                <a:cubicBezTo>
                  <a:pt x="138188" y="3235391"/>
                  <a:pt x="111518" y="3290636"/>
                  <a:pt x="92468" y="3335404"/>
                </a:cubicBezTo>
                <a:cubicBezTo>
                  <a:pt x="46748" y="3441131"/>
                  <a:pt x="1981" y="3620201"/>
                  <a:pt x="76" y="3733548"/>
                </a:cubicBezTo>
                <a:cubicBezTo>
                  <a:pt x="-1829" y="3844991"/>
                  <a:pt x="32461" y="3943098"/>
                  <a:pt x="70561" y="4045969"/>
                </a:cubicBezTo>
                <a:cubicBezTo>
                  <a:pt x="169621" y="4305049"/>
                  <a:pt x="382981" y="4460306"/>
                  <a:pt x="612533" y="4597466"/>
                </a:cubicBezTo>
                <a:cubicBezTo>
                  <a:pt x="739216" y="4673666"/>
                  <a:pt x="863041" y="4764154"/>
                  <a:pt x="999248" y="4822256"/>
                </a:cubicBezTo>
                <a:cubicBezTo>
                  <a:pt x="1122121" y="4874643"/>
                  <a:pt x="1252613" y="4861309"/>
                  <a:pt x="1383106" y="4886074"/>
                </a:cubicBezTo>
                <a:cubicBezTo>
                  <a:pt x="1627898" y="4932746"/>
                  <a:pt x="1868881" y="5007993"/>
                  <a:pt x="2123198" y="4992754"/>
                </a:cubicBezTo>
                <a:cubicBezTo>
                  <a:pt x="2241308" y="4986086"/>
                  <a:pt x="2394661" y="4961321"/>
                  <a:pt x="2486101" y="4878454"/>
                </a:cubicBezTo>
                <a:cubicBezTo>
                  <a:pt x="2579446" y="4793681"/>
                  <a:pt x="2625166" y="4714624"/>
                  <a:pt x="2767089" y="4692716"/>
                </a:cubicBezTo>
                <a:cubicBezTo>
                  <a:pt x="2884246" y="4674619"/>
                  <a:pt x="2844241" y="4728911"/>
                  <a:pt x="2921393" y="4774631"/>
                </a:cubicBezTo>
                <a:cubicBezTo>
                  <a:pt x="2974733" y="4806064"/>
                  <a:pt x="2989973" y="4765106"/>
                  <a:pt x="3016643" y="4722244"/>
                </a:cubicBezTo>
                <a:cubicBezTo>
                  <a:pt x="3049028" y="4672714"/>
                  <a:pt x="3071889" y="4602229"/>
                  <a:pt x="3129991" y="4573654"/>
                </a:cubicBezTo>
                <a:cubicBezTo>
                  <a:pt x="3164281" y="4556509"/>
                  <a:pt x="3197618" y="4564129"/>
                  <a:pt x="3229051" y="4540316"/>
                </a:cubicBezTo>
                <a:cubicBezTo>
                  <a:pt x="3276676" y="4503169"/>
                  <a:pt x="3317633" y="4423159"/>
                  <a:pt x="3361448" y="4378391"/>
                </a:cubicBezTo>
                <a:cubicBezTo>
                  <a:pt x="3401453" y="4338386"/>
                  <a:pt x="3587191" y="4054541"/>
                  <a:pt x="3689108" y="3967863"/>
                </a:cubicBezTo>
                <a:cubicBezTo>
                  <a:pt x="3787216" y="3884044"/>
                  <a:pt x="3855796" y="3809748"/>
                  <a:pt x="3940568" y="3712594"/>
                </a:cubicBezTo>
                <a:cubicBezTo>
                  <a:pt x="4008196" y="3634488"/>
                  <a:pt x="4044391" y="3495423"/>
                  <a:pt x="4123448" y="3429701"/>
                </a:cubicBezTo>
                <a:cubicBezTo>
                  <a:pt x="4172978" y="3387791"/>
                  <a:pt x="4211078" y="3390648"/>
                  <a:pt x="4269181" y="3398269"/>
                </a:cubicBezTo>
                <a:cubicBezTo>
                  <a:pt x="4292993" y="3401126"/>
                  <a:pt x="4446346" y="3439226"/>
                  <a:pt x="4461586" y="3459229"/>
                </a:cubicBezTo>
                <a:cubicBezTo>
                  <a:pt x="4471111" y="3472563"/>
                  <a:pt x="4400626" y="3556384"/>
                  <a:pt x="4395864" y="3577338"/>
                </a:cubicBezTo>
                <a:cubicBezTo>
                  <a:pt x="4379671" y="3648776"/>
                  <a:pt x="4354906" y="3701163"/>
                  <a:pt x="4316806" y="3764981"/>
                </a:cubicBezTo>
                <a:cubicBezTo>
                  <a:pt x="4246321" y="3884044"/>
                  <a:pt x="4160596" y="3993581"/>
                  <a:pt x="4083443" y="4108834"/>
                </a:cubicBezTo>
                <a:cubicBezTo>
                  <a:pt x="4042486" y="4169794"/>
                  <a:pt x="4005339" y="4232659"/>
                  <a:pt x="3972001" y="4298381"/>
                </a:cubicBezTo>
                <a:cubicBezTo>
                  <a:pt x="3938664" y="4362199"/>
                  <a:pt x="3952951" y="4387916"/>
                  <a:pt x="3939616" y="4451734"/>
                </a:cubicBezTo>
                <a:cubicBezTo>
                  <a:pt x="3920566" y="4550794"/>
                  <a:pt x="3792931" y="4678429"/>
                  <a:pt x="3722446" y="4751771"/>
                </a:cubicBezTo>
                <a:cubicBezTo>
                  <a:pt x="3663391" y="4813684"/>
                  <a:pt x="3600526" y="4813684"/>
                  <a:pt x="3530993" y="4850831"/>
                </a:cubicBezTo>
                <a:cubicBezTo>
                  <a:pt x="3421456" y="4909886"/>
                  <a:pt x="3320491" y="4967989"/>
                  <a:pt x="3199523" y="5004184"/>
                </a:cubicBezTo>
                <a:cubicBezTo>
                  <a:pt x="3134753" y="5024186"/>
                  <a:pt x="3161423" y="5019424"/>
                  <a:pt x="3094748" y="5011804"/>
                </a:cubicBezTo>
                <a:cubicBezTo>
                  <a:pt x="3055696" y="5007041"/>
                  <a:pt x="2969018" y="5005136"/>
                  <a:pt x="2929014" y="5021329"/>
                </a:cubicBezTo>
                <a:cubicBezTo>
                  <a:pt x="2895676" y="5034664"/>
                  <a:pt x="2826143" y="5104196"/>
                  <a:pt x="2810903" y="5128009"/>
                </a:cubicBezTo>
                <a:cubicBezTo>
                  <a:pt x="2787091" y="5164204"/>
                  <a:pt x="2776614" y="5182301"/>
                  <a:pt x="2805189" y="5228021"/>
                </a:cubicBezTo>
                <a:cubicBezTo>
                  <a:pt x="2861386" y="5315651"/>
                  <a:pt x="3057601" y="5327081"/>
                  <a:pt x="3147136" y="5322318"/>
                </a:cubicBezTo>
                <a:cubicBezTo>
                  <a:pt x="3169996" y="5321366"/>
                  <a:pt x="3262389" y="5296601"/>
                  <a:pt x="3272866" y="5292791"/>
                </a:cubicBezTo>
                <a:cubicBezTo>
                  <a:pt x="3326206" y="5275646"/>
                  <a:pt x="3374783" y="5268979"/>
                  <a:pt x="3427171" y="5245166"/>
                </a:cubicBezTo>
                <a:cubicBezTo>
                  <a:pt x="3479558" y="5221354"/>
                  <a:pt x="3682441" y="5105149"/>
                  <a:pt x="3682441" y="5102291"/>
                </a:cubicBezTo>
                <a:cubicBezTo>
                  <a:pt x="3681489" y="5084193"/>
                  <a:pt x="3763403" y="5021329"/>
                  <a:pt x="3844366" y="4960368"/>
                </a:cubicBezTo>
                <a:cubicBezTo>
                  <a:pt x="3843414" y="4959416"/>
                  <a:pt x="3842461" y="4959416"/>
                  <a:pt x="3841508" y="4958464"/>
                </a:cubicBezTo>
                <a:cubicBezTo>
                  <a:pt x="3876751" y="4919411"/>
                  <a:pt x="3916756" y="4886074"/>
                  <a:pt x="3959618" y="4857499"/>
                </a:cubicBezTo>
                <a:cubicBezTo>
                  <a:pt x="4012006" y="4822256"/>
                  <a:pt x="4055821" y="4778441"/>
                  <a:pt x="4084396" y="4720339"/>
                </a:cubicBezTo>
                <a:cubicBezTo>
                  <a:pt x="4098683" y="4691764"/>
                  <a:pt x="4106303" y="4661284"/>
                  <a:pt x="4116781" y="4630804"/>
                </a:cubicBezTo>
                <a:cubicBezTo>
                  <a:pt x="4135831" y="4576511"/>
                  <a:pt x="4152023" y="4520314"/>
                  <a:pt x="4184408" y="4472689"/>
                </a:cubicBezTo>
                <a:cubicBezTo>
                  <a:pt x="4194886" y="4457449"/>
                  <a:pt x="4243464" y="4409824"/>
                  <a:pt x="4246321" y="4396489"/>
                </a:cubicBezTo>
                <a:cubicBezTo>
                  <a:pt x="4260609" y="4332671"/>
                  <a:pt x="4283468" y="4272664"/>
                  <a:pt x="4310139" y="4212656"/>
                </a:cubicBezTo>
                <a:cubicBezTo>
                  <a:pt x="4327284" y="4173604"/>
                  <a:pt x="4416818" y="4002154"/>
                  <a:pt x="4446346" y="3955481"/>
                </a:cubicBezTo>
                <a:cubicBezTo>
                  <a:pt x="4469206" y="3919286"/>
                  <a:pt x="4531118" y="3882138"/>
                  <a:pt x="4551121" y="3844038"/>
                </a:cubicBezTo>
                <a:cubicBezTo>
                  <a:pt x="4566361" y="3814511"/>
                  <a:pt x="4583506" y="3784984"/>
                  <a:pt x="4599699" y="3756409"/>
                </a:cubicBezTo>
                <a:cubicBezTo>
                  <a:pt x="4631131" y="3700211"/>
                  <a:pt x="4678756" y="3505901"/>
                  <a:pt x="4687328" y="3507806"/>
                </a:cubicBezTo>
                <a:cubicBezTo>
                  <a:pt x="4727334" y="3515426"/>
                  <a:pt x="4884496" y="3512569"/>
                  <a:pt x="4888306" y="3526856"/>
                </a:cubicBezTo>
                <a:cubicBezTo>
                  <a:pt x="4895926" y="3556384"/>
                  <a:pt x="4904498" y="3585911"/>
                  <a:pt x="4910214" y="3616391"/>
                </a:cubicBezTo>
                <a:cubicBezTo>
                  <a:pt x="4924501" y="3688781"/>
                  <a:pt x="4900689" y="3761171"/>
                  <a:pt x="4897831" y="3832609"/>
                </a:cubicBezTo>
                <a:cubicBezTo>
                  <a:pt x="4895926" y="3872613"/>
                  <a:pt x="4887353" y="3912619"/>
                  <a:pt x="4875923" y="3951671"/>
                </a:cubicBezTo>
                <a:cubicBezTo>
                  <a:pt x="4872114" y="3965006"/>
                  <a:pt x="4768291" y="4189796"/>
                  <a:pt x="4757814" y="4226944"/>
                </a:cubicBezTo>
                <a:cubicBezTo>
                  <a:pt x="4750193" y="4256471"/>
                  <a:pt x="4692091" y="4434589"/>
                  <a:pt x="4683518" y="4464116"/>
                </a:cubicBezTo>
                <a:cubicBezTo>
                  <a:pt x="4676851" y="4488881"/>
                  <a:pt x="4631131" y="4575559"/>
                  <a:pt x="4626368" y="4585084"/>
                </a:cubicBezTo>
                <a:cubicBezTo>
                  <a:pt x="4618749" y="4600324"/>
                  <a:pt x="4605414" y="4610801"/>
                  <a:pt x="4593031" y="4617469"/>
                </a:cubicBezTo>
                <a:cubicBezTo>
                  <a:pt x="4578743" y="4626041"/>
                  <a:pt x="4572076" y="4636519"/>
                  <a:pt x="4569218" y="4649854"/>
                </a:cubicBezTo>
                <a:cubicBezTo>
                  <a:pt x="4560646" y="4693669"/>
                  <a:pt x="4537786" y="4727006"/>
                  <a:pt x="4502543" y="4752724"/>
                </a:cubicBezTo>
                <a:cubicBezTo>
                  <a:pt x="4471111" y="4775584"/>
                  <a:pt x="4342524" y="4837496"/>
                  <a:pt x="4314901" y="4855594"/>
                </a:cubicBezTo>
                <a:cubicBezTo>
                  <a:pt x="4292993" y="4869881"/>
                  <a:pt x="4240606" y="4903218"/>
                  <a:pt x="4234891" y="4903218"/>
                </a:cubicBezTo>
                <a:cubicBezTo>
                  <a:pt x="4189171" y="4903218"/>
                  <a:pt x="4146308" y="4916554"/>
                  <a:pt x="4103446" y="4929889"/>
                </a:cubicBezTo>
                <a:cubicBezTo>
                  <a:pt x="4064393" y="4941318"/>
                  <a:pt x="4027246" y="4956559"/>
                  <a:pt x="3986289" y="4964179"/>
                </a:cubicBezTo>
                <a:cubicBezTo>
                  <a:pt x="3955808" y="4969893"/>
                  <a:pt x="3926281" y="4969893"/>
                  <a:pt x="3895801" y="4969893"/>
                </a:cubicBezTo>
                <a:cubicBezTo>
                  <a:pt x="3883418" y="4978466"/>
                  <a:pt x="3869131" y="4988943"/>
                  <a:pt x="3852939" y="5000374"/>
                </a:cubicBezTo>
                <a:cubicBezTo>
                  <a:pt x="3797693" y="5039426"/>
                  <a:pt x="3743401" y="5077526"/>
                  <a:pt x="3711968" y="5095624"/>
                </a:cubicBezTo>
                <a:cubicBezTo>
                  <a:pt x="3647198" y="5221354"/>
                  <a:pt x="3817696" y="5229926"/>
                  <a:pt x="3903421" y="5229926"/>
                </a:cubicBezTo>
                <a:cubicBezTo>
                  <a:pt x="4036771" y="5229926"/>
                  <a:pt x="4159643" y="5180396"/>
                  <a:pt x="4274896" y="5115626"/>
                </a:cubicBezTo>
                <a:cubicBezTo>
                  <a:pt x="4698759" y="4878454"/>
                  <a:pt x="4672089" y="5031806"/>
                  <a:pt x="4847349" y="4687954"/>
                </a:cubicBezTo>
                <a:cubicBezTo>
                  <a:pt x="4897831" y="4588894"/>
                  <a:pt x="4954028" y="4542221"/>
                  <a:pt x="4971173" y="4426969"/>
                </a:cubicBezTo>
                <a:cubicBezTo>
                  <a:pt x="4989271" y="4296476"/>
                  <a:pt x="5062614" y="4167888"/>
                  <a:pt x="5091189" y="4039301"/>
                </a:cubicBezTo>
                <a:cubicBezTo>
                  <a:pt x="5108334" y="3960244"/>
                  <a:pt x="5122621" y="3881186"/>
                  <a:pt x="5133098" y="3801176"/>
                </a:cubicBezTo>
                <a:cubicBezTo>
                  <a:pt x="5136909" y="3771648"/>
                  <a:pt x="5129289" y="3715451"/>
                  <a:pt x="5131194" y="3670684"/>
                </a:cubicBezTo>
                <a:cubicBezTo>
                  <a:pt x="5131194" y="3670684"/>
                  <a:pt x="5131194" y="3670684"/>
                  <a:pt x="5131194" y="3670684"/>
                </a:cubicBezTo>
                <a:cubicBezTo>
                  <a:pt x="5116906" y="3665921"/>
                  <a:pt x="5154053" y="3524951"/>
                  <a:pt x="5146434" y="3515426"/>
                </a:cubicBezTo>
                <a:cubicBezTo>
                  <a:pt x="5137861" y="3504948"/>
                  <a:pt x="5141671" y="3484946"/>
                  <a:pt x="5137861" y="3469706"/>
                </a:cubicBezTo>
                <a:cubicBezTo>
                  <a:pt x="5134051" y="3456371"/>
                  <a:pt x="5143576" y="3452561"/>
                  <a:pt x="5151196" y="3452561"/>
                </a:cubicBezTo>
                <a:cubicBezTo>
                  <a:pt x="5172151" y="3452561"/>
                  <a:pt x="5414086" y="3395411"/>
                  <a:pt x="5475998" y="3348738"/>
                </a:cubicBezTo>
                <a:cubicBezTo>
                  <a:pt x="5492191" y="3336356"/>
                  <a:pt x="5511241" y="3344929"/>
                  <a:pt x="5528386" y="3328736"/>
                </a:cubicBezTo>
                <a:cubicBezTo>
                  <a:pt x="5530291" y="3326831"/>
                  <a:pt x="5543626" y="3367788"/>
                  <a:pt x="5545531" y="3380171"/>
                </a:cubicBezTo>
                <a:cubicBezTo>
                  <a:pt x="5558866" y="3444941"/>
                  <a:pt x="5536959" y="3481136"/>
                  <a:pt x="5544578" y="3548763"/>
                </a:cubicBezTo>
                <a:cubicBezTo>
                  <a:pt x="5550294" y="3598294"/>
                  <a:pt x="5565534" y="3724976"/>
                  <a:pt x="5547436" y="3760219"/>
                </a:cubicBezTo>
                <a:cubicBezTo>
                  <a:pt x="5546484" y="3763076"/>
                  <a:pt x="5545531" y="3764981"/>
                  <a:pt x="5543626" y="3766886"/>
                </a:cubicBezTo>
                <a:cubicBezTo>
                  <a:pt x="5516003" y="3816416"/>
                  <a:pt x="5505526" y="3861184"/>
                  <a:pt x="5473141" y="3907856"/>
                </a:cubicBezTo>
                <a:cubicBezTo>
                  <a:pt x="5437898" y="3958338"/>
                  <a:pt x="5361698" y="4147886"/>
                  <a:pt x="5356936" y="4209799"/>
                </a:cubicBezTo>
                <a:cubicBezTo>
                  <a:pt x="5352173" y="4262186"/>
                  <a:pt x="5321694" y="4309811"/>
                  <a:pt x="5315978" y="4363151"/>
                </a:cubicBezTo>
                <a:cubicBezTo>
                  <a:pt x="5309311" y="4424111"/>
                  <a:pt x="5320741" y="4488881"/>
                  <a:pt x="5310264" y="4549841"/>
                </a:cubicBezTo>
                <a:cubicBezTo>
                  <a:pt x="5295976" y="4628899"/>
                  <a:pt x="5146434" y="4705099"/>
                  <a:pt x="5076901" y="4748914"/>
                </a:cubicBezTo>
                <a:cubicBezTo>
                  <a:pt x="5043564" y="4769869"/>
                  <a:pt x="5175009" y="4790824"/>
                  <a:pt x="4969269" y="4769869"/>
                </a:cubicBezTo>
                <a:cubicBezTo>
                  <a:pt x="4912119" y="4764154"/>
                  <a:pt x="4969269" y="4763201"/>
                  <a:pt x="4930216" y="4806064"/>
                </a:cubicBezTo>
                <a:cubicBezTo>
                  <a:pt x="4850206" y="4891789"/>
                  <a:pt x="4852111" y="4974656"/>
                  <a:pt x="4953076" y="5026091"/>
                </a:cubicBezTo>
                <a:cubicBezTo>
                  <a:pt x="5091189" y="5095624"/>
                  <a:pt x="5153101" y="5022281"/>
                  <a:pt x="5253114" y="4922268"/>
                </a:cubicBezTo>
                <a:cubicBezTo>
                  <a:pt x="5327409" y="4848926"/>
                  <a:pt x="5337886" y="4789871"/>
                  <a:pt x="5423611" y="4731769"/>
                </a:cubicBezTo>
                <a:cubicBezTo>
                  <a:pt x="5507431" y="4675571"/>
                  <a:pt x="5562676" y="4353626"/>
                  <a:pt x="5579821" y="4297429"/>
                </a:cubicBezTo>
                <a:cubicBezTo>
                  <a:pt x="5595061" y="4249804"/>
                  <a:pt x="5631256" y="4211704"/>
                  <a:pt x="5648401" y="4164079"/>
                </a:cubicBezTo>
                <a:cubicBezTo>
                  <a:pt x="5667451" y="4111691"/>
                  <a:pt x="5668403" y="3943098"/>
                  <a:pt x="5690311" y="3908809"/>
                </a:cubicBezTo>
                <a:cubicBezTo>
                  <a:pt x="5727459" y="3849754"/>
                  <a:pt x="5736031" y="3804986"/>
                  <a:pt x="5760796" y="3781173"/>
                </a:cubicBezTo>
                <a:cubicBezTo>
                  <a:pt x="5764606" y="3722119"/>
                  <a:pt x="5767464" y="3662111"/>
                  <a:pt x="5773178" y="3603056"/>
                </a:cubicBezTo>
                <a:cubicBezTo>
                  <a:pt x="5777941" y="3554479"/>
                  <a:pt x="5754128" y="3348738"/>
                  <a:pt x="5753176" y="3342071"/>
                </a:cubicBezTo>
                <a:cubicBezTo>
                  <a:pt x="5751271" y="3325879"/>
                  <a:pt x="5735078" y="3315401"/>
                  <a:pt x="5745556" y="3294446"/>
                </a:cubicBezTo>
                <a:cubicBezTo>
                  <a:pt x="5758891" y="3268729"/>
                  <a:pt x="5834139" y="3252536"/>
                  <a:pt x="5856998" y="3245869"/>
                </a:cubicBezTo>
                <a:cubicBezTo>
                  <a:pt x="5905576" y="3232534"/>
                  <a:pt x="5915101" y="3238248"/>
                  <a:pt x="5929389" y="3307781"/>
                </a:cubicBezTo>
                <a:cubicBezTo>
                  <a:pt x="5949391" y="3405888"/>
                  <a:pt x="5985586" y="3497329"/>
                  <a:pt x="6007494" y="3593531"/>
                </a:cubicBezTo>
                <a:cubicBezTo>
                  <a:pt x="6024639" y="3670684"/>
                  <a:pt x="6055119" y="3742121"/>
                  <a:pt x="6060834" y="3824988"/>
                </a:cubicBezTo>
                <a:cubicBezTo>
                  <a:pt x="6060834" y="3828798"/>
                  <a:pt x="6075121" y="3892616"/>
                  <a:pt x="6089409" y="3939288"/>
                </a:cubicBezTo>
                <a:cubicBezTo>
                  <a:pt x="6112269" y="4014536"/>
                  <a:pt x="6189421" y="4101213"/>
                  <a:pt x="6239903" y="4161221"/>
                </a:cubicBezTo>
                <a:cubicBezTo>
                  <a:pt x="6375159" y="4323146"/>
                  <a:pt x="6587566" y="4408871"/>
                  <a:pt x="6718059" y="4583179"/>
                </a:cubicBezTo>
                <a:cubicBezTo>
                  <a:pt x="6754253" y="4631756"/>
                  <a:pt x="6777114" y="4657474"/>
                  <a:pt x="6768541" y="4708909"/>
                </a:cubicBezTo>
                <a:cubicBezTo>
                  <a:pt x="6762826" y="4745104"/>
                  <a:pt x="6719964" y="4759391"/>
                  <a:pt x="6747586" y="4807969"/>
                </a:cubicBezTo>
                <a:cubicBezTo>
                  <a:pt x="6790448" y="4886074"/>
                  <a:pt x="6872364" y="4823209"/>
                  <a:pt x="6914273" y="4783204"/>
                </a:cubicBezTo>
                <a:cubicBezTo>
                  <a:pt x="7076198" y="4626041"/>
                  <a:pt x="6932371" y="4463164"/>
                  <a:pt x="6785686" y="4360294"/>
                </a:cubicBezTo>
                <a:cubicBezTo>
                  <a:pt x="6681864" y="4286951"/>
                  <a:pt x="6688531" y="4151696"/>
                  <a:pt x="6589471" y="4082163"/>
                </a:cubicBezTo>
                <a:cubicBezTo>
                  <a:pt x="6543751" y="4049779"/>
                  <a:pt x="6323723" y="3997391"/>
                  <a:pt x="6362776" y="3910713"/>
                </a:cubicBezTo>
                <a:cubicBezTo>
                  <a:pt x="6366586" y="3903094"/>
                  <a:pt x="6241809" y="3569719"/>
                  <a:pt x="6211328" y="3488756"/>
                </a:cubicBezTo>
                <a:cubicBezTo>
                  <a:pt x="6197041" y="3449704"/>
                  <a:pt x="6095123" y="3197291"/>
                  <a:pt x="6133223" y="3172526"/>
                </a:cubicBezTo>
                <a:cubicBezTo>
                  <a:pt x="6145606" y="3163954"/>
                  <a:pt x="6275146" y="3203006"/>
                  <a:pt x="6298959" y="3203006"/>
                </a:cubicBezTo>
                <a:cubicBezTo>
                  <a:pt x="6336106" y="3203006"/>
                  <a:pt x="6493269" y="3162048"/>
                  <a:pt x="6556134" y="3181098"/>
                </a:cubicBezTo>
                <a:cubicBezTo>
                  <a:pt x="6619951" y="3200148"/>
                  <a:pt x="6622809" y="3207769"/>
                  <a:pt x="6690436" y="3202054"/>
                </a:cubicBezTo>
                <a:cubicBezTo>
                  <a:pt x="6749491" y="3197291"/>
                  <a:pt x="6817119" y="3115376"/>
                  <a:pt x="6873316" y="3123948"/>
                </a:cubicBezTo>
                <a:cubicBezTo>
                  <a:pt x="6930466" y="3132521"/>
                  <a:pt x="6988569" y="3184909"/>
                  <a:pt x="7047623" y="3198244"/>
                </a:cubicBezTo>
                <a:cubicBezTo>
                  <a:pt x="7182878" y="3226819"/>
                  <a:pt x="7200023" y="3080134"/>
                  <a:pt x="7312419" y="3067751"/>
                </a:cubicBezTo>
                <a:cubicBezTo>
                  <a:pt x="7401953" y="3058226"/>
                  <a:pt x="7471486" y="3163001"/>
                  <a:pt x="7574356" y="3143951"/>
                </a:cubicBezTo>
                <a:cubicBezTo>
                  <a:pt x="7650556" y="3129663"/>
                  <a:pt x="7681036" y="3027746"/>
                  <a:pt x="7757236" y="3040129"/>
                </a:cubicBezTo>
                <a:cubicBezTo>
                  <a:pt x="7844866" y="3054416"/>
                  <a:pt x="7919161" y="3167763"/>
                  <a:pt x="8015364" y="3116329"/>
                </a:cubicBezTo>
                <a:cubicBezTo>
                  <a:pt x="8053464" y="3096326"/>
                  <a:pt x="8144903" y="3013459"/>
                  <a:pt x="8202053" y="3031556"/>
                </a:cubicBezTo>
                <a:cubicBezTo>
                  <a:pt x="8243011" y="3044891"/>
                  <a:pt x="8313496" y="3066798"/>
                  <a:pt x="8333498" y="3113471"/>
                </a:cubicBezTo>
                <a:cubicBezTo>
                  <a:pt x="8347786" y="3145856"/>
                  <a:pt x="8350644" y="3220151"/>
                  <a:pt x="8347786" y="3254441"/>
                </a:cubicBezTo>
                <a:cubicBezTo>
                  <a:pt x="8339214" y="3363026"/>
                  <a:pt x="8356359" y="3472563"/>
                  <a:pt x="8360169" y="3581148"/>
                </a:cubicBezTo>
                <a:cubicBezTo>
                  <a:pt x="8365884" y="3745931"/>
                  <a:pt x="8325878" y="3894521"/>
                  <a:pt x="8481136" y="4000248"/>
                </a:cubicBezTo>
                <a:cubicBezTo>
                  <a:pt x="8577338" y="4065019"/>
                  <a:pt x="8681161" y="4069781"/>
                  <a:pt x="8793556" y="4065019"/>
                </a:cubicBezTo>
                <a:cubicBezTo>
                  <a:pt x="8871661" y="4061209"/>
                  <a:pt x="8970721" y="4042159"/>
                  <a:pt x="9041206" y="4005963"/>
                </a:cubicBezTo>
                <a:cubicBezTo>
                  <a:pt x="9084069" y="3983104"/>
                  <a:pt x="9102166" y="3934526"/>
                  <a:pt x="9134551" y="3901188"/>
                </a:cubicBezTo>
                <a:cubicBezTo>
                  <a:pt x="9189796" y="3843086"/>
                  <a:pt x="9197416" y="3792604"/>
                  <a:pt x="9209798" y="3704021"/>
                </a:cubicBezTo>
                <a:cubicBezTo>
                  <a:pt x="9212656" y="3684019"/>
                  <a:pt x="9230753" y="3626869"/>
                  <a:pt x="9232658" y="3619248"/>
                </a:cubicBezTo>
                <a:cubicBezTo>
                  <a:pt x="9238373" y="3597341"/>
                  <a:pt x="9228848" y="3611629"/>
                  <a:pt x="9239326" y="3593531"/>
                </a:cubicBezTo>
                <a:cubicBezTo>
                  <a:pt x="9276473" y="3530666"/>
                  <a:pt x="9393631" y="3499234"/>
                  <a:pt x="9430778" y="3427796"/>
                </a:cubicBezTo>
                <a:cubicBezTo>
                  <a:pt x="9446971" y="3396363"/>
                  <a:pt x="9468878" y="3221104"/>
                  <a:pt x="9473641" y="3175384"/>
                </a:cubicBezTo>
                <a:cubicBezTo>
                  <a:pt x="9482213" y="3082991"/>
                  <a:pt x="9497453" y="2996313"/>
                  <a:pt x="9497453" y="2900111"/>
                </a:cubicBezTo>
                <a:cubicBezTo>
                  <a:pt x="9471736" y="2842961"/>
                  <a:pt x="9499358" y="2774381"/>
                  <a:pt x="9480308" y="2719136"/>
                </a:cubicBezTo>
                <a:close/>
                <a:moveTo>
                  <a:pt x="1665046" y="2260984"/>
                </a:moveTo>
                <a:cubicBezTo>
                  <a:pt x="1771726" y="2134301"/>
                  <a:pt x="1881263" y="2186688"/>
                  <a:pt x="2052713" y="2228599"/>
                </a:cubicBezTo>
                <a:cubicBezTo>
                  <a:pt x="1892693" y="2326706"/>
                  <a:pt x="1790776" y="2315276"/>
                  <a:pt x="1665046" y="2260984"/>
                </a:cubicBezTo>
                <a:close/>
                <a:moveTo>
                  <a:pt x="3116656" y="1268478"/>
                </a:moveTo>
                <a:cubicBezTo>
                  <a:pt x="3109989" y="1239903"/>
                  <a:pt x="3101416" y="1204661"/>
                  <a:pt x="3067126" y="1141796"/>
                </a:cubicBezTo>
                <a:cubicBezTo>
                  <a:pt x="3050933" y="1113221"/>
                  <a:pt x="2974733" y="981776"/>
                  <a:pt x="2986164" y="975108"/>
                </a:cubicBezTo>
                <a:cubicBezTo>
                  <a:pt x="2999498" y="966536"/>
                  <a:pt x="3152851" y="1089408"/>
                  <a:pt x="3167139" y="1084646"/>
                </a:cubicBezTo>
                <a:cubicBezTo>
                  <a:pt x="3189046" y="1077978"/>
                  <a:pt x="3341446" y="1443738"/>
                  <a:pt x="3361448" y="1457074"/>
                </a:cubicBezTo>
                <a:cubicBezTo>
                  <a:pt x="3382403" y="1471361"/>
                  <a:pt x="3398596" y="1488506"/>
                  <a:pt x="3416693" y="1504699"/>
                </a:cubicBezTo>
                <a:cubicBezTo>
                  <a:pt x="3468128" y="1551371"/>
                  <a:pt x="3528136" y="1589471"/>
                  <a:pt x="3562426" y="1653288"/>
                </a:cubicBezTo>
                <a:cubicBezTo>
                  <a:pt x="3570046" y="1667576"/>
                  <a:pt x="3570046" y="1681863"/>
                  <a:pt x="3570998" y="1693294"/>
                </a:cubicBezTo>
                <a:cubicBezTo>
                  <a:pt x="3570998" y="1716153"/>
                  <a:pt x="3568141" y="1734251"/>
                  <a:pt x="3559568" y="1751396"/>
                </a:cubicBezTo>
                <a:cubicBezTo>
                  <a:pt x="3553853" y="1764731"/>
                  <a:pt x="3544328" y="1764731"/>
                  <a:pt x="3536708" y="1759016"/>
                </a:cubicBezTo>
                <a:cubicBezTo>
                  <a:pt x="3511943" y="1739966"/>
                  <a:pt x="3481464" y="1735203"/>
                  <a:pt x="3452889" y="1724726"/>
                </a:cubicBezTo>
                <a:cubicBezTo>
                  <a:pt x="3398596" y="1703771"/>
                  <a:pt x="3344303" y="1684721"/>
                  <a:pt x="3300489" y="1645669"/>
                </a:cubicBezTo>
                <a:cubicBezTo>
                  <a:pt x="3281439" y="1630428"/>
                  <a:pt x="3123323" y="1295149"/>
                  <a:pt x="3116656" y="1268478"/>
                </a:cubicBezTo>
                <a:close/>
                <a:moveTo>
                  <a:pt x="3577666" y="3634488"/>
                </a:moveTo>
                <a:cubicBezTo>
                  <a:pt x="3568141" y="3657348"/>
                  <a:pt x="3570046" y="3681161"/>
                  <a:pt x="3572903" y="3704021"/>
                </a:cubicBezTo>
                <a:cubicBezTo>
                  <a:pt x="3574808" y="3716404"/>
                  <a:pt x="3567189" y="3721166"/>
                  <a:pt x="3560521" y="3724976"/>
                </a:cubicBezTo>
                <a:cubicBezTo>
                  <a:pt x="3507181" y="3753551"/>
                  <a:pt x="3465271" y="3794509"/>
                  <a:pt x="3432886" y="3844038"/>
                </a:cubicBezTo>
                <a:cubicBezTo>
                  <a:pt x="3420503" y="3862136"/>
                  <a:pt x="3406216" y="3881186"/>
                  <a:pt x="3398596" y="3903094"/>
                </a:cubicBezTo>
                <a:cubicBezTo>
                  <a:pt x="3395739" y="3911666"/>
                  <a:pt x="3390023" y="3914523"/>
                  <a:pt x="3381451" y="3913571"/>
                </a:cubicBezTo>
                <a:cubicBezTo>
                  <a:pt x="3366211" y="3912619"/>
                  <a:pt x="3217621" y="3913571"/>
                  <a:pt x="3202381" y="3913571"/>
                </a:cubicBezTo>
                <a:cubicBezTo>
                  <a:pt x="3202381" y="3914523"/>
                  <a:pt x="3202381" y="3914523"/>
                  <a:pt x="3202381" y="3915476"/>
                </a:cubicBezTo>
                <a:cubicBezTo>
                  <a:pt x="3200476" y="3915476"/>
                  <a:pt x="3198571" y="3915476"/>
                  <a:pt x="3195714" y="3915476"/>
                </a:cubicBezTo>
                <a:cubicBezTo>
                  <a:pt x="3180473" y="3915476"/>
                  <a:pt x="3161423" y="3920238"/>
                  <a:pt x="3150946" y="3913571"/>
                </a:cubicBezTo>
                <a:cubicBezTo>
                  <a:pt x="3139516" y="3905951"/>
                  <a:pt x="3151898" y="3885948"/>
                  <a:pt x="3148089" y="3870709"/>
                </a:cubicBezTo>
                <a:cubicBezTo>
                  <a:pt x="3144278" y="3851659"/>
                  <a:pt x="3140468" y="3833561"/>
                  <a:pt x="3135706" y="3814511"/>
                </a:cubicBezTo>
                <a:cubicBezTo>
                  <a:pt x="3128086" y="3783079"/>
                  <a:pt x="3257626" y="3752598"/>
                  <a:pt x="3273818" y="3722119"/>
                </a:cubicBezTo>
                <a:cubicBezTo>
                  <a:pt x="3276676" y="3716404"/>
                  <a:pt x="3280486" y="3709736"/>
                  <a:pt x="3288106" y="3709736"/>
                </a:cubicBezTo>
                <a:cubicBezTo>
                  <a:pt x="3335731" y="3707831"/>
                  <a:pt x="3363353" y="3672588"/>
                  <a:pt x="3392881" y="3642109"/>
                </a:cubicBezTo>
                <a:cubicBezTo>
                  <a:pt x="3401453" y="3632584"/>
                  <a:pt x="3405264" y="3630679"/>
                  <a:pt x="3419551" y="3635441"/>
                </a:cubicBezTo>
                <a:cubicBezTo>
                  <a:pt x="3452889" y="3646871"/>
                  <a:pt x="3488131" y="3644966"/>
                  <a:pt x="3521468" y="3633536"/>
                </a:cubicBezTo>
                <a:cubicBezTo>
                  <a:pt x="3534803" y="3628773"/>
                  <a:pt x="3548139" y="3623059"/>
                  <a:pt x="3562426" y="3620201"/>
                </a:cubicBezTo>
                <a:cubicBezTo>
                  <a:pt x="3578618" y="3617344"/>
                  <a:pt x="3581476" y="3624963"/>
                  <a:pt x="3577666" y="3634488"/>
                </a:cubicBezTo>
                <a:close/>
                <a:moveTo>
                  <a:pt x="3518611" y="3183956"/>
                </a:moveTo>
                <a:cubicBezTo>
                  <a:pt x="3500514" y="3178241"/>
                  <a:pt x="3480511" y="3174431"/>
                  <a:pt x="3460508" y="3170621"/>
                </a:cubicBezTo>
                <a:cubicBezTo>
                  <a:pt x="3392881" y="3160144"/>
                  <a:pt x="3326206" y="3153476"/>
                  <a:pt x="3257626" y="3149666"/>
                </a:cubicBezTo>
                <a:cubicBezTo>
                  <a:pt x="3221431" y="3147761"/>
                  <a:pt x="3182378" y="3142046"/>
                  <a:pt x="3157614" y="3108709"/>
                </a:cubicBezTo>
                <a:cubicBezTo>
                  <a:pt x="3151898" y="3101088"/>
                  <a:pt x="3142373" y="3097279"/>
                  <a:pt x="3130943" y="3095373"/>
                </a:cubicBezTo>
                <a:cubicBezTo>
                  <a:pt x="3074746" y="3085848"/>
                  <a:pt x="3018548" y="3075371"/>
                  <a:pt x="2963303" y="3062988"/>
                </a:cubicBezTo>
                <a:cubicBezTo>
                  <a:pt x="2936633" y="3057273"/>
                  <a:pt x="2914726" y="3041081"/>
                  <a:pt x="2896628" y="3020126"/>
                </a:cubicBezTo>
                <a:cubicBezTo>
                  <a:pt x="2884246" y="3005838"/>
                  <a:pt x="2894723" y="2979169"/>
                  <a:pt x="2905201" y="2960119"/>
                </a:cubicBezTo>
                <a:cubicBezTo>
                  <a:pt x="2924251" y="2926781"/>
                  <a:pt x="2960446" y="2920113"/>
                  <a:pt x="2989973" y="2903921"/>
                </a:cubicBezTo>
                <a:cubicBezTo>
                  <a:pt x="2993783" y="2902016"/>
                  <a:pt x="2995689" y="2898206"/>
                  <a:pt x="2999498" y="2897254"/>
                </a:cubicBezTo>
                <a:cubicBezTo>
                  <a:pt x="3001403" y="2896301"/>
                  <a:pt x="3005214" y="2896301"/>
                  <a:pt x="3008071" y="2897254"/>
                </a:cubicBezTo>
                <a:cubicBezTo>
                  <a:pt x="3012833" y="2900111"/>
                  <a:pt x="3008071" y="2902016"/>
                  <a:pt x="3008071" y="2904873"/>
                </a:cubicBezTo>
                <a:cubicBezTo>
                  <a:pt x="3004261" y="2923923"/>
                  <a:pt x="2989973" y="2937259"/>
                  <a:pt x="2983306" y="2955356"/>
                </a:cubicBezTo>
                <a:cubicBezTo>
                  <a:pt x="2968066" y="2998219"/>
                  <a:pt x="2980448" y="3016316"/>
                  <a:pt x="3028073" y="3011554"/>
                </a:cubicBezTo>
                <a:cubicBezTo>
                  <a:pt x="3063316" y="3007744"/>
                  <a:pt x="3098558" y="3000123"/>
                  <a:pt x="3128086" y="2978216"/>
                </a:cubicBezTo>
                <a:cubicBezTo>
                  <a:pt x="3151898" y="2961071"/>
                  <a:pt x="3173806" y="2971548"/>
                  <a:pt x="3193808" y="2980121"/>
                </a:cubicBezTo>
                <a:cubicBezTo>
                  <a:pt x="3219526" y="2990598"/>
                  <a:pt x="3246196" y="2995361"/>
                  <a:pt x="3270961" y="3007744"/>
                </a:cubicBezTo>
                <a:cubicBezTo>
                  <a:pt x="3306203" y="3024888"/>
                  <a:pt x="3342398" y="3038223"/>
                  <a:pt x="3376689" y="3056321"/>
                </a:cubicBezTo>
                <a:cubicBezTo>
                  <a:pt x="3412883" y="3075371"/>
                  <a:pt x="3449078" y="3092516"/>
                  <a:pt x="3485273" y="3113471"/>
                </a:cubicBezTo>
                <a:cubicBezTo>
                  <a:pt x="3516706" y="3131569"/>
                  <a:pt x="3550043" y="3146809"/>
                  <a:pt x="3582428" y="3163954"/>
                </a:cubicBezTo>
                <a:cubicBezTo>
                  <a:pt x="3609098" y="3177288"/>
                  <a:pt x="3636721" y="3190623"/>
                  <a:pt x="3664343" y="3202054"/>
                </a:cubicBezTo>
                <a:cubicBezTo>
                  <a:pt x="3612908" y="3203006"/>
                  <a:pt x="3565283" y="3199196"/>
                  <a:pt x="3518611" y="3183956"/>
                </a:cubicBezTo>
                <a:close/>
                <a:moveTo>
                  <a:pt x="4204411" y="1726631"/>
                </a:moveTo>
                <a:cubicBezTo>
                  <a:pt x="4168216" y="1727583"/>
                  <a:pt x="4113923" y="1687578"/>
                  <a:pt x="4080586" y="1702819"/>
                </a:cubicBezTo>
                <a:cubicBezTo>
                  <a:pt x="4051058" y="1716153"/>
                  <a:pt x="4027246" y="1710438"/>
                  <a:pt x="4007243" y="1685674"/>
                </a:cubicBezTo>
                <a:cubicBezTo>
                  <a:pt x="3994861" y="1671386"/>
                  <a:pt x="3838651" y="1478028"/>
                  <a:pt x="3818648" y="1459931"/>
                </a:cubicBezTo>
                <a:cubicBezTo>
                  <a:pt x="3776739" y="1423736"/>
                  <a:pt x="3740543" y="1381826"/>
                  <a:pt x="3704348" y="1339916"/>
                </a:cubicBezTo>
                <a:cubicBezTo>
                  <a:pt x="3661486" y="1290386"/>
                  <a:pt x="3620528" y="1239903"/>
                  <a:pt x="3567189" y="1201803"/>
                </a:cubicBezTo>
                <a:cubicBezTo>
                  <a:pt x="3545281" y="1186563"/>
                  <a:pt x="3481464" y="1143701"/>
                  <a:pt x="3473843" y="1135128"/>
                </a:cubicBezTo>
                <a:cubicBezTo>
                  <a:pt x="3430028" y="1078931"/>
                  <a:pt x="3388118" y="1021781"/>
                  <a:pt x="3340493" y="968441"/>
                </a:cubicBezTo>
                <a:cubicBezTo>
                  <a:pt x="3326206" y="953201"/>
                  <a:pt x="3310966" y="937961"/>
                  <a:pt x="3295726" y="923673"/>
                </a:cubicBezTo>
                <a:cubicBezTo>
                  <a:pt x="3283343" y="912243"/>
                  <a:pt x="3219526" y="763653"/>
                  <a:pt x="3204286" y="761748"/>
                </a:cubicBezTo>
                <a:cubicBezTo>
                  <a:pt x="3154756" y="755081"/>
                  <a:pt x="3114751" y="731268"/>
                  <a:pt x="3080461" y="696026"/>
                </a:cubicBezTo>
                <a:cubicBezTo>
                  <a:pt x="3037598" y="653163"/>
                  <a:pt x="3006166" y="601728"/>
                  <a:pt x="2963303" y="558866"/>
                </a:cubicBezTo>
                <a:cubicBezTo>
                  <a:pt x="2957589" y="553151"/>
                  <a:pt x="2943301" y="548388"/>
                  <a:pt x="2947111" y="539816"/>
                </a:cubicBezTo>
                <a:cubicBezTo>
                  <a:pt x="2951873" y="528386"/>
                  <a:pt x="2965208" y="529338"/>
                  <a:pt x="2976639" y="530291"/>
                </a:cubicBezTo>
                <a:cubicBezTo>
                  <a:pt x="2979496" y="530291"/>
                  <a:pt x="2982353" y="530291"/>
                  <a:pt x="2989973" y="530291"/>
                </a:cubicBezTo>
                <a:cubicBezTo>
                  <a:pt x="2997593" y="530291"/>
                  <a:pt x="3011881" y="528386"/>
                  <a:pt x="3022358" y="538863"/>
                </a:cubicBezTo>
                <a:cubicBezTo>
                  <a:pt x="3038551" y="552198"/>
                  <a:pt x="3053791" y="547436"/>
                  <a:pt x="3069031" y="537911"/>
                </a:cubicBezTo>
                <a:cubicBezTo>
                  <a:pt x="3107131" y="516003"/>
                  <a:pt x="3149993" y="509336"/>
                  <a:pt x="3191903" y="498858"/>
                </a:cubicBezTo>
                <a:cubicBezTo>
                  <a:pt x="3245243" y="486476"/>
                  <a:pt x="3296678" y="496953"/>
                  <a:pt x="3347161" y="503621"/>
                </a:cubicBezTo>
                <a:cubicBezTo>
                  <a:pt x="3436696" y="515051"/>
                  <a:pt x="3525278" y="521718"/>
                  <a:pt x="3614814" y="521718"/>
                </a:cubicBezTo>
                <a:cubicBezTo>
                  <a:pt x="3621481" y="521718"/>
                  <a:pt x="3628148" y="522671"/>
                  <a:pt x="3631958" y="530291"/>
                </a:cubicBezTo>
                <a:cubicBezTo>
                  <a:pt x="3667201" y="589346"/>
                  <a:pt x="3712921" y="639828"/>
                  <a:pt x="3762451" y="686501"/>
                </a:cubicBezTo>
                <a:cubicBezTo>
                  <a:pt x="3780548" y="703646"/>
                  <a:pt x="3798646" y="722696"/>
                  <a:pt x="3815791" y="741746"/>
                </a:cubicBezTo>
                <a:cubicBezTo>
                  <a:pt x="3822458" y="749366"/>
                  <a:pt x="3831031" y="754128"/>
                  <a:pt x="3838651" y="760796"/>
                </a:cubicBezTo>
                <a:cubicBezTo>
                  <a:pt x="3859606" y="778893"/>
                  <a:pt x="3860558" y="800801"/>
                  <a:pt x="3863416" y="825566"/>
                </a:cubicBezTo>
                <a:cubicBezTo>
                  <a:pt x="3870083" y="877001"/>
                  <a:pt x="3891991" y="921768"/>
                  <a:pt x="3927233" y="961773"/>
                </a:cubicBezTo>
                <a:cubicBezTo>
                  <a:pt x="3961523" y="1000826"/>
                  <a:pt x="3999623" y="1035116"/>
                  <a:pt x="4031056" y="1077026"/>
                </a:cubicBezTo>
                <a:cubicBezTo>
                  <a:pt x="4049153" y="1101791"/>
                  <a:pt x="4066298" y="1128461"/>
                  <a:pt x="4074871" y="1159893"/>
                </a:cubicBezTo>
                <a:cubicBezTo>
                  <a:pt x="4083443" y="1193231"/>
                  <a:pt x="4105351" y="1219901"/>
                  <a:pt x="4126306" y="1245619"/>
                </a:cubicBezTo>
                <a:cubicBezTo>
                  <a:pt x="4168216" y="1296101"/>
                  <a:pt x="4210126" y="1347536"/>
                  <a:pt x="4242511" y="1404686"/>
                </a:cubicBezTo>
                <a:cubicBezTo>
                  <a:pt x="4275849" y="1462788"/>
                  <a:pt x="4329189" y="1571374"/>
                  <a:pt x="4336809" y="1640906"/>
                </a:cubicBezTo>
                <a:cubicBezTo>
                  <a:pt x="4338714" y="1659956"/>
                  <a:pt x="4340618" y="1679958"/>
                  <a:pt x="4344428" y="1699961"/>
                </a:cubicBezTo>
                <a:cubicBezTo>
                  <a:pt x="4350143" y="1715201"/>
                  <a:pt x="4247274" y="1726631"/>
                  <a:pt x="4204411" y="1726631"/>
                </a:cubicBezTo>
                <a:close/>
                <a:moveTo>
                  <a:pt x="4774006" y="1560896"/>
                </a:moveTo>
                <a:cubicBezTo>
                  <a:pt x="4768291" y="1594233"/>
                  <a:pt x="4755909" y="1626619"/>
                  <a:pt x="4745431" y="1658051"/>
                </a:cubicBezTo>
                <a:cubicBezTo>
                  <a:pt x="4741621" y="1668528"/>
                  <a:pt x="4734001" y="1677101"/>
                  <a:pt x="4727334" y="1686626"/>
                </a:cubicBezTo>
                <a:cubicBezTo>
                  <a:pt x="4716856" y="1678053"/>
                  <a:pt x="4700664" y="1677101"/>
                  <a:pt x="4692091" y="1664719"/>
                </a:cubicBezTo>
                <a:cubicBezTo>
                  <a:pt x="4662564" y="1620903"/>
                  <a:pt x="4636846" y="1576136"/>
                  <a:pt x="4618749" y="1525653"/>
                </a:cubicBezTo>
                <a:cubicBezTo>
                  <a:pt x="4601603" y="1478028"/>
                  <a:pt x="4584459" y="1429451"/>
                  <a:pt x="4561599" y="1383731"/>
                </a:cubicBezTo>
                <a:cubicBezTo>
                  <a:pt x="4543501" y="1347536"/>
                  <a:pt x="4488256" y="1273241"/>
                  <a:pt x="4469206" y="1237046"/>
                </a:cubicBezTo>
                <a:cubicBezTo>
                  <a:pt x="4438726" y="1179896"/>
                  <a:pt x="4407293" y="1122746"/>
                  <a:pt x="4372051" y="1068453"/>
                </a:cubicBezTo>
                <a:cubicBezTo>
                  <a:pt x="4344428" y="1025591"/>
                  <a:pt x="4315853" y="982728"/>
                  <a:pt x="4287278" y="940818"/>
                </a:cubicBezTo>
                <a:cubicBezTo>
                  <a:pt x="4249178" y="884621"/>
                  <a:pt x="4208221" y="831281"/>
                  <a:pt x="4169168" y="775083"/>
                </a:cubicBezTo>
                <a:cubicBezTo>
                  <a:pt x="4148214" y="745556"/>
                  <a:pt x="4127258" y="715076"/>
                  <a:pt x="4102493" y="688406"/>
                </a:cubicBezTo>
                <a:cubicBezTo>
                  <a:pt x="4092016" y="676976"/>
                  <a:pt x="4072966" y="673166"/>
                  <a:pt x="4058678" y="665546"/>
                </a:cubicBezTo>
                <a:cubicBezTo>
                  <a:pt x="4047248" y="658878"/>
                  <a:pt x="4040581" y="652211"/>
                  <a:pt x="4040581" y="638876"/>
                </a:cubicBezTo>
                <a:cubicBezTo>
                  <a:pt x="4040581" y="620778"/>
                  <a:pt x="4032008" y="605538"/>
                  <a:pt x="4024389" y="590298"/>
                </a:cubicBezTo>
                <a:cubicBezTo>
                  <a:pt x="4012958" y="569343"/>
                  <a:pt x="4001528" y="548388"/>
                  <a:pt x="3987241" y="528386"/>
                </a:cubicBezTo>
                <a:cubicBezTo>
                  <a:pt x="3980573" y="518861"/>
                  <a:pt x="3981526" y="511241"/>
                  <a:pt x="3983431" y="499811"/>
                </a:cubicBezTo>
                <a:cubicBezTo>
                  <a:pt x="4003433" y="520766"/>
                  <a:pt x="4020578" y="500763"/>
                  <a:pt x="4036771" y="496953"/>
                </a:cubicBezTo>
                <a:cubicBezTo>
                  <a:pt x="4075823" y="488381"/>
                  <a:pt x="4112018" y="476951"/>
                  <a:pt x="4152976" y="490286"/>
                </a:cubicBezTo>
                <a:cubicBezTo>
                  <a:pt x="4190123" y="502668"/>
                  <a:pt x="4221556" y="520766"/>
                  <a:pt x="4252989" y="544578"/>
                </a:cubicBezTo>
                <a:cubicBezTo>
                  <a:pt x="4308234" y="585536"/>
                  <a:pt x="4355859" y="636971"/>
                  <a:pt x="4412056" y="676976"/>
                </a:cubicBezTo>
                <a:cubicBezTo>
                  <a:pt x="4442536" y="698883"/>
                  <a:pt x="4474921" y="719838"/>
                  <a:pt x="4512068" y="731268"/>
                </a:cubicBezTo>
                <a:cubicBezTo>
                  <a:pt x="4536834" y="738888"/>
                  <a:pt x="4560646" y="746508"/>
                  <a:pt x="4586364" y="752223"/>
                </a:cubicBezTo>
                <a:cubicBezTo>
                  <a:pt x="4617796" y="757938"/>
                  <a:pt x="4643514" y="776988"/>
                  <a:pt x="4670184" y="793181"/>
                </a:cubicBezTo>
                <a:cubicBezTo>
                  <a:pt x="4673041" y="795086"/>
                  <a:pt x="4677803" y="799848"/>
                  <a:pt x="4677803" y="806516"/>
                </a:cubicBezTo>
                <a:cubicBezTo>
                  <a:pt x="4681614" y="839853"/>
                  <a:pt x="4685424" y="874143"/>
                  <a:pt x="4690186" y="907481"/>
                </a:cubicBezTo>
                <a:cubicBezTo>
                  <a:pt x="4696853" y="947486"/>
                  <a:pt x="4703521" y="988443"/>
                  <a:pt x="4713999" y="1028448"/>
                </a:cubicBezTo>
                <a:cubicBezTo>
                  <a:pt x="4715903" y="1034163"/>
                  <a:pt x="4714951" y="1039878"/>
                  <a:pt x="4715903" y="1044641"/>
                </a:cubicBezTo>
                <a:cubicBezTo>
                  <a:pt x="4719714" y="1087503"/>
                  <a:pt x="4763528" y="1167513"/>
                  <a:pt x="4773053" y="1209424"/>
                </a:cubicBezTo>
                <a:cubicBezTo>
                  <a:pt x="4777816" y="1231331"/>
                  <a:pt x="4778768" y="1254191"/>
                  <a:pt x="4781626" y="1277051"/>
                </a:cubicBezTo>
                <a:cubicBezTo>
                  <a:pt x="4786389" y="1318008"/>
                  <a:pt x="4788293" y="1358966"/>
                  <a:pt x="4790199" y="1399924"/>
                </a:cubicBezTo>
                <a:cubicBezTo>
                  <a:pt x="4792103" y="1453263"/>
                  <a:pt x="4782578" y="1507556"/>
                  <a:pt x="4774006" y="1560896"/>
                </a:cubicBezTo>
                <a:close/>
              </a:path>
            </a:pathLst>
          </a:custGeom>
          <a:solidFill>
            <a:schemeClr val="bg1"/>
          </a:solidFill>
          <a:ln w="9525" cap="flat">
            <a:noFill/>
            <a:prstDash val="solid"/>
            <a:miter/>
          </a:ln>
        </p:spPr>
        <p:txBody>
          <a:bodyPr rtlCol="0" anchor="ctr"/>
          <a:lstStyle/>
          <a:p>
            <a:endParaRPr lang="en-US"/>
          </a:p>
        </p:txBody>
      </p:sp>
    </p:spTree>
    <p:extLst>
      <p:ext uri="{BB962C8B-B14F-4D97-AF65-F5344CB8AC3E}">
        <p14:creationId xmlns:p14="http://schemas.microsoft.com/office/powerpoint/2010/main" val="551423761"/>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sp>
        <p:nvSpPr>
          <p:cNvPr id="13" name="Freeform: Shape 12">
            <a:extLst>
              <a:ext uri="{FF2B5EF4-FFF2-40B4-BE49-F238E27FC236}">
                <a16:creationId xmlns:a16="http://schemas.microsoft.com/office/drawing/2014/main" id="{9D4459B6-5A56-4078-B19F-CE56FEF0FF2F}"/>
              </a:ext>
            </a:extLst>
          </p:cNvPr>
          <p:cNvSpPr/>
          <p:nvPr/>
        </p:nvSpPr>
        <p:spPr>
          <a:xfrm>
            <a:off x="2114549" y="2266060"/>
            <a:ext cx="3133726" cy="3129174"/>
          </a:xfrm>
          <a:custGeom>
            <a:avLst/>
            <a:gdLst>
              <a:gd name="connsiteX0" fmla="*/ 1120398 w 3133726"/>
              <a:gd name="connsiteY0" fmla="*/ 1546146 h 3129174"/>
              <a:gd name="connsiteX1" fmla="*/ 1155395 w 3133726"/>
              <a:gd name="connsiteY1" fmla="*/ 1559481 h 3129174"/>
              <a:gd name="connsiteX2" fmla="*/ 1277275 w 3133726"/>
              <a:gd name="connsiteY2" fmla="*/ 1956110 h 3129174"/>
              <a:gd name="connsiteX3" fmla="*/ 849660 w 3133726"/>
              <a:gd name="connsiteY3" fmla="*/ 1759860 h 3129174"/>
              <a:gd name="connsiteX4" fmla="*/ 1120398 w 3133726"/>
              <a:gd name="connsiteY4" fmla="*/ 1546146 h 3129174"/>
              <a:gd name="connsiteX5" fmla="*/ 2649296 w 3133726"/>
              <a:gd name="connsiteY5" fmla="*/ 1243816 h 3129174"/>
              <a:gd name="connsiteX6" fmla="*/ 2625685 w 3133726"/>
              <a:gd name="connsiteY6" fmla="*/ 1267427 h 3129174"/>
              <a:gd name="connsiteX7" fmla="*/ 2625685 w 3133726"/>
              <a:gd name="connsiteY7" fmla="*/ 1301072 h 3129174"/>
              <a:gd name="connsiteX8" fmla="*/ 2591467 w 3133726"/>
              <a:gd name="connsiteY8" fmla="*/ 1304521 h 3129174"/>
              <a:gd name="connsiteX9" fmla="*/ 2316192 w 3133726"/>
              <a:gd name="connsiteY9" fmla="*/ 1642272 h 3129174"/>
              <a:gd name="connsiteX10" fmla="*/ 2318639 w 3133726"/>
              <a:gd name="connsiteY10" fmla="*/ 1666550 h 3129174"/>
              <a:gd name="connsiteX11" fmla="*/ 3003255 w 3133726"/>
              <a:gd name="connsiteY11" fmla="*/ 1666550 h 3129174"/>
              <a:gd name="connsiteX12" fmla="*/ 3005702 w 3133726"/>
              <a:gd name="connsiteY12" fmla="*/ 1642272 h 3129174"/>
              <a:gd name="connsiteX13" fmla="*/ 2730427 w 3133726"/>
              <a:gd name="connsiteY13" fmla="*/ 1304521 h 3129174"/>
              <a:gd name="connsiteX14" fmla="*/ 2696208 w 3133726"/>
              <a:gd name="connsiteY14" fmla="*/ 1301072 h 3129174"/>
              <a:gd name="connsiteX15" fmla="*/ 2696208 w 3133726"/>
              <a:gd name="connsiteY15" fmla="*/ 1267427 h 3129174"/>
              <a:gd name="connsiteX16" fmla="*/ 2672597 w 3133726"/>
              <a:gd name="connsiteY16" fmla="*/ 1243816 h 3129174"/>
              <a:gd name="connsiteX17" fmla="*/ 1824085 w 3133726"/>
              <a:gd name="connsiteY17" fmla="*/ 1202701 h 3129174"/>
              <a:gd name="connsiteX18" fmla="*/ 1877675 w 3133726"/>
              <a:gd name="connsiteY18" fmla="*/ 1499247 h 3129174"/>
              <a:gd name="connsiteX19" fmla="*/ 1879257 w 3133726"/>
              <a:gd name="connsiteY19" fmla="*/ 1906364 h 3129174"/>
              <a:gd name="connsiteX20" fmla="*/ 1921795 w 3133726"/>
              <a:gd name="connsiteY20" fmla="*/ 2242522 h 3129174"/>
              <a:gd name="connsiteX21" fmla="*/ 1929651 w 3133726"/>
              <a:gd name="connsiteY21" fmla="*/ 2302086 h 3129174"/>
              <a:gd name="connsiteX22" fmla="*/ 1927996 w 3133726"/>
              <a:gd name="connsiteY22" fmla="*/ 2286635 h 3129174"/>
              <a:gd name="connsiteX23" fmla="*/ 2049876 w 3133726"/>
              <a:gd name="connsiteY23" fmla="*/ 2080057 h 3129174"/>
              <a:gd name="connsiteX24" fmla="*/ 2741913 w 3133726"/>
              <a:gd name="connsiteY24" fmla="*/ 1834228 h 3129174"/>
              <a:gd name="connsiteX25" fmla="*/ 2849333 w 3133726"/>
              <a:gd name="connsiteY25" fmla="*/ 1803243 h 3129174"/>
              <a:gd name="connsiteX26" fmla="*/ 2971213 w 3133726"/>
              <a:gd name="connsiteY26" fmla="*/ 1759860 h 3129174"/>
              <a:gd name="connsiteX27" fmla="*/ 2958818 w 3133726"/>
              <a:gd name="connsiteY27" fmla="*/ 1693755 h 3129174"/>
              <a:gd name="connsiteX28" fmla="*/ 2299836 w 3133726"/>
              <a:gd name="connsiteY28" fmla="*/ 1702018 h 3129174"/>
              <a:gd name="connsiteX29" fmla="*/ 2465099 w 3133726"/>
              <a:gd name="connsiteY29" fmla="*/ 1801176 h 3129174"/>
              <a:gd name="connsiteX30" fmla="*/ 2246126 w 3133726"/>
              <a:gd name="connsiteY30" fmla="*/ 1871412 h 3129174"/>
              <a:gd name="connsiteX31" fmla="*/ 1946587 w 3133726"/>
              <a:gd name="connsiteY31" fmla="*/ 1656571 h 3129174"/>
              <a:gd name="connsiteX32" fmla="*/ 1888887 w 3133726"/>
              <a:gd name="connsiteY32" fmla="*/ 1229678 h 3129174"/>
              <a:gd name="connsiteX33" fmla="*/ 1624233 w 3133726"/>
              <a:gd name="connsiteY33" fmla="*/ 67371 h 3129174"/>
              <a:gd name="connsiteX34" fmla="*/ 1492116 w 3133726"/>
              <a:gd name="connsiteY34" fmla="*/ 255974 h 3129174"/>
              <a:gd name="connsiteX35" fmla="*/ 1430143 w 3133726"/>
              <a:gd name="connsiteY35" fmla="*/ 450157 h 3129174"/>
              <a:gd name="connsiteX36" fmla="*/ 1357842 w 3133726"/>
              <a:gd name="connsiteY36" fmla="*/ 797208 h 3129174"/>
              <a:gd name="connsiteX37" fmla="*/ 1421880 w 3133726"/>
              <a:gd name="connsiteY37" fmla="*/ 978996 h 3129174"/>
              <a:gd name="connsiteX38" fmla="*/ 1358551 w 3133726"/>
              <a:gd name="connsiteY38" fmla="*/ 1098974 h 3129174"/>
              <a:gd name="connsiteX39" fmla="*/ 1338873 w 3133726"/>
              <a:gd name="connsiteY39" fmla="*/ 1106481 h 3129174"/>
              <a:gd name="connsiteX40" fmla="*/ 1492887 w 3133726"/>
              <a:gd name="connsiteY40" fmla="*/ 1453010 h 3129174"/>
              <a:gd name="connsiteX41" fmla="*/ 1820669 w 3133726"/>
              <a:gd name="connsiteY41" fmla="*/ 1453010 h 3129174"/>
              <a:gd name="connsiteX42" fmla="*/ 1772530 w 3133726"/>
              <a:gd name="connsiteY42" fmla="*/ 1185716 h 3129174"/>
              <a:gd name="connsiteX43" fmla="*/ 1777468 w 3133726"/>
              <a:gd name="connsiteY43" fmla="*/ 1187138 h 3129174"/>
              <a:gd name="connsiteX44" fmla="*/ 1743496 w 3133726"/>
              <a:gd name="connsiteY44" fmla="*/ 1169726 h 3129174"/>
              <a:gd name="connsiteX45" fmla="*/ 1684235 w 3133726"/>
              <a:gd name="connsiteY45" fmla="*/ 1026510 h 3129174"/>
              <a:gd name="connsiteX46" fmla="*/ 1686299 w 3133726"/>
              <a:gd name="connsiteY46" fmla="*/ 1026510 h 3129174"/>
              <a:gd name="connsiteX47" fmla="*/ 1762734 w 3133726"/>
              <a:gd name="connsiteY47" fmla="*/ 925286 h 3129174"/>
              <a:gd name="connsiteX48" fmla="*/ 1781325 w 3133726"/>
              <a:gd name="connsiteY48" fmla="*/ 898432 h 3129174"/>
              <a:gd name="connsiteX49" fmla="*/ 1820576 w 3133726"/>
              <a:gd name="connsiteY49" fmla="*/ 757959 h 3129174"/>
              <a:gd name="connsiteX50" fmla="*/ 1845365 w 3133726"/>
              <a:gd name="connsiteY50" fmla="*/ 185738 h 3129174"/>
              <a:gd name="connsiteX51" fmla="*/ 1801983 w 3133726"/>
              <a:gd name="connsiteY51" fmla="*/ 123764 h 3129174"/>
              <a:gd name="connsiteX52" fmla="*/ 1624233 w 3133726"/>
              <a:gd name="connsiteY52" fmla="*/ 67371 h 3129174"/>
              <a:gd name="connsiteX53" fmla="*/ 1566863 w 3133726"/>
              <a:gd name="connsiteY53" fmla="*/ 0 h 3129174"/>
              <a:gd name="connsiteX54" fmla="*/ 3133726 w 3133726"/>
              <a:gd name="connsiteY54" fmla="*/ 1566863 h 3129174"/>
              <a:gd name="connsiteX55" fmla="*/ 1727066 w 3133726"/>
              <a:gd name="connsiteY55" fmla="*/ 3125637 h 3129174"/>
              <a:gd name="connsiteX56" fmla="*/ 1723380 w 3133726"/>
              <a:gd name="connsiteY56" fmla="*/ 3125823 h 3129174"/>
              <a:gd name="connsiteX57" fmla="*/ 1476719 w 3133726"/>
              <a:gd name="connsiteY57" fmla="*/ 3129174 h 3129174"/>
              <a:gd name="connsiteX58" fmla="*/ 1406660 w 3133726"/>
              <a:gd name="connsiteY58" fmla="*/ 3125637 h 3129174"/>
              <a:gd name="connsiteX59" fmla="*/ 1352458 w 3133726"/>
              <a:gd name="connsiteY59" fmla="*/ 3117364 h 3129174"/>
              <a:gd name="connsiteX60" fmla="*/ 1444748 w 3133726"/>
              <a:gd name="connsiteY60" fmla="*/ 2018158 h 3129174"/>
              <a:gd name="connsiteX61" fmla="*/ 1266605 w 3133726"/>
              <a:gd name="connsiteY61" fmla="*/ 2019426 h 3129174"/>
              <a:gd name="connsiteX62" fmla="*/ 1286241 w 3133726"/>
              <a:gd name="connsiteY62" fmla="*/ 1972711 h 3129174"/>
              <a:gd name="connsiteX63" fmla="*/ 1445381 w 3133726"/>
              <a:gd name="connsiteY63" fmla="*/ 1957511 h 3129174"/>
              <a:gd name="connsiteX64" fmla="*/ 1446648 w 3133726"/>
              <a:gd name="connsiteY64" fmla="*/ 1467736 h 3129174"/>
              <a:gd name="connsiteX65" fmla="*/ 1300225 w 3133726"/>
              <a:gd name="connsiteY65" fmla="*/ 1119801 h 3129174"/>
              <a:gd name="connsiteX66" fmla="*/ 1246290 w 3133726"/>
              <a:gd name="connsiteY66" fmla="*/ 1133931 h 3129174"/>
              <a:gd name="connsiteX67" fmla="*/ 595568 w 3133726"/>
              <a:gd name="connsiteY67" fmla="*/ 1693755 h 3129174"/>
              <a:gd name="connsiteX68" fmla="*/ 610030 w 3133726"/>
              <a:gd name="connsiteY68" fmla="*/ 1867281 h 3129174"/>
              <a:gd name="connsiteX69" fmla="*/ 1149197 w 3133726"/>
              <a:gd name="connsiteY69" fmla="*/ 2104846 h 3129174"/>
              <a:gd name="connsiteX70" fmla="*/ 1219433 w 3133726"/>
              <a:gd name="connsiteY70" fmla="*/ 2311424 h 3129174"/>
              <a:gd name="connsiteX71" fmla="*/ 1159527 w 3133726"/>
              <a:gd name="connsiteY71" fmla="*/ 2577908 h 3129174"/>
              <a:gd name="connsiteX72" fmla="*/ 1128282 w 3133726"/>
              <a:gd name="connsiteY72" fmla="*/ 3031088 h 3129174"/>
              <a:gd name="connsiteX73" fmla="*/ 1125469 w 3133726"/>
              <a:gd name="connsiteY73" fmla="*/ 3069594 h 3129174"/>
              <a:gd name="connsiteX74" fmla="*/ 1100926 w 3133726"/>
              <a:gd name="connsiteY74" fmla="*/ 3063283 h 3129174"/>
              <a:gd name="connsiteX75" fmla="*/ 0 w 3133726"/>
              <a:gd name="connsiteY75" fmla="*/ 1566863 h 3129174"/>
              <a:gd name="connsiteX76" fmla="*/ 1566863 w 3133726"/>
              <a:gd name="connsiteY76" fmla="*/ 0 h 312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3133726" h="3129174">
                <a:moveTo>
                  <a:pt x="1120398" y="1546146"/>
                </a:moveTo>
                <a:cubicBezTo>
                  <a:pt x="1132575" y="1547247"/>
                  <a:pt x="1144291" y="1551476"/>
                  <a:pt x="1155395" y="1559481"/>
                </a:cubicBezTo>
                <a:cubicBezTo>
                  <a:pt x="1219433" y="1606993"/>
                  <a:pt x="1341315" y="1877611"/>
                  <a:pt x="1277275" y="1956110"/>
                </a:cubicBezTo>
                <a:cubicBezTo>
                  <a:pt x="1231828" y="2011885"/>
                  <a:pt x="928160" y="1807374"/>
                  <a:pt x="849660" y="1759860"/>
                </a:cubicBezTo>
                <a:cubicBezTo>
                  <a:pt x="927384" y="1683943"/>
                  <a:pt x="1035159" y="1538435"/>
                  <a:pt x="1120398" y="1546146"/>
                </a:cubicBezTo>
                <a:close/>
                <a:moveTo>
                  <a:pt x="2649296" y="1243816"/>
                </a:moveTo>
                <a:cubicBezTo>
                  <a:pt x="2636256" y="1243816"/>
                  <a:pt x="2625685" y="1254386"/>
                  <a:pt x="2625685" y="1267427"/>
                </a:cubicBezTo>
                <a:lnTo>
                  <a:pt x="2625685" y="1301072"/>
                </a:lnTo>
                <a:lnTo>
                  <a:pt x="2591467" y="1304521"/>
                </a:lnTo>
                <a:cubicBezTo>
                  <a:pt x="2434368" y="1336668"/>
                  <a:pt x="2316192" y="1475669"/>
                  <a:pt x="2316192" y="1642272"/>
                </a:cubicBezTo>
                <a:lnTo>
                  <a:pt x="2318639" y="1666550"/>
                </a:lnTo>
                <a:lnTo>
                  <a:pt x="3003255" y="1666550"/>
                </a:lnTo>
                <a:lnTo>
                  <a:pt x="3005702" y="1642272"/>
                </a:lnTo>
                <a:cubicBezTo>
                  <a:pt x="3005702" y="1475669"/>
                  <a:pt x="2887526" y="1336668"/>
                  <a:pt x="2730427" y="1304521"/>
                </a:cubicBezTo>
                <a:lnTo>
                  <a:pt x="2696208" y="1301072"/>
                </a:lnTo>
                <a:lnTo>
                  <a:pt x="2696208" y="1267427"/>
                </a:lnTo>
                <a:cubicBezTo>
                  <a:pt x="2696208" y="1254386"/>
                  <a:pt x="2685637" y="1243816"/>
                  <a:pt x="2672597" y="1243816"/>
                </a:cubicBezTo>
                <a:close/>
                <a:moveTo>
                  <a:pt x="1824085" y="1202701"/>
                </a:moveTo>
                <a:lnTo>
                  <a:pt x="1877675" y="1499247"/>
                </a:lnTo>
                <a:cubicBezTo>
                  <a:pt x="1891795" y="1586550"/>
                  <a:pt x="1892927" y="1788843"/>
                  <a:pt x="1879257" y="1906364"/>
                </a:cubicBezTo>
                <a:cubicBezTo>
                  <a:pt x="1892228" y="2022243"/>
                  <a:pt x="1907106" y="2134234"/>
                  <a:pt x="1921795" y="2242522"/>
                </a:cubicBezTo>
                <a:lnTo>
                  <a:pt x="1929651" y="2302086"/>
                </a:lnTo>
                <a:lnTo>
                  <a:pt x="1927996" y="2286635"/>
                </a:lnTo>
                <a:cubicBezTo>
                  <a:pt x="1911470" y="2160621"/>
                  <a:pt x="1927996" y="2102779"/>
                  <a:pt x="2049876" y="2080057"/>
                </a:cubicBezTo>
                <a:cubicBezTo>
                  <a:pt x="2283310" y="2032543"/>
                  <a:pt x="2527072" y="1943716"/>
                  <a:pt x="2741913" y="1834228"/>
                </a:cubicBezTo>
                <a:cubicBezTo>
                  <a:pt x="2787360" y="1838360"/>
                  <a:pt x="2820412" y="1834228"/>
                  <a:pt x="2849333" y="1803243"/>
                </a:cubicBezTo>
                <a:cubicBezTo>
                  <a:pt x="2923701" y="1745401"/>
                  <a:pt x="2890649" y="1782585"/>
                  <a:pt x="2971213" y="1759860"/>
                </a:cubicBezTo>
                <a:cubicBezTo>
                  <a:pt x="3060043" y="1714413"/>
                  <a:pt x="3018727" y="1691691"/>
                  <a:pt x="2958818" y="1693755"/>
                </a:cubicBezTo>
                <a:cubicBezTo>
                  <a:pt x="2843135" y="1699954"/>
                  <a:pt x="2456836" y="1702018"/>
                  <a:pt x="2299836" y="1702018"/>
                </a:cubicBezTo>
                <a:cubicBezTo>
                  <a:pt x="2349415" y="1813570"/>
                  <a:pt x="2429979" y="1743334"/>
                  <a:pt x="2465099" y="1801176"/>
                </a:cubicBezTo>
                <a:cubicBezTo>
                  <a:pt x="2398994" y="1885874"/>
                  <a:pt x="2326690" y="1859018"/>
                  <a:pt x="2246126" y="1871412"/>
                </a:cubicBezTo>
                <a:cubicBezTo>
                  <a:pt x="1958982" y="1914795"/>
                  <a:pt x="1927996" y="1945780"/>
                  <a:pt x="1946587" y="1656571"/>
                </a:cubicBezTo>
                <a:cubicBezTo>
                  <a:pt x="1955626" y="1499315"/>
                  <a:pt x="2015275" y="1310425"/>
                  <a:pt x="1888887" y="1229678"/>
                </a:cubicBezTo>
                <a:close/>
                <a:moveTo>
                  <a:pt x="1624233" y="67371"/>
                </a:moveTo>
                <a:cubicBezTo>
                  <a:pt x="1552960" y="60371"/>
                  <a:pt x="1520521" y="104915"/>
                  <a:pt x="1492116" y="255974"/>
                </a:cubicBezTo>
                <a:cubicBezTo>
                  <a:pt x="1477657" y="328277"/>
                  <a:pt x="1440473" y="377856"/>
                  <a:pt x="1430143" y="450157"/>
                </a:cubicBezTo>
                <a:cubicBezTo>
                  <a:pt x="1415683" y="569972"/>
                  <a:pt x="1314459" y="675328"/>
                  <a:pt x="1357842" y="797208"/>
                </a:cubicBezTo>
                <a:cubicBezTo>
                  <a:pt x="1380564" y="863313"/>
                  <a:pt x="1411552" y="972800"/>
                  <a:pt x="1421880" y="978996"/>
                </a:cubicBezTo>
                <a:cubicBezTo>
                  <a:pt x="1414134" y="1023928"/>
                  <a:pt x="1434275" y="1063049"/>
                  <a:pt x="1358551" y="1098974"/>
                </a:cubicBezTo>
                <a:lnTo>
                  <a:pt x="1338873" y="1106481"/>
                </a:lnTo>
                <a:lnTo>
                  <a:pt x="1492887" y="1453010"/>
                </a:lnTo>
                <a:lnTo>
                  <a:pt x="1820669" y="1453010"/>
                </a:lnTo>
                <a:lnTo>
                  <a:pt x="1772530" y="1185716"/>
                </a:lnTo>
                <a:lnTo>
                  <a:pt x="1777468" y="1187138"/>
                </a:lnTo>
                <a:lnTo>
                  <a:pt x="1743496" y="1169726"/>
                </a:lnTo>
                <a:cubicBezTo>
                  <a:pt x="1684234" y="1131865"/>
                  <a:pt x="1679586" y="1079188"/>
                  <a:pt x="1684235" y="1026510"/>
                </a:cubicBezTo>
                <a:cubicBezTo>
                  <a:pt x="1684235" y="1026510"/>
                  <a:pt x="1686299" y="1026510"/>
                  <a:pt x="1686299" y="1026510"/>
                </a:cubicBezTo>
                <a:cubicBezTo>
                  <a:pt x="1690431" y="997589"/>
                  <a:pt x="1742076" y="964537"/>
                  <a:pt x="1762734" y="925286"/>
                </a:cubicBezTo>
                <a:cubicBezTo>
                  <a:pt x="1768930" y="917023"/>
                  <a:pt x="1775129" y="906695"/>
                  <a:pt x="1781325" y="898432"/>
                </a:cubicBezTo>
                <a:cubicBezTo>
                  <a:pt x="1816444" y="852985"/>
                  <a:pt x="1814377" y="805471"/>
                  <a:pt x="1820576" y="757959"/>
                </a:cubicBezTo>
                <a:cubicBezTo>
                  <a:pt x="1878418" y="532788"/>
                  <a:pt x="1822641" y="379921"/>
                  <a:pt x="1845365" y="185738"/>
                </a:cubicBezTo>
                <a:cubicBezTo>
                  <a:pt x="1849497" y="154752"/>
                  <a:pt x="1832971" y="136159"/>
                  <a:pt x="1801983" y="123764"/>
                </a:cubicBezTo>
                <a:cubicBezTo>
                  <a:pt x="1723742" y="94327"/>
                  <a:pt x="1666997" y="71571"/>
                  <a:pt x="1624233" y="67371"/>
                </a:cubicBezTo>
                <a:close/>
                <a:moveTo>
                  <a:pt x="1566863" y="0"/>
                </a:moveTo>
                <a:cubicBezTo>
                  <a:pt x="2432218" y="0"/>
                  <a:pt x="3133726" y="701508"/>
                  <a:pt x="3133726" y="1566863"/>
                </a:cubicBezTo>
                <a:cubicBezTo>
                  <a:pt x="3133726" y="2378134"/>
                  <a:pt x="2517166" y="3045398"/>
                  <a:pt x="1727066" y="3125637"/>
                </a:cubicBezTo>
                <a:lnTo>
                  <a:pt x="1723380" y="3125823"/>
                </a:lnTo>
                <a:lnTo>
                  <a:pt x="1476719" y="3129174"/>
                </a:lnTo>
                <a:lnTo>
                  <a:pt x="1406660" y="3125637"/>
                </a:lnTo>
                <a:lnTo>
                  <a:pt x="1352458" y="3117364"/>
                </a:lnTo>
                <a:lnTo>
                  <a:pt x="1444748" y="2018158"/>
                </a:lnTo>
                <a:lnTo>
                  <a:pt x="1266605" y="2019426"/>
                </a:lnTo>
                <a:lnTo>
                  <a:pt x="1286241" y="1972711"/>
                </a:lnTo>
                <a:lnTo>
                  <a:pt x="1445381" y="1957511"/>
                </a:lnTo>
                <a:cubicBezTo>
                  <a:pt x="1445803" y="1794252"/>
                  <a:pt x="1446226" y="1630994"/>
                  <a:pt x="1446648" y="1467736"/>
                </a:cubicBezTo>
                <a:lnTo>
                  <a:pt x="1300225" y="1119801"/>
                </a:lnTo>
                <a:lnTo>
                  <a:pt x="1246290" y="1133931"/>
                </a:lnTo>
                <a:cubicBezTo>
                  <a:pt x="938487" y="1204167"/>
                  <a:pt x="798015" y="1468587"/>
                  <a:pt x="595568" y="1693755"/>
                </a:cubicBezTo>
                <a:cubicBezTo>
                  <a:pt x="537726" y="1757796"/>
                  <a:pt x="531530" y="1817702"/>
                  <a:pt x="610030" y="1867281"/>
                </a:cubicBezTo>
                <a:cubicBezTo>
                  <a:pt x="802146" y="1989163"/>
                  <a:pt x="971540" y="2020148"/>
                  <a:pt x="1149197" y="2104846"/>
                </a:cubicBezTo>
                <a:cubicBezTo>
                  <a:pt x="1314459" y="2183346"/>
                  <a:pt x="1281407" y="2137899"/>
                  <a:pt x="1219433" y="2311424"/>
                </a:cubicBezTo>
                <a:cubicBezTo>
                  <a:pt x="1188448" y="2398187"/>
                  <a:pt x="1167790" y="2484949"/>
                  <a:pt x="1159527" y="2577908"/>
                </a:cubicBezTo>
                <a:cubicBezTo>
                  <a:pt x="1146099" y="2739039"/>
                  <a:pt x="1137836" y="2885193"/>
                  <a:pt x="1128282" y="3031088"/>
                </a:cubicBezTo>
                <a:lnTo>
                  <a:pt x="1125469" y="3069594"/>
                </a:lnTo>
                <a:lnTo>
                  <a:pt x="1100926" y="3063283"/>
                </a:lnTo>
                <a:cubicBezTo>
                  <a:pt x="463105" y="2864901"/>
                  <a:pt x="0" y="2269964"/>
                  <a:pt x="0" y="1566863"/>
                </a:cubicBezTo>
                <a:cubicBezTo>
                  <a:pt x="0" y="701508"/>
                  <a:pt x="701508" y="0"/>
                  <a:pt x="1566863"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2601B76-E472-4656-94F4-4C6E238AB6EF}"/>
              </a:ext>
            </a:extLst>
          </p:cNvPr>
          <p:cNvSpPr txBox="1"/>
          <p:nvPr/>
        </p:nvSpPr>
        <p:spPr>
          <a:xfrm>
            <a:off x="674308" y="1947860"/>
            <a:ext cx="3602418" cy="1077218"/>
          </a:xfrm>
          <a:prstGeom prst="rect">
            <a:avLst/>
          </a:prstGeom>
          <a:noFill/>
        </p:spPr>
        <p:txBody>
          <a:bodyPr wrap="square" rtlCol="0" anchor="ctr">
            <a:spAutoFit/>
          </a:bodyPr>
          <a:lstStyle/>
          <a:p>
            <a:r>
              <a:rPr lang="en-US" altLang="ko-KR" sz="3200" b="1" dirty="0">
                <a:solidFill>
                  <a:schemeClr val="accent1"/>
                </a:solidFill>
                <a:cs typeface="Arial" pitchFamily="34" charset="0"/>
              </a:rPr>
              <a:t>Awesome</a:t>
            </a:r>
          </a:p>
          <a:p>
            <a:r>
              <a:rPr lang="en-GB" altLang="ko-KR" sz="3200" b="1" dirty="0">
                <a:solidFill>
                  <a:schemeClr val="accent1"/>
                </a:solidFill>
                <a:cs typeface="Arial" pitchFamily="34" charset="0"/>
              </a:rPr>
              <a:t>P</a:t>
            </a:r>
            <a:r>
              <a:rPr lang="en-US" altLang="ko-KR" sz="3200" b="1" dirty="0" err="1">
                <a:solidFill>
                  <a:schemeClr val="accent1"/>
                </a:solidFill>
                <a:cs typeface="Arial" pitchFamily="34" charset="0"/>
              </a:rPr>
              <a:t>resentation</a:t>
            </a:r>
            <a:endParaRPr lang="en-US" altLang="ko-KR" sz="3200" b="1" dirty="0">
              <a:solidFill>
                <a:schemeClr val="accent1"/>
              </a:solidFill>
              <a:cs typeface="Arial" pitchFamily="34" charset="0"/>
            </a:endParaRPr>
          </a:p>
        </p:txBody>
      </p:sp>
      <p:sp>
        <p:nvSpPr>
          <p:cNvPr id="23" name="Freeform 63">
            <a:extLst>
              <a:ext uri="{FF2B5EF4-FFF2-40B4-BE49-F238E27FC236}">
                <a16:creationId xmlns:a16="http://schemas.microsoft.com/office/drawing/2014/main" id="{060BE72E-E6B7-482B-9B53-680D94F877F9}"/>
              </a:ext>
            </a:extLst>
          </p:cNvPr>
          <p:cNvSpPr/>
          <p:nvPr/>
        </p:nvSpPr>
        <p:spPr>
          <a:xfrm>
            <a:off x="5197938" y="2225189"/>
            <a:ext cx="1033576" cy="624655"/>
          </a:xfrm>
          <a:custGeom>
            <a:avLst/>
            <a:gdLst>
              <a:gd name="connsiteX0" fmla="*/ 0 w 660400"/>
              <a:gd name="connsiteY0" fmla="*/ 330200 h 330200"/>
              <a:gd name="connsiteX1" fmla="*/ 313266 w 660400"/>
              <a:gd name="connsiteY1" fmla="*/ 8466 h 330200"/>
              <a:gd name="connsiteX2" fmla="*/ 660400 w 660400"/>
              <a:gd name="connsiteY2" fmla="*/ 0 h 330200"/>
              <a:gd name="connsiteX0" fmla="*/ 0 w 783081"/>
              <a:gd name="connsiteY0" fmla="*/ 228955 h 228955"/>
              <a:gd name="connsiteX1" fmla="*/ 435947 w 783081"/>
              <a:gd name="connsiteY1" fmla="*/ 8466 h 228955"/>
              <a:gd name="connsiteX2" fmla="*/ 783081 w 783081"/>
              <a:gd name="connsiteY2" fmla="*/ 0 h 228955"/>
            </a:gdLst>
            <a:ahLst/>
            <a:cxnLst>
              <a:cxn ang="0">
                <a:pos x="connsiteX0" y="connsiteY0"/>
              </a:cxn>
              <a:cxn ang="0">
                <a:pos x="connsiteX1" y="connsiteY1"/>
              </a:cxn>
              <a:cxn ang="0">
                <a:pos x="connsiteX2" y="connsiteY2"/>
              </a:cxn>
            </a:cxnLst>
            <a:rect l="l" t="t" r="r" b="b"/>
            <a:pathLst>
              <a:path w="783081" h="228955">
                <a:moveTo>
                  <a:pt x="0" y="228955"/>
                </a:moveTo>
                <a:lnTo>
                  <a:pt x="435947" y="8466"/>
                </a:lnTo>
                <a:lnTo>
                  <a:pt x="783081" y="0"/>
                </a:lnTo>
              </a:path>
            </a:pathLst>
          </a:custGeom>
          <a:ln w="952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24" name="Freeform 79">
            <a:extLst>
              <a:ext uri="{FF2B5EF4-FFF2-40B4-BE49-F238E27FC236}">
                <a16:creationId xmlns:a16="http://schemas.microsoft.com/office/drawing/2014/main" id="{7252EB22-9C98-4CD0-B6A6-1AFC7A0D5F50}"/>
              </a:ext>
            </a:extLst>
          </p:cNvPr>
          <p:cNvSpPr/>
          <p:nvPr/>
        </p:nvSpPr>
        <p:spPr>
          <a:xfrm>
            <a:off x="5367226" y="3830647"/>
            <a:ext cx="890699" cy="256684"/>
          </a:xfrm>
          <a:custGeom>
            <a:avLst/>
            <a:gdLst>
              <a:gd name="connsiteX0" fmla="*/ 0 w 304800"/>
              <a:gd name="connsiteY0" fmla="*/ 321734 h 321734"/>
              <a:gd name="connsiteX1" fmla="*/ 135467 w 304800"/>
              <a:gd name="connsiteY1" fmla="*/ 0 h 321734"/>
              <a:gd name="connsiteX2" fmla="*/ 304800 w 304800"/>
              <a:gd name="connsiteY2" fmla="*/ 0 h 321734"/>
              <a:gd name="connsiteX0" fmla="*/ 0 w 311461"/>
              <a:gd name="connsiteY0" fmla="*/ 97475 h 97475"/>
              <a:gd name="connsiteX1" fmla="*/ 142128 w 311461"/>
              <a:gd name="connsiteY1" fmla="*/ 0 h 97475"/>
              <a:gd name="connsiteX2" fmla="*/ 311461 w 311461"/>
              <a:gd name="connsiteY2" fmla="*/ 0 h 97475"/>
            </a:gdLst>
            <a:ahLst/>
            <a:cxnLst>
              <a:cxn ang="0">
                <a:pos x="connsiteX0" y="connsiteY0"/>
              </a:cxn>
              <a:cxn ang="0">
                <a:pos x="connsiteX1" y="connsiteY1"/>
              </a:cxn>
              <a:cxn ang="0">
                <a:pos x="connsiteX2" y="connsiteY2"/>
              </a:cxn>
            </a:cxnLst>
            <a:rect l="l" t="t" r="r" b="b"/>
            <a:pathLst>
              <a:path w="311461" h="97475">
                <a:moveTo>
                  <a:pt x="0" y="97475"/>
                </a:moveTo>
                <a:lnTo>
                  <a:pt x="142128" y="0"/>
                </a:lnTo>
                <a:lnTo>
                  <a:pt x="311461" y="0"/>
                </a:lnTo>
              </a:path>
            </a:pathLst>
          </a:custGeom>
          <a:ln w="952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grpSp>
        <p:nvGrpSpPr>
          <p:cNvPr id="25" name="Group 24">
            <a:extLst>
              <a:ext uri="{FF2B5EF4-FFF2-40B4-BE49-F238E27FC236}">
                <a16:creationId xmlns:a16="http://schemas.microsoft.com/office/drawing/2014/main" id="{9D0444A8-F4CF-4F00-926E-BAF73E974D8B}"/>
              </a:ext>
            </a:extLst>
          </p:cNvPr>
          <p:cNvGrpSpPr/>
          <p:nvPr/>
        </p:nvGrpSpPr>
        <p:grpSpPr>
          <a:xfrm>
            <a:off x="7600950" y="1839407"/>
            <a:ext cx="3096303" cy="853305"/>
            <a:chOff x="910640" y="3014284"/>
            <a:chExt cx="1527408" cy="2134259"/>
          </a:xfrm>
        </p:grpSpPr>
        <p:sp>
          <p:nvSpPr>
            <p:cNvPr id="26" name="TextBox 25">
              <a:extLst>
                <a:ext uri="{FF2B5EF4-FFF2-40B4-BE49-F238E27FC236}">
                  <a16:creationId xmlns:a16="http://schemas.microsoft.com/office/drawing/2014/main" id="{9FDD9672-7BAD-4880-B0C0-EC53B19B1F52}"/>
                </a:ext>
              </a:extLst>
            </p:cNvPr>
            <p:cNvSpPr txBox="1"/>
            <p:nvPr/>
          </p:nvSpPr>
          <p:spPr>
            <a:xfrm>
              <a:off x="910640" y="3014284"/>
              <a:ext cx="1527408" cy="692821"/>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27" name="TextBox 26">
              <a:extLst>
                <a:ext uri="{FF2B5EF4-FFF2-40B4-BE49-F238E27FC236}">
                  <a16:creationId xmlns:a16="http://schemas.microsoft.com/office/drawing/2014/main" id="{3FEDBA60-E714-4C10-9A9E-F994BD02046A}"/>
                </a:ext>
              </a:extLst>
            </p:cNvPr>
            <p:cNvSpPr txBox="1"/>
            <p:nvPr/>
          </p:nvSpPr>
          <p:spPr>
            <a:xfrm>
              <a:off x="910640" y="3531961"/>
              <a:ext cx="1527408" cy="1616582"/>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nvGrpSpPr>
          <p:cNvPr id="28" name="Group 27">
            <a:extLst>
              <a:ext uri="{FF2B5EF4-FFF2-40B4-BE49-F238E27FC236}">
                <a16:creationId xmlns:a16="http://schemas.microsoft.com/office/drawing/2014/main" id="{907195A9-43DC-451F-B877-C233A4F20679}"/>
              </a:ext>
            </a:extLst>
          </p:cNvPr>
          <p:cNvGrpSpPr/>
          <p:nvPr/>
        </p:nvGrpSpPr>
        <p:grpSpPr>
          <a:xfrm>
            <a:off x="7600950" y="3465276"/>
            <a:ext cx="3096303" cy="853305"/>
            <a:chOff x="910640" y="3014284"/>
            <a:chExt cx="1527408" cy="2134259"/>
          </a:xfrm>
        </p:grpSpPr>
        <p:sp>
          <p:nvSpPr>
            <p:cNvPr id="29" name="TextBox 28">
              <a:extLst>
                <a:ext uri="{FF2B5EF4-FFF2-40B4-BE49-F238E27FC236}">
                  <a16:creationId xmlns:a16="http://schemas.microsoft.com/office/drawing/2014/main" id="{8BBAD673-B98B-45D9-8A76-895F19AC927C}"/>
                </a:ext>
              </a:extLst>
            </p:cNvPr>
            <p:cNvSpPr txBox="1"/>
            <p:nvPr/>
          </p:nvSpPr>
          <p:spPr>
            <a:xfrm>
              <a:off x="910640" y="3014284"/>
              <a:ext cx="1527408" cy="692821"/>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0" name="TextBox 29">
              <a:extLst>
                <a:ext uri="{FF2B5EF4-FFF2-40B4-BE49-F238E27FC236}">
                  <a16:creationId xmlns:a16="http://schemas.microsoft.com/office/drawing/2014/main" id="{F53E5B6A-E4D9-48EF-AF98-0297498F3D7C}"/>
                </a:ext>
              </a:extLst>
            </p:cNvPr>
            <p:cNvSpPr txBox="1"/>
            <p:nvPr/>
          </p:nvSpPr>
          <p:spPr>
            <a:xfrm>
              <a:off x="910640" y="3531961"/>
              <a:ext cx="1527408" cy="1616582"/>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grpSp>
        <p:nvGrpSpPr>
          <p:cNvPr id="31" name="Group 30">
            <a:extLst>
              <a:ext uri="{FF2B5EF4-FFF2-40B4-BE49-F238E27FC236}">
                <a16:creationId xmlns:a16="http://schemas.microsoft.com/office/drawing/2014/main" id="{61EE57B7-E1AB-4988-9447-5CDD103D1F41}"/>
              </a:ext>
            </a:extLst>
          </p:cNvPr>
          <p:cNvGrpSpPr/>
          <p:nvPr/>
        </p:nvGrpSpPr>
        <p:grpSpPr>
          <a:xfrm>
            <a:off x="7600951" y="5091146"/>
            <a:ext cx="3096303" cy="853305"/>
            <a:chOff x="910640" y="3014284"/>
            <a:chExt cx="1527408" cy="2134259"/>
          </a:xfrm>
        </p:grpSpPr>
        <p:sp>
          <p:nvSpPr>
            <p:cNvPr id="32" name="TextBox 31">
              <a:extLst>
                <a:ext uri="{FF2B5EF4-FFF2-40B4-BE49-F238E27FC236}">
                  <a16:creationId xmlns:a16="http://schemas.microsoft.com/office/drawing/2014/main" id="{923E95DF-C5B4-48D3-B6BE-0C5367465C9D}"/>
                </a:ext>
              </a:extLst>
            </p:cNvPr>
            <p:cNvSpPr txBox="1"/>
            <p:nvPr/>
          </p:nvSpPr>
          <p:spPr>
            <a:xfrm>
              <a:off x="910640" y="3014284"/>
              <a:ext cx="1527408" cy="692821"/>
            </a:xfrm>
            <a:prstGeom prst="rect">
              <a:avLst/>
            </a:prstGeom>
            <a:noFill/>
          </p:spPr>
          <p:txBody>
            <a:bodyPr wrap="square" rtlCol="0" anchor="ctr">
              <a:spAutoFit/>
            </a:bodyPr>
            <a:lstStyle/>
            <a:p>
              <a:r>
                <a:rPr lang="en-US" altLang="ko-KR" sz="1200" b="1" dirty="0">
                  <a:solidFill>
                    <a:schemeClr val="tx1">
                      <a:lumMod val="75000"/>
                      <a:lumOff val="25000"/>
                    </a:schemeClr>
                  </a:solidFill>
                  <a:cs typeface="Arial" pitchFamily="34" charset="0"/>
                </a:rPr>
                <a:t>Content  Here</a:t>
              </a:r>
              <a:endParaRPr lang="ko-KR" altLang="en-US" sz="1200" b="1" dirty="0">
                <a:solidFill>
                  <a:schemeClr val="tx1">
                    <a:lumMod val="75000"/>
                    <a:lumOff val="25000"/>
                  </a:schemeClr>
                </a:solidFill>
                <a:cs typeface="Arial" pitchFamily="34" charset="0"/>
              </a:endParaRPr>
            </a:p>
          </p:txBody>
        </p:sp>
        <p:sp>
          <p:nvSpPr>
            <p:cNvPr id="33" name="TextBox 32">
              <a:extLst>
                <a:ext uri="{FF2B5EF4-FFF2-40B4-BE49-F238E27FC236}">
                  <a16:creationId xmlns:a16="http://schemas.microsoft.com/office/drawing/2014/main" id="{D916F135-D165-4591-996F-71D93469609D}"/>
                </a:ext>
              </a:extLst>
            </p:cNvPr>
            <p:cNvSpPr txBox="1"/>
            <p:nvPr/>
          </p:nvSpPr>
          <p:spPr>
            <a:xfrm>
              <a:off x="910640" y="3531961"/>
              <a:ext cx="1527408" cy="1616582"/>
            </a:xfrm>
            <a:prstGeom prst="rect">
              <a:avLst/>
            </a:prstGeom>
            <a:noFill/>
          </p:spPr>
          <p:txBody>
            <a:bodyPr wrap="square" rtlCol="0">
              <a:spAutoFit/>
            </a:bodyPr>
            <a:lstStyle/>
            <a:p>
              <a:r>
                <a:rPr lang="en-US" altLang="ko-KR" sz="1200" dirty="0">
                  <a:solidFill>
                    <a:schemeClr val="tx1">
                      <a:lumMod val="75000"/>
                      <a:lumOff val="25000"/>
                    </a:schemeClr>
                  </a:solidFill>
                  <a:cs typeface="Arial" pitchFamily="34" charset="0"/>
                </a:rPr>
                <a:t>You can simply impress your audience and add a unique zing and appeal to your Presentations.  </a:t>
              </a:r>
            </a:p>
          </p:txBody>
        </p:sp>
      </p:grpSp>
      <p:sp>
        <p:nvSpPr>
          <p:cNvPr id="34" name="Freeform 63">
            <a:extLst>
              <a:ext uri="{FF2B5EF4-FFF2-40B4-BE49-F238E27FC236}">
                <a16:creationId xmlns:a16="http://schemas.microsoft.com/office/drawing/2014/main" id="{A062731C-6B05-4F98-9FEF-27F63CDD0CA2}"/>
              </a:ext>
            </a:extLst>
          </p:cNvPr>
          <p:cNvSpPr/>
          <p:nvPr/>
        </p:nvSpPr>
        <p:spPr>
          <a:xfrm flipV="1">
            <a:off x="5086350" y="5120427"/>
            <a:ext cx="1125389" cy="397372"/>
          </a:xfrm>
          <a:custGeom>
            <a:avLst/>
            <a:gdLst>
              <a:gd name="connsiteX0" fmla="*/ 0 w 660400"/>
              <a:gd name="connsiteY0" fmla="*/ 330200 h 330200"/>
              <a:gd name="connsiteX1" fmla="*/ 313266 w 660400"/>
              <a:gd name="connsiteY1" fmla="*/ 8466 h 330200"/>
              <a:gd name="connsiteX2" fmla="*/ 660400 w 660400"/>
              <a:gd name="connsiteY2" fmla="*/ 0 h 330200"/>
            </a:gdLst>
            <a:ahLst/>
            <a:cxnLst>
              <a:cxn ang="0">
                <a:pos x="connsiteX0" y="connsiteY0"/>
              </a:cxn>
              <a:cxn ang="0">
                <a:pos x="connsiteX1" y="connsiteY1"/>
              </a:cxn>
              <a:cxn ang="0">
                <a:pos x="connsiteX2" y="connsiteY2"/>
              </a:cxn>
            </a:cxnLst>
            <a:rect l="l" t="t" r="r" b="b"/>
            <a:pathLst>
              <a:path w="660400" h="330200">
                <a:moveTo>
                  <a:pt x="0" y="330200"/>
                </a:moveTo>
                <a:lnTo>
                  <a:pt x="313266" y="8466"/>
                </a:lnTo>
                <a:lnTo>
                  <a:pt x="660400" y="0"/>
                </a:lnTo>
              </a:path>
            </a:pathLst>
          </a:custGeom>
          <a:ln w="9525">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ko-KR" altLang="en-US" sz="2700"/>
          </a:p>
        </p:txBody>
      </p:sp>
      <p:sp>
        <p:nvSpPr>
          <p:cNvPr id="35" name="Oval 34">
            <a:extLst>
              <a:ext uri="{FF2B5EF4-FFF2-40B4-BE49-F238E27FC236}">
                <a16:creationId xmlns:a16="http://schemas.microsoft.com/office/drawing/2014/main" id="{062DE2B0-2026-41A1-BC90-E77896CFEEAB}"/>
              </a:ext>
            </a:extLst>
          </p:cNvPr>
          <p:cNvSpPr/>
          <p:nvPr/>
        </p:nvSpPr>
        <p:spPr>
          <a:xfrm>
            <a:off x="6688516" y="1903936"/>
            <a:ext cx="724247" cy="7242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AF89C940-9B45-4DAD-AC95-53AA689375EE}"/>
              </a:ext>
            </a:extLst>
          </p:cNvPr>
          <p:cNvSpPr/>
          <p:nvPr/>
        </p:nvSpPr>
        <p:spPr>
          <a:xfrm>
            <a:off x="6688515" y="3529805"/>
            <a:ext cx="724247" cy="7242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47736B97-7C0E-4A7F-BE3B-FC190FD28296}"/>
              </a:ext>
            </a:extLst>
          </p:cNvPr>
          <p:cNvSpPr/>
          <p:nvPr/>
        </p:nvSpPr>
        <p:spPr>
          <a:xfrm>
            <a:off x="6688515" y="5155675"/>
            <a:ext cx="724247" cy="724247"/>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Shape 37">
            <a:extLst>
              <a:ext uri="{FF2B5EF4-FFF2-40B4-BE49-F238E27FC236}">
                <a16:creationId xmlns:a16="http://schemas.microsoft.com/office/drawing/2014/main" id="{AF0F313C-2826-4CCE-BBD3-4A789E9E16E8}"/>
              </a:ext>
            </a:extLst>
          </p:cNvPr>
          <p:cNvSpPr/>
          <p:nvPr/>
        </p:nvSpPr>
        <p:spPr>
          <a:xfrm>
            <a:off x="6912525" y="3719255"/>
            <a:ext cx="276225" cy="400050"/>
          </a:xfrm>
          <a:custGeom>
            <a:avLst/>
            <a:gdLst>
              <a:gd name="connsiteX0" fmla="*/ 137834 w 276225"/>
              <a:gd name="connsiteY0" fmla="*/ 156 h 400050"/>
              <a:gd name="connsiteX1" fmla="*/ 214987 w 276225"/>
              <a:gd name="connsiteY1" fmla="*/ 156 h 400050"/>
              <a:gd name="connsiteX2" fmla="*/ 232132 w 276225"/>
              <a:gd name="connsiteY2" fmla="*/ 7776 h 400050"/>
              <a:gd name="connsiteX3" fmla="*/ 275947 w 276225"/>
              <a:gd name="connsiteY3" fmla="*/ 139221 h 400050"/>
              <a:gd name="connsiteX4" fmla="*/ 223559 w 276225"/>
              <a:gd name="connsiteY4" fmla="*/ 235423 h 400050"/>
              <a:gd name="connsiteX5" fmla="*/ 190222 w 276225"/>
              <a:gd name="connsiteY5" fmla="*/ 253521 h 400050"/>
              <a:gd name="connsiteX6" fmla="*/ 153074 w 276225"/>
              <a:gd name="connsiteY6" fmla="*/ 321148 h 400050"/>
              <a:gd name="connsiteX7" fmla="*/ 189269 w 276225"/>
              <a:gd name="connsiteY7" fmla="*/ 373536 h 400050"/>
              <a:gd name="connsiteX8" fmla="*/ 225464 w 276225"/>
              <a:gd name="connsiteY8" fmla="*/ 387823 h 400050"/>
              <a:gd name="connsiteX9" fmla="*/ 231179 w 276225"/>
              <a:gd name="connsiteY9" fmla="*/ 395443 h 400050"/>
              <a:gd name="connsiteX10" fmla="*/ 222607 w 276225"/>
              <a:gd name="connsiteY10" fmla="*/ 400206 h 400050"/>
              <a:gd name="connsiteX11" fmla="*/ 54014 w 276225"/>
              <a:gd name="connsiteY11" fmla="*/ 400206 h 400050"/>
              <a:gd name="connsiteX12" fmla="*/ 45442 w 276225"/>
              <a:gd name="connsiteY12" fmla="*/ 396396 h 400050"/>
              <a:gd name="connsiteX13" fmla="*/ 53062 w 276225"/>
              <a:gd name="connsiteY13" fmla="*/ 387823 h 400050"/>
              <a:gd name="connsiteX14" fmla="*/ 91162 w 276225"/>
              <a:gd name="connsiteY14" fmla="*/ 372583 h 400050"/>
              <a:gd name="connsiteX15" fmla="*/ 124499 w 276225"/>
              <a:gd name="connsiteY15" fmla="*/ 322101 h 400050"/>
              <a:gd name="connsiteX16" fmla="*/ 91162 w 276225"/>
              <a:gd name="connsiteY16" fmla="*/ 255426 h 400050"/>
              <a:gd name="connsiteX17" fmla="*/ 55919 w 276225"/>
              <a:gd name="connsiteY17" fmla="*/ 237328 h 400050"/>
              <a:gd name="connsiteX18" fmla="*/ 4484 w 276225"/>
              <a:gd name="connsiteY18" fmla="*/ 117313 h 400050"/>
              <a:gd name="connsiteX19" fmla="*/ 40679 w 276225"/>
              <a:gd name="connsiteY19" fmla="*/ 12538 h 400050"/>
              <a:gd name="connsiteX20" fmla="*/ 59729 w 276225"/>
              <a:gd name="connsiteY20" fmla="*/ 156 h 400050"/>
              <a:gd name="connsiteX21" fmla="*/ 137834 w 276225"/>
              <a:gd name="connsiteY21" fmla="*/ 15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6225" h="400050">
                <a:moveTo>
                  <a:pt x="137834" y="156"/>
                </a:moveTo>
                <a:cubicBezTo>
                  <a:pt x="165457" y="156"/>
                  <a:pt x="187364" y="156"/>
                  <a:pt x="214987" y="156"/>
                </a:cubicBezTo>
                <a:cubicBezTo>
                  <a:pt x="221654" y="156"/>
                  <a:pt x="228322" y="-1749"/>
                  <a:pt x="232132" y="7776"/>
                </a:cubicBezTo>
                <a:cubicBezTo>
                  <a:pt x="250229" y="48733"/>
                  <a:pt x="272137" y="93501"/>
                  <a:pt x="275947" y="139221"/>
                </a:cubicBezTo>
                <a:cubicBezTo>
                  <a:pt x="279757" y="183988"/>
                  <a:pt x="261659" y="212563"/>
                  <a:pt x="223559" y="235423"/>
                </a:cubicBezTo>
                <a:cubicBezTo>
                  <a:pt x="212129" y="242091"/>
                  <a:pt x="202604" y="247806"/>
                  <a:pt x="190222" y="253521"/>
                </a:cubicBezTo>
                <a:cubicBezTo>
                  <a:pt x="154979" y="270666"/>
                  <a:pt x="153074" y="291621"/>
                  <a:pt x="153074" y="321148"/>
                </a:cubicBezTo>
                <a:cubicBezTo>
                  <a:pt x="152122" y="349723"/>
                  <a:pt x="163552" y="364963"/>
                  <a:pt x="189269" y="373536"/>
                </a:cubicBezTo>
                <a:cubicBezTo>
                  <a:pt x="200699" y="377346"/>
                  <a:pt x="214034" y="384013"/>
                  <a:pt x="225464" y="387823"/>
                </a:cubicBezTo>
                <a:cubicBezTo>
                  <a:pt x="229274" y="388776"/>
                  <a:pt x="232132" y="391633"/>
                  <a:pt x="231179" y="395443"/>
                </a:cubicBezTo>
                <a:cubicBezTo>
                  <a:pt x="230227" y="399253"/>
                  <a:pt x="226417" y="400206"/>
                  <a:pt x="222607" y="400206"/>
                </a:cubicBezTo>
                <a:cubicBezTo>
                  <a:pt x="168314" y="400206"/>
                  <a:pt x="109259" y="400206"/>
                  <a:pt x="54014" y="400206"/>
                </a:cubicBezTo>
                <a:cubicBezTo>
                  <a:pt x="50204" y="400206"/>
                  <a:pt x="46394" y="400206"/>
                  <a:pt x="45442" y="396396"/>
                </a:cubicBezTo>
                <a:cubicBezTo>
                  <a:pt x="44489" y="391633"/>
                  <a:pt x="49252" y="388776"/>
                  <a:pt x="53062" y="387823"/>
                </a:cubicBezTo>
                <a:cubicBezTo>
                  <a:pt x="64492" y="383061"/>
                  <a:pt x="78779" y="376393"/>
                  <a:pt x="91162" y="372583"/>
                </a:cubicBezTo>
                <a:cubicBezTo>
                  <a:pt x="115927" y="364011"/>
                  <a:pt x="125452" y="348771"/>
                  <a:pt x="124499" y="322101"/>
                </a:cubicBezTo>
                <a:cubicBezTo>
                  <a:pt x="124499" y="295431"/>
                  <a:pt x="129262" y="270666"/>
                  <a:pt x="91162" y="255426"/>
                </a:cubicBezTo>
                <a:cubicBezTo>
                  <a:pt x="78779" y="249711"/>
                  <a:pt x="68302" y="244948"/>
                  <a:pt x="55919" y="237328"/>
                </a:cubicBezTo>
                <a:cubicBezTo>
                  <a:pt x="7342" y="207801"/>
                  <a:pt x="-8851" y="172558"/>
                  <a:pt x="4484" y="117313"/>
                </a:cubicBezTo>
                <a:cubicBezTo>
                  <a:pt x="13057" y="83023"/>
                  <a:pt x="26392" y="44923"/>
                  <a:pt x="40679" y="12538"/>
                </a:cubicBezTo>
                <a:cubicBezTo>
                  <a:pt x="44489" y="3013"/>
                  <a:pt x="49252" y="156"/>
                  <a:pt x="59729" y="156"/>
                </a:cubicBezTo>
                <a:cubicBezTo>
                  <a:pt x="85447" y="1108"/>
                  <a:pt x="110212" y="156"/>
                  <a:pt x="137834" y="156"/>
                </a:cubicBezTo>
                <a:close/>
              </a:path>
            </a:pathLst>
          </a:custGeom>
          <a:solidFill>
            <a:schemeClr val="bg1"/>
          </a:solidFill>
          <a:ln w="9525" cap="flat">
            <a:noFill/>
            <a:prstDash val="solid"/>
            <a:miter/>
          </a:ln>
        </p:spPr>
        <p:txBody>
          <a:bodyPr rtlCol="0" anchor="ctr"/>
          <a:lstStyle/>
          <a:p>
            <a:endParaRPr lang="en-US"/>
          </a:p>
        </p:txBody>
      </p:sp>
      <p:grpSp>
        <p:nvGrpSpPr>
          <p:cNvPr id="39" name="Group 38">
            <a:extLst>
              <a:ext uri="{FF2B5EF4-FFF2-40B4-BE49-F238E27FC236}">
                <a16:creationId xmlns:a16="http://schemas.microsoft.com/office/drawing/2014/main" id="{B72607C2-2909-4168-A1EB-FF519CD5CD53}"/>
              </a:ext>
            </a:extLst>
          </p:cNvPr>
          <p:cNvGrpSpPr/>
          <p:nvPr/>
        </p:nvGrpSpPr>
        <p:grpSpPr>
          <a:xfrm>
            <a:off x="6780600" y="5395234"/>
            <a:ext cx="540074" cy="299230"/>
            <a:chOff x="3293429" y="2401985"/>
            <a:chExt cx="704850" cy="390525"/>
          </a:xfrm>
          <a:solidFill>
            <a:schemeClr val="bg1"/>
          </a:solidFill>
        </p:grpSpPr>
        <p:sp>
          <p:nvSpPr>
            <p:cNvPr id="40" name="Freeform: Shape 39">
              <a:extLst>
                <a:ext uri="{FF2B5EF4-FFF2-40B4-BE49-F238E27FC236}">
                  <a16:creationId xmlns:a16="http://schemas.microsoft.com/office/drawing/2014/main" id="{17354004-B2D3-458C-9F73-BBDA232B7B9B}"/>
                </a:ext>
              </a:extLst>
            </p:cNvPr>
            <p:cNvSpPr/>
            <p:nvPr/>
          </p:nvSpPr>
          <p:spPr>
            <a:xfrm>
              <a:off x="3483843" y="2401985"/>
              <a:ext cx="419100" cy="314325"/>
            </a:xfrm>
            <a:custGeom>
              <a:avLst/>
              <a:gdLst>
                <a:gd name="connsiteX0" fmla="*/ 392516 w 419100"/>
                <a:gd name="connsiteY0" fmla="*/ 78105 h 314325"/>
                <a:gd name="connsiteX1" fmla="*/ 323936 w 419100"/>
                <a:gd name="connsiteY1" fmla="*/ 51435 h 314325"/>
                <a:gd name="connsiteX2" fmla="*/ 316316 w 419100"/>
                <a:gd name="connsiteY2" fmla="*/ 48577 h 314325"/>
                <a:gd name="connsiteX3" fmla="*/ 311553 w 419100"/>
                <a:gd name="connsiteY3" fmla="*/ 0 h 314325"/>
                <a:gd name="connsiteX4" fmla="*/ 9611 w 419100"/>
                <a:gd name="connsiteY4" fmla="*/ 0 h 314325"/>
                <a:gd name="connsiteX5" fmla="*/ 1038 w 419100"/>
                <a:gd name="connsiteY5" fmla="*/ 21908 h 314325"/>
                <a:gd name="connsiteX6" fmla="*/ 1991 w 419100"/>
                <a:gd name="connsiteY6" fmla="*/ 134302 h 314325"/>
                <a:gd name="connsiteX7" fmla="*/ 61046 w 419100"/>
                <a:gd name="connsiteY7" fmla="*/ 306705 h 314325"/>
                <a:gd name="connsiteX8" fmla="*/ 67713 w 419100"/>
                <a:gd name="connsiteY8" fmla="*/ 315278 h 314325"/>
                <a:gd name="connsiteX9" fmla="*/ 238211 w 419100"/>
                <a:gd name="connsiteY9" fmla="*/ 316230 h 314325"/>
                <a:gd name="connsiteX10" fmla="*/ 253451 w 419100"/>
                <a:gd name="connsiteY10" fmla="*/ 306705 h 314325"/>
                <a:gd name="connsiteX11" fmla="*/ 292503 w 419100"/>
                <a:gd name="connsiteY11" fmla="*/ 241935 h 314325"/>
                <a:gd name="connsiteX12" fmla="*/ 311553 w 419100"/>
                <a:gd name="connsiteY12" fmla="*/ 223838 h 314325"/>
                <a:gd name="connsiteX13" fmla="*/ 402041 w 419100"/>
                <a:gd name="connsiteY13" fmla="*/ 178118 h 314325"/>
                <a:gd name="connsiteX14" fmla="*/ 392516 w 419100"/>
                <a:gd name="connsiteY14" fmla="*/ 78105 h 314325"/>
                <a:gd name="connsiteX15" fmla="*/ 382038 w 419100"/>
                <a:gd name="connsiteY15" fmla="*/ 154305 h 314325"/>
                <a:gd name="connsiteX16" fmla="*/ 315363 w 419100"/>
                <a:gd name="connsiteY16" fmla="*/ 192405 h 314325"/>
                <a:gd name="connsiteX17" fmla="*/ 308696 w 419100"/>
                <a:gd name="connsiteY17" fmla="*/ 181927 h 314325"/>
                <a:gd name="connsiteX18" fmla="*/ 316316 w 419100"/>
                <a:gd name="connsiteY18" fmla="*/ 93345 h 314325"/>
                <a:gd name="connsiteX19" fmla="*/ 324888 w 419100"/>
                <a:gd name="connsiteY19" fmla="*/ 85725 h 314325"/>
                <a:gd name="connsiteX20" fmla="*/ 376323 w 419100"/>
                <a:gd name="connsiteY20" fmla="*/ 105727 h 314325"/>
                <a:gd name="connsiteX21" fmla="*/ 382038 w 419100"/>
                <a:gd name="connsiteY21" fmla="*/ 154305 h 314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19100" h="314325">
                  <a:moveTo>
                    <a:pt x="392516" y="78105"/>
                  </a:moveTo>
                  <a:cubicBezTo>
                    <a:pt x="377276" y="66675"/>
                    <a:pt x="353463" y="51435"/>
                    <a:pt x="323936" y="51435"/>
                  </a:cubicBezTo>
                  <a:cubicBezTo>
                    <a:pt x="321078" y="51435"/>
                    <a:pt x="317268" y="53340"/>
                    <a:pt x="316316" y="48577"/>
                  </a:cubicBezTo>
                  <a:cubicBezTo>
                    <a:pt x="311553" y="42863"/>
                    <a:pt x="318221" y="5715"/>
                    <a:pt x="311553" y="0"/>
                  </a:cubicBezTo>
                  <a:cubicBezTo>
                    <a:pt x="214398" y="0"/>
                    <a:pt x="106766" y="0"/>
                    <a:pt x="9611" y="0"/>
                  </a:cubicBezTo>
                  <a:cubicBezTo>
                    <a:pt x="86" y="0"/>
                    <a:pt x="86" y="19050"/>
                    <a:pt x="1038" y="21908"/>
                  </a:cubicBezTo>
                  <a:cubicBezTo>
                    <a:pt x="-867" y="37148"/>
                    <a:pt x="86" y="103823"/>
                    <a:pt x="1991" y="134302"/>
                  </a:cubicBezTo>
                  <a:cubicBezTo>
                    <a:pt x="8658" y="211455"/>
                    <a:pt x="31518" y="236220"/>
                    <a:pt x="61046" y="306705"/>
                  </a:cubicBezTo>
                  <a:cubicBezTo>
                    <a:pt x="61998" y="310515"/>
                    <a:pt x="63903" y="313373"/>
                    <a:pt x="67713" y="315278"/>
                  </a:cubicBezTo>
                  <a:cubicBezTo>
                    <a:pt x="124863" y="319088"/>
                    <a:pt x="181061" y="316230"/>
                    <a:pt x="238211" y="316230"/>
                  </a:cubicBezTo>
                  <a:cubicBezTo>
                    <a:pt x="244878" y="316230"/>
                    <a:pt x="251546" y="314325"/>
                    <a:pt x="253451" y="306705"/>
                  </a:cubicBezTo>
                  <a:cubicBezTo>
                    <a:pt x="275359" y="269557"/>
                    <a:pt x="280121" y="264795"/>
                    <a:pt x="292503" y="241935"/>
                  </a:cubicBezTo>
                  <a:cubicBezTo>
                    <a:pt x="297266" y="232410"/>
                    <a:pt x="302028" y="224790"/>
                    <a:pt x="311553" y="223838"/>
                  </a:cubicBezTo>
                  <a:cubicBezTo>
                    <a:pt x="347748" y="220980"/>
                    <a:pt x="378228" y="205740"/>
                    <a:pt x="402041" y="178118"/>
                  </a:cubicBezTo>
                  <a:cubicBezTo>
                    <a:pt x="430616" y="148590"/>
                    <a:pt x="424901" y="103823"/>
                    <a:pt x="392516" y="78105"/>
                  </a:cubicBezTo>
                  <a:close/>
                  <a:moveTo>
                    <a:pt x="382038" y="154305"/>
                  </a:moveTo>
                  <a:cubicBezTo>
                    <a:pt x="366798" y="178118"/>
                    <a:pt x="342034" y="187643"/>
                    <a:pt x="315363" y="192405"/>
                  </a:cubicBezTo>
                  <a:cubicBezTo>
                    <a:pt x="303934" y="194310"/>
                    <a:pt x="308696" y="186690"/>
                    <a:pt x="308696" y="181927"/>
                  </a:cubicBezTo>
                  <a:cubicBezTo>
                    <a:pt x="312506" y="152400"/>
                    <a:pt x="316316" y="122873"/>
                    <a:pt x="316316" y="93345"/>
                  </a:cubicBezTo>
                  <a:cubicBezTo>
                    <a:pt x="316316" y="86677"/>
                    <a:pt x="318221" y="84773"/>
                    <a:pt x="324888" y="85725"/>
                  </a:cubicBezTo>
                  <a:cubicBezTo>
                    <a:pt x="343938" y="87630"/>
                    <a:pt x="361084" y="92393"/>
                    <a:pt x="376323" y="105727"/>
                  </a:cubicBezTo>
                  <a:cubicBezTo>
                    <a:pt x="390611" y="118110"/>
                    <a:pt x="392516" y="138113"/>
                    <a:pt x="382038" y="154305"/>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D3B781F0-19A1-4A1C-A1D1-C7B052BE325D}"/>
                </a:ext>
              </a:extLst>
            </p:cNvPr>
            <p:cNvSpPr/>
            <p:nvPr/>
          </p:nvSpPr>
          <p:spPr>
            <a:xfrm>
              <a:off x="3293429" y="2725835"/>
              <a:ext cx="704850" cy="66675"/>
            </a:xfrm>
            <a:custGeom>
              <a:avLst/>
              <a:gdLst>
                <a:gd name="connsiteX0" fmla="*/ 0 w 704850"/>
                <a:gd name="connsiteY0" fmla="*/ 0 h 66675"/>
                <a:gd name="connsiteX1" fmla="*/ 352425 w 704850"/>
                <a:gd name="connsiteY1" fmla="*/ 73342 h 66675"/>
                <a:gd name="connsiteX2" fmla="*/ 704850 w 704850"/>
                <a:gd name="connsiteY2" fmla="*/ 0 h 66675"/>
                <a:gd name="connsiteX3" fmla="*/ 0 w 704850"/>
                <a:gd name="connsiteY3" fmla="*/ 0 h 66675"/>
              </a:gdLst>
              <a:ahLst/>
              <a:cxnLst>
                <a:cxn ang="0">
                  <a:pos x="connsiteX0" y="connsiteY0"/>
                </a:cxn>
                <a:cxn ang="0">
                  <a:pos x="connsiteX1" y="connsiteY1"/>
                </a:cxn>
                <a:cxn ang="0">
                  <a:pos x="connsiteX2" y="connsiteY2"/>
                </a:cxn>
                <a:cxn ang="0">
                  <a:pos x="connsiteX3" y="connsiteY3"/>
                </a:cxn>
              </a:cxnLst>
              <a:rect l="l" t="t" r="r" b="b"/>
              <a:pathLst>
                <a:path w="704850" h="66675">
                  <a:moveTo>
                    <a:pt x="0" y="0"/>
                  </a:moveTo>
                  <a:cubicBezTo>
                    <a:pt x="107633" y="46672"/>
                    <a:pt x="226695" y="73342"/>
                    <a:pt x="352425" y="73342"/>
                  </a:cubicBezTo>
                  <a:cubicBezTo>
                    <a:pt x="478155" y="73342"/>
                    <a:pt x="597218" y="47625"/>
                    <a:pt x="704850" y="0"/>
                  </a:cubicBezTo>
                  <a:lnTo>
                    <a:pt x="0" y="0"/>
                  </a:lnTo>
                  <a:close/>
                </a:path>
              </a:pathLst>
            </a:custGeom>
            <a:grpFill/>
            <a:ln w="9525" cap="flat">
              <a:noFill/>
              <a:prstDash val="solid"/>
              <a:miter/>
            </a:ln>
          </p:spPr>
          <p:txBody>
            <a:bodyPr rtlCol="0" anchor="ctr"/>
            <a:lstStyle/>
            <a:p>
              <a:endParaRPr lang="en-US"/>
            </a:p>
          </p:txBody>
        </p:sp>
      </p:grpSp>
      <p:sp>
        <p:nvSpPr>
          <p:cNvPr id="43" name="Freeform: Shape 42">
            <a:extLst>
              <a:ext uri="{FF2B5EF4-FFF2-40B4-BE49-F238E27FC236}">
                <a16:creationId xmlns:a16="http://schemas.microsoft.com/office/drawing/2014/main" id="{436063E2-C371-4413-9D8A-E69B0427B2CB}"/>
              </a:ext>
            </a:extLst>
          </p:cNvPr>
          <p:cNvSpPr/>
          <p:nvPr/>
        </p:nvSpPr>
        <p:spPr>
          <a:xfrm>
            <a:off x="7200378" y="5503666"/>
            <a:ext cx="21910" cy="21910"/>
          </a:xfrm>
          <a:custGeom>
            <a:avLst/>
            <a:gdLst>
              <a:gd name="connsiteX0" fmla="*/ 0 w 0"/>
              <a:gd name="connsiteY0" fmla="*/ 953 h 0"/>
              <a:gd name="connsiteX1" fmla="*/ 5715 w 0"/>
              <a:gd name="connsiteY1" fmla="*/ 0 h 0"/>
              <a:gd name="connsiteX2" fmla="*/ 4763 w 0"/>
              <a:gd name="connsiteY2" fmla="*/ 3810 h 0"/>
              <a:gd name="connsiteX3" fmla="*/ 0 w 0"/>
              <a:gd name="connsiteY3" fmla="*/ 953 h 0"/>
              <a:gd name="connsiteX4" fmla="*/ 0 w 0"/>
              <a:gd name="connsiteY4" fmla="*/ 953 h 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a:moveTo>
                  <a:pt x="0" y="953"/>
                </a:moveTo>
                <a:cubicBezTo>
                  <a:pt x="1905" y="953"/>
                  <a:pt x="3810" y="0"/>
                  <a:pt x="5715" y="0"/>
                </a:cubicBezTo>
                <a:cubicBezTo>
                  <a:pt x="5715" y="953"/>
                  <a:pt x="5715" y="2858"/>
                  <a:pt x="4763" y="3810"/>
                </a:cubicBezTo>
                <a:cubicBezTo>
                  <a:pt x="3810" y="2858"/>
                  <a:pt x="2857" y="953"/>
                  <a:pt x="0" y="953"/>
                </a:cubicBezTo>
                <a:cubicBezTo>
                  <a:pt x="952" y="0"/>
                  <a:pt x="0" y="953"/>
                  <a:pt x="0" y="953"/>
                </a:cubicBezTo>
                <a:close/>
              </a:path>
            </a:pathLst>
          </a:custGeom>
          <a:solidFill>
            <a:srgbClr val="F2EADB"/>
          </a:solidFill>
          <a:ln w="9525" cap="flat">
            <a:noFill/>
            <a:prstDash val="solid"/>
            <a:miter/>
          </a:ln>
        </p:spPr>
        <p:txBody>
          <a:bodyPr rtlCol="0" anchor="ctr"/>
          <a:lstStyle/>
          <a:p>
            <a:endParaRPr lang="en-US"/>
          </a:p>
        </p:txBody>
      </p:sp>
      <p:grpSp>
        <p:nvGrpSpPr>
          <p:cNvPr id="56" name="Group 55">
            <a:extLst>
              <a:ext uri="{FF2B5EF4-FFF2-40B4-BE49-F238E27FC236}">
                <a16:creationId xmlns:a16="http://schemas.microsoft.com/office/drawing/2014/main" id="{45A7C0DE-ACB4-4B7F-8B5A-9E87E72D4913}"/>
              </a:ext>
            </a:extLst>
          </p:cNvPr>
          <p:cNvGrpSpPr/>
          <p:nvPr/>
        </p:nvGrpSpPr>
        <p:grpSpPr>
          <a:xfrm>
            <a:off x="6912525" y="2024013"/>
            <a:ext cx="301654" cy="484094"/>
            <a:chOff x="6899592" y="1993712"/>
            <a:chExt cx="3149063" cy="5053610"/>
          </a:xfrm>
        </p:grpSpPr>
        <p:sp>
          <p:nvSpPr>
            <p:cNvPr id="53" name="Freeform: Shape 52">
              <a:extLst>
                <a:ext uri="{FF2B5EF4-FFF2-40B4-BE49-F238E27FC236}">
                  <a16:creationId xmlns:a16="http://schemas.microsoft.com/office/drawing/2014/main" id="{3895C6F3-374C-40B6-9E96-D4B731BD14DB}"/>
                </a:ext>
              </a:extLst>
            </p:cNvPr>
            <p:cNvSpPr/>
            <p:nvPr/>
          </p:nvSpPr>
          <p:spPr>
            <a:xfrm>
              <a:off x="6899592" y="1993712"/>
              <a:ext cx="3149063" cy="5053610"/>
            </a:xfrm>
            <a:custGeom>
              <a:avLst/>
              <a:gdLst>
                <a:gd name="connsiteX0" fmla="*/ 789030 w 3149063"/>
                <a:gd name="connsiteY0" fmla="*/ 5048021 h 5053610"/>
                <a:gd name="connsiteX1" fmla="*/ 791566 w 3149063"/>
                <a:gd name="connsiteY1" fmla="*/ 5048022 h 5053610"/>
                <a:gd name="connsiteX2" fmla="*/ 793454 w 3149063"/>
                <a:gd name="connsiteY2" fmla="*/ 5048831 h 5053610"/>
                <a:gd name="connsiteX3" fmla="*/ 787934 w 3149063"/>
                <a:gd name="connsiteY3" fmla="*/ 5047820 h 5053610"/>
                <a:gd name="connsiteX4" fmla="*/ 789030 w 3149063"/>
                <a:gd name="connsiteY4" fmla="*/ 5048021 h 5053610"/>
                <a:gd name="connsiteX5" fmla="*/ 769942 w 3149063"/>
                <a:gd name="connsiteY5" fmla="*/ 5048015 h 5053610"/>
                <a:gd name="connsiteX6" fmla="*/ 781958 w 3149063"/>
                <a:gd name="connsiteY6" fmla="*/ 5047834 h 5053610"/>
                <a:gd name="connsiteX7" fmla="*/ 2485194 w 3149063"/>
                <a:gd name="connsiteY7" fmla="*/ 0 h 5053610"/>
                <a:gd name="connsiteX8" fmla="*/ 3149063 w 3149063"/>
                <a:gd name="connsiteY8" fmla="*/ 0 h 5053610"/>
                <a:gd name="connsiteX9" fmla="*/ 3142489 w 3149063"/>
                <a:gd name="connsiteY9" fmla="*/ 144605 h 5053610"/>
                <a:gd name="connsiteX10" fmla="*/ 2594743 w 3149063"/>
                <a:gd name="connsiteY10" fmla="*/ 144605 h 5053610"/>
                <a:gd name="connsiteX11" fmla="*/ 2415083 w 3149063"/>
                <a:gd name="connsiteY11" fmla="*/ 322075 h 5053610"/>
                <a:gd name="connsiteX12" fmla="*/ 2309403 w 3149063"/>
                <a:gd name="connsiteY12" fmla="*/ 730351 h 5053610"/>
                <a:gd name="connsiteX13" fmla="*/ 2293947 w 3149063"/>
                <a:gd name="connsiteY13" fmla="*/ 790658 h 5053610"/>
                <a:gd name="connsiteX14" fmla="*/ 2330933 w 3149063"/>
                <a:gd name="connsiteY14" fmla="*/ 798189 h 5053610"/>
                <a:gd name="connsiteX15" fmla="*/ 2686767 w 3149063"/>
                <a:gd name="connsiteY15" fmla="*/ 900493 h 5053610"/>
                <a:gd name="connsiteX16" fmla="*/ 2903673 w 3149063"/>
                <a:gd name="connsiteY16" fmla="*/ 1152457 h 5053610"/>
                <a:gd name="connsiteX17" fmla="*/ 2555308 w 3149063"/>
                <a:gd name="connsiteY17" fmla="*/ 4616400 h 5053610"/>
                <a:gd name="connsiteX18" fmla="*/ 2106156 w 3149063"/>
                <a:gd name="connsiteY18" fmla="*/ 5048022 h 5053610"/>
                <a:gd name="connsiteX19" fmla="*/ 834291 w 3149063"/>
                <a:gd name="connsiteY19" fmla="*/ 5047714 h 5053610"/>
                <a:gd name="connsiteX20" fmla="*/ 787934 w 3149063"/>
                <a:gd name="connsiteY20" fmla="*/ 5047820 h 5053610"/>
                <a:gd name="connsiteX21" fmla="*/ 751379 w 3149063"/>
                <a:gd name="connsiteY21" fmla="*/ 5041129 h 5053610"/>
                <a:gd name="connsiteX22" fmla="*/ 359944 w 3149063"/>
                <a:gd name="connsiteY22" fmla="*/ 4636117 h 5053610"/>
                <a:gd name="connsiteX23" fmla="*/ 623 w 3149063"/>
                <a:gd name="connsiteY23" fmla="*/ 1292680 h 5053610"/>
                <a:gd name="connsiteX24" fmla="*/ 263541 w 3149063"/>
                <a:gd name="connsiteY24" fmla="*/ 880775 h 5053610"/>
                <a:gd name="connsiteX25" fmla="*/ 1993560 w 3149063"/>
                <a:gd name="connsiteY25" fmla="*/ 729495 h 5053610"/>
                <a:gd name="connsiteX26" fmla="*/ 2155090 w 3149063"/>
                <a:gd name="connsiteY26" fmla="*/ 762385 h 5053610"/>
                <a:gd name="connsiteX27" fmla="*/ 2316490 w 3149063"/>
                <a:gd name="connsiteY27" fmla="*/ 131459 h 5053610"/>
                <a:gd name="connsiteX28" fmla="*/ 2485194 w 3149063"/>
                <a:gd name="connsiteY28" fmla="*/ 0 h 5053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3149063" h="5053610">
                  <a:moveTo>
                    <a:pt x="789030" y="5048021"/>
                  </a:moveTo>
                  <a:lnTo>
                    <a:pt x="791566" y="5048022"/>
                  </a:lnTo>
                  <a:cubicBezTo>
                    <a:pt x="895912" y="5048022"/>
                    <a:pt x="869929" y="5060038"/>
                    <a:pt x="793454" y="5048831"/>
                  </a:cubicBezTo>
                  <a:close/>
                  <a:moveTo>
                    <a:pt x="787934" y="5047820"/>
                  </a:moveTo>
                  <a:lnTo>
                    <a:pt x="789030" y="5048021"/>
                  </a:lnTo>
                  <a:lnTo>
                    <a:pt x="769942" y="5048015"/>
                  </a:lnTo>
                  <a:cubicBezTo>
                    <a:pt x="741211" y="5047995"/>
                    <a:pt x="748392" y="5047926"/>
                    <a:pt x="781958" y="5047834"/>
                  </a:cubicBezTo>
                  <a:close/>
                  <a:moveTo>
                    <a:pt x="2485194" y="0"/>
                  </a:moveTo>
                  <a:lnTo>
                    <a:pt x="3149063" y="0"/>
                  </a:lnTo>
                  <a:lnTo>
                    <a:pt x="3142489" y="144605"/>
                  </a:lnTo>
                  <a:cubicBezTo>
                    <a:pt x="3142489" y="144605"/>
                    <a:pt x="2724012" y="144605"/>
                    <a:pt x="2594743" y="144605"/>
                  </a:cubicBezTo>
                  <a:cubicBezTo>
                    <a:pt x="2434803" y="144605"/>
                    <a:pt x="2443567" y="223480"/>
                    <a:pt x="2415083" y="322075"/>
                  </a:cubicBezTo>
                  <a:cubicBezTo>
                    <a:pt x="2409058" y="342890"/>
                    <a:pt x="2367840" y="502557"/>
                    <a:pt x="2309403" y="730351"/>
                  </a:cubicBezTo>
                  <a:lnTo>
                    <a:pt x="2293947" y="790658"/>
                  </a:lnTo>
                  <a:lnTo>
                    <a:pt x="2330933" y="798189"/>
                  </a:lnTo>
                  <a:cubicBezTo>
                    <a:pt x="2446375" y="826548"/>
                    <a:pt x="2564894" y="860508"/>
                    <a:pt x="2686767" y="900493"/>
                  </a:cubicBezTo>
                  <a:cubicBezTo>
                    <a:pt x="2862046" y="957461"/>
                    <a:pt x="2903673" y="1058246"/>
                    <a:pt x="2903673" y="1152457"/>
                  </a:cubicBezTo>
                  <a:cubicBezTo>
                    <a:pt x="2903673" y="1246670"/>
                    <a:pt x="2583790" y="4528760"/>
                    <a:pt x="2555308" y="4616400"/>
                  </a:cubicBezTo>
                  <a:cubicBezTo>
                    <a:pt x="2526824" y="4704039"/>
                    <a:pt x="2428231" y="5048022"/>
                    <a:pt x="2106156" y="5048022"/>
                  </a:cubicBezTo>
                  <a:cubicBezTo>
                    <a:pt x="1864601" y="5046380"/>
                    <a:pt x="1089404" y="5047201"/>
                    <a:pt x="834291" y="5047714"/>
                  </a:cubicBezTo>
                  <a:lnTo>
                    <a:pt x="787934" y="5047820"/>
                  </a:lnTo>
                  <a:lnTo>
                    <a:pt x="751379" y="5041129"/>
                  </a:lnTo>
                  <a:cubicBezTo>
                    <a:pt x="614748" y="5011238"/>
                    <a:pt x="394452" y="4915879"/>
                    <a:pt x="359944" y="4636117"/>
                  </a:cubicBezTo>
                  <a:cubicBezTo>
                    <a:pt x="298596" y="4138766"/>
                    <a:pt x="623" y="1292680"/>
                    <a:pt x="623" y="1292680"/>
                  </a:cubicBezTo>
                  <a:cubicBezTo>
                    <a:pt x="623" y="1292680"/>
                    <a:pt x="-25670" y="979371"/>
                    <a:pt x="263541" y="880775"/>
                  </a:cubicBezTo>
                  <a:cubicBezTo>
                    <a:pt x="779517" y="704950"/>
                    <a:pt x="1336163" y="624020"/>
                    <a:pt x="1993560" y="729495"/>
                  </a:cubicBezTo>
                  <a:lnTo>
                    <a:pt x="2155090" y="762385"/>
                  </a:lnTo>
                  <a:lnTo>
                    <a:pt x="2316490" y="131459"/>
                  </a:lnTo>
                  <a:cubicBezTo>
                    <a:pt x="2336208" y="54776"/>
                    <a:pt x="2406319" y="0"/>
                    <a:pt x="2485194" y="0"/>
                  </a:cubicBezTo>
                  <a:close/>
                </a:path>
              </a:pathLst>
            </a:custGeom>
            <a:solidFill>
              <a:schemeClr val="bg1"/>
            </a:solidFill>
            <a:ln w="9525" cap="flat">
              <a:noFill/>
              <a:prstDash val="solid"/>
              <a:miter/>
            </a:ln>
          </p:spPr>
          <p:txBody>
            <a:bodyPr wrap="square" rtlCol="0" anchor="ctr">
              <a:noAutofit/>
            </a:bodyPr>
            <a:lstStyle/>
            <a:p>
              <a:endParaRPr lang="en-US"/>
            </a:p>
          </p:txBody>
        </p:sp>
        <p:sp>
          <p:nvSpPr>
            <p:cNvPr id="55" name="Freeform: Shape 54">
              <a:extLst>
                <a:ext uri="{FF2B5EF4-FFF2-40B4-BE49-F238E27FC236}">
                  <a16:creationId xmlns:a16="http://schemas.microsoft.com/office/drawing/2014/main" id="{6AD683B1-A350-43B7-A68B-EBCAE6128C38}"/>
                </a:ext>
              </a:extLst>
            </p:cNvPr>
            <p:cNvSpPr/>
            <p:nvPr/>
          </p:nvSpPr>
          <p:spPr>
            <a:xfrm>
              <a:off x="7098972" y="2874136"/>
              <a:ext cx="2507105" cy="4021600"/>
            </a:xfrm>
            <a:custGeom>
              <a:avLst/>
              <a:gdLst>
                <a:gd name="connsiteX0" fmla="*/ 679591 w 2507105"/>
                <a:gd name="connsiteY0" fmla="*/ 4016421 h 4021600"/>
                <a:gd name="connsiteX1" fmla="*/ 682018 w 2507105"/>
                <a:gd name="connsiteY1" fmla="*/ 4016422 h 4021600"/>
                <a:gd name="connsiteX2" fmla="*/ 682980 w 2507105"/>
                <a:gd name="connsiteY2" fmla="*/ 4017231 h 4021600"/>
                <a:gd name="connsiteX3" fmla="*/ 678758 w 2507105"/>
                <a:gd name="connsiteY3" fmla="*/ 4016222 h 4021600"/>
                <a:gd name="connsiteX4" fmla="*/ 679591 w 2507105"/>
                <a:gd name="connsiteY4" fmla="*/ 4016421 h 4021600"/>
                <a:gd name="connsiteX5" fmla="*/ 663472 w 2507105"/>
                <a:gd name="connsiteY5" fmla="*/ 4016416 h 4021600"/>
                <a:gd name="connsiteX6" fmla="*/ 674228 w 2507105"/>
                <a:gd name="connsiteY6" fmla="*/ 4016234 h 4021600"/>
                <a:gd name="connsiteX7" fmla="*/ 809092 w 2507105"/>
                <a:gd name="connsiteY7" fmla="*/ 1886788 h 4021600"/>
                <a:gd name="connsiteX8" fmla="*/ 951507 w 2507105"/>
                <a:gd name="connsiteY8" fmla="*/ 2029203 h 4021600"/>
                <a:gd name="connsiteX9" fmla="*/ 809092 w 2507105"/>
                <a:gd name="connsiteY9" fmla="*/ 2171616 h 4021600"/>
                <a:gd name="connsiteX10" fmla="*/ 666679 w 2507105"/>
                <a:gd name="connsiteY10" fmla="*/ 2029203 h 4021600"/>
                <a:gd name="connsiteX11" fmla="*/ 809092 w 2507105"/>
                <a:gd name="connsiteY11" fmla="*/ 1886788 h 4021600"/>
                <a:gd name="connsiteX12" fmla="*/ 548366 w 2507105"/>
                <a:gd name="connsiteY12" fmla="*/ 1647970 h 4021600"/>
                <a:gd name="connsiteX13" fmla="*/ 649151 w 2507105"/>
                <a:gd name="connsiteY13" fmla="*/ 1748755 h 4021600"/>
                <a:gd name="connsiteX14" fmla="*/ 548366 w 2507105"/>
                <a:gd name="connsiteY14" fmla="*/ 1849540 h 4021600"/>
                <a:gd name="connsiteX15" fmla="*/ 447581 w 2507105"/>
                <a:gd name="connsiteY15" fmla="*/ 1748755 h 4021600"/>
                <a:gd name="connsiteX16" fmla="*/ 548366 w 2507105"/>
                <a:gd name="connsiteY16" fmla="*/ 1647970 h 4021600"/>
                <a:gd name="connsiteX17" fmla="*/ 1180739 w 2507105"/>
                <a:gd name="connsiteY17" fmla="*/ 353 h 4021600"/>
                <a:gd name="connsiteX18" fmla="*/ 1720645 w 2507105"/>
                <a:gd name="connsiteY18" fmla="*/ 42941 h 4021600"/>
                <a:gd name="connsiteX19" fmla="*/ 1904365 w 2507105"/>
                <a:gd name="connsiteY19" fmla="*/ 82674 h 4021600"/>
                <a:gd name="connsiteX20" fmla="*/ 1598760 w 2507105"/>
                <a:gd name="connsiteY20" fmla="*/ 1277311 h 4021600"/>
                <a:gd name="connsiteX21" fmla="*/ 1410646 w 2507105"/>
                <a:gd name="connsiteY21" fmla="*/ 1258656 h 4021600"/>
                <a:gd name="connsiteX22" fmla="*/ 419099 w 2507105"/>
                <a:gd name="connsiteY22" fmla="*/ 1371907 h 4021600"/>
                <a:gd name="connsiteX23" fmla="*/ 232865 w 2507105"/>
                <a:gd name="connsiteY23" fmla="*/ 1617297 h 4021600"/>
                <a:gd name="connsiteX24" fmla="*/ 487019 w 2507105"/>
                <a:gd name="connsiteY24" fmla="*/ 3624238 h 4021600"/>
                <a:gd name="connsiteX25" fmla="*/ 728849 w 2507105"/>
                <a:gd name="connsiteY25" fmla="*/ 3859767 h 4021600"/>
                <a:gd name="connsiteX26" fmla="*/ 791256 w 2507105"/>
                <a:gd name="connsiteY26" fmla="*/ 3871818 h 4021600"/>
                <a:gd name="connsiteX27" fmla="*/ 792451 w 2507105"/>
                <a:gd name="connsiteY27" fmla="*/ 3872049 h 4021600"/>
                <a:gd name="connsiteX28" fmla="*/ 791566 w 2507105"/>
                <a:gd name="connsiteY28" fmla="*/ 3871818 h 4021600"/>
                <a:gd name="connsiteX29" fmla="*/ 822034 w 2507105"/>
                <a:gd name="connsiteY29" fmla="*/ 3871818 h 4021600"/>
                <a:gd name="connsiteX30" fmla="*/ 1716161 w 2507105"/>
                <a:gd name="connsiteY30" fmla="*/ 3871818 h 4021600"/>
                <a:gd name="connsiteX31" fmla="*/ 2031662 w 2507105"/>
                <a:gd name="connsiteY31" fmla="*/ 3613282 h 4021600"/>
                <a:gd name="connsiteX32" fmla="*/ 2277052 w 2507105"/>
                <a:gd name="connsiteY32" fmla="*/ 1534039 h 4021600"/>
                <a:gd name="connsiteX33" fmla="*/ 2123684 w 2507105"/>
                <a:gd name="connsiteY33" fmla="*/ 1382863 h 4021600"/>
                <a:gd name="connsiteX34" fmla="*/ 1873407 w 2507105"/>
                <a:gd name="connsiteY34" fmla="*/ 1321913 h 4021600"/>
                <a:gd name="connsiteX35" fmla="*/ 1739766 w 2507105"/>
                <a:gd name="connsiteY35" fmla="*/ 1298879 h 4021600"/>
                <a:gd name="connsiteX36" fmla="*/ 1741343 w 2507105"/>
                <a:gd name="connsiteY36" fmla="*/ 1292695 h 4021600"/>
                <a:gd name="connsiteX37" fmla="*/ 2011698 w 2507105"/>
                <a:gd name="connsiteY37" fmla="*/ 233872 h 4021600"/>
                <a:gd name="connsiteX38" fmla="*/ 2042074 w 2507105"/>
                <a:gd name="connsiteY38" fmla="*/ 115176 h 4021600"/>
                <a:gd name="connsiteX39" fmla="*/ 2318680 w 2507105"/>
                <a:gd name="connsiteY39" fmla="*/ 199733 h 4021600"/>
                <a:gd name="connsiteX40" fmla="*/ 2507105 w 2507105"/>
                <a:gd name="connsiteY40" fmla="*/ 431977 h 4021600"/>
                <a:gd name="connsiteX41" fmla="*/ 2204750 w 2507105"/>
                <a:gd name="connsiteY41" fmla="*/ 3619853 h 4021600"/>
                <a:gd name="connsiteX42" fmla="*/ 1816947 w 2507105"/>
                <a:gd name="connsiteY42" fmla="*/ 4016422 h 4021600"/>
                <a:gd name="connsiteX43" fmla="*/ 719470 w 2507105"/>
                <a:gd name="connsiteY43" fmla="*/ 4016114 h 4021600"/>
                <a:gd name="connsiteX44" fmla="*/ 678758 w 2507105"/>
                <a:gd name="connsiteY44" fmla="*/ 4016222 h 4021600"/>
                <a:gd name="connsiteX45" fmla="*/ 605059 w 2507105"/>
                <a:gd name="connsiteY45" fmla="*/ 3998620 h 4021600"/>
                <a:gd name="connsiteX46" fmla="*/ 309551 w 2507105"/>
                <a:gd name="connsiteY46" fmla="*/ 3637381 h 4021600"/>
                <a:gd name="connsiteX47" fmla="*/ 621 w 2507105"/>
                <a:gd name="connsiteY47" fmla="*/ 561243 h 4021600"/>
                <a:gd name="connsiteX48" fmla="*/ 228483 w 2507105"/>
                <a:gd name="connsiteY48" fmla="*/ 182205 h 4021600"/>
                <a:gd name="connsiteX49" fmla="*/ 1180739 w 2507105"/>
                <a:gd name="connsiteY49" fmla="*/ 353 h 402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2507105" h="4021600">
                  <a:moveTo>
                    <a:pt x="679591" y="4016421"/>
                  </a:moveTo>
                  <a:lnTo>
                    <a:pt x="682018" y="4016422"/>
                  </a:lnTo>
                  <a:cubicBezTo>
                    <a:pt x="771574" y="4016422"/>
                    <a:pt x="748979" y="4027514"/>
                    <a:pt x="682980" y="4017231"/>
                  </a:cubicBezTo>
                  <a:close/>
                  <a:moveTo>
                    <a:pt x="678758" y="4016222"/>
                  </a:moveTo>
                  <a:lnTo>
                    <a:pt x="679591" y="4016421"/>
                  </a:lnTo>
                  <a:lnTo>
                    <a:pt x="663472" y="4016416"/>
                  </a:lnTo>
                  <a:cubicBezTo>
                    <a:pt x="638859" y="4016396"/>
                    <a:pt x="645180" y="4016327"/>
                    <a:pt x="674228" y="4016234"/>
                  </a:cubicBezTo>
                  <a:close/>
                  <a:moveTo>
                    <a:pt x="809092" y="1886788"/>
                  </a:moveTo>
                  <a:cubicBezTo>
                    <a:pt x="887747" y="1886788"/>
                    <a:pt x="951507" y="1950549"/>
                    <a:pt x="951507" y="2029203"/>
                  </a:cubicBezTo>
                  <a:cubicBezTo>
                    <a:pt x="951507" y="2107856"/>
                    <a:pt x="887747" y="2171616"/>
                    <a:pt x="809092" y="2171616"/>
                  </a:cubicBezTo>
                  <a:cubicBezTo>
                    <a:pt x="730440" y="2171616"/>
                    <a:pt x="666679" y="2107856"/>
                    <a:pt x="666679" y="2029203"/>
                  </a:cubicBezTo>
                  <a:cubicBezTo>
                    <a:pt x="666679" y="1950549"/>
                    <a:pt x="730440" y="1886788"/>
                    <a:pt x="809092" y="1886788"/>
                  </a:cubicBezTo>
                  <a:close/>
                  <a:moveTo>
                    <a:pt x="548366" y="1647970"/>
                  </a:moveTo>
                  <a:cubicBezTo>
                    <a:pt x="604027" y="1647970"/>
                    <a:pt x="649151" y="1693094"/>
                    <a:pt x="649151" y="1748755"/>
                  </a:cubicBezTo>
                  <a:cubicBezTo>
                    <a:pt x="649151" y="1804416"/>
                    <a:pt x="604027" y="1849540"/>
                    <a:pt x="548366" y="1849540"/>
                  </a:cubicBezTo>
                  <a:cubicBezTo>
                    <a:pt x="492705" y="1849540"/>
                    <a:pt x="447581" y="1804416"/>
                    <a:pt x="447581" y="1748755"/>
                  </a:cubicBezTo>
                  <a:cubicBezTo>
                    <a:pt x="447581" y="1693094"/>
                    <a:pt x="492705" y="1647970"/>
                    <a:pt x="548366" y="1647970"/>
                  </a:cubicBezTo>
                  <a:close/>
                  <a:moveTo>
                    <a:pt x="1180739" y="353"/>
                  </a:moveTo>
                  <a:cubicBezTo>
                    <a:pt x="1352320" y="-2386"/>
                    <a:pt x="1531639" y="10761"/>
                    <a:pt x="1720645" y="42941"/>
                  </a:cubicBezTo>
                  <a:lnTo>
                    <a:pt x="1904365" y="82674"/>
                  </a:lnTo>
                  <a:lnTo>
                    <a:pt x="1598760" y="1277311"/>
                  </a:lnTo>
                  <a:lnTo>
                    <a:pt x="1410646" y="1258656"/>
                  </a:lnTo>
                  <a:cubicBezTo>
                    <a:pt x="1044042" y="1235997"/>
                    <a:pt x="721728" y="1284267"/>
                    <a:pt x="419099" y="1371907"/>
                  </a:cubicBezTo>
                  <a:cubicBezTo>
                    <a:pt x="213147" y="1428872"/>
                    <a:pt x="232865" y="1617297"/>
                    <a:pt x="232865" y="1617297"/>
                  </a:cubicBezTo>
                  <a:cubicBezTo>
                    <a:pt x="232865" y="1617297"/>
                    <a:pt x="443199" y="3326262"/>
                    <a:pt x="487019" y="3624238"/>
                  </a:cubicBezTo>
                  <a:cubicBezTo>
                    <a:pt x="508929" y="3773224"/>
                    <a:pt x="633815" y="3835119"/>
                    <a:pt x="728849" y="3859767"/>
                  </a:cubicBezTo>
                  <a:lnTo>
                    <a:pt x="791256" y="3871818"/>
                  </a:lnTo>
                  <a:lnTo>
                    <a:pt x="792451" y="3872049"/>
                  </a:lnTo>
                  <a:cubicBezTo>
                    <a:pt x="846306" y="3878904"/>
                    <a:pt x="864690" y="3871818"/>
                    <a:pt x="791566" y="3871818"/>
                  </a:cubicBezTo>
                  <a:lnTo>
                    <a:pt x="822034" y="3871818"/>
                  </a:lnTo>
                  <a:cubicBezTo>
                    <a:pt x="1001763" y="3871818"/>
                    <a:pt x="1546906" y="3871818"/>
                    <a:pt x="1716161" y="3871818"/>
                  </a:cubicBezTo>
                  <a:cubicBezTo>
                    <a:pt x="1941831" y="3871818"/>
                    <a:pt x="2011942" y="3665865"/>
                    <a:pt x="2031662" y="3613282"/>
                  </a:cubicBezTo>
                  <a:cubicBezTo>
                    <a:pt x="2051380" y="3560698"/>
                    <a:pt x="2277052" y="1591005"/>
                    <a:pt x="2277052" y="1534039"/>
                  </a:cubicBezTo>
                  <a:cubicBezTo>
                    <a:pt x="2277052" y="1477074"/>
                    <a:pt x="2246379" y="1417918"/>
                    <a:pt x="2123684" y="1382863"/>
                  </a:cubicBezTo>
                  <a:cubicBezTo>
                    <a:pt x="2037962" y="1359036"/>
                    <a:pt x="1954601" y="1338803"/>
                    <a:pt x="1873407" y="1321913"/>
                  </a:cubicBezTo>
                  <a:lnTo>
                    <a:pt x="1739766" y="1298879"/>
                  </a:lnTo>
                  <a:lnTo>
                    <a:pt x="1741343" y="1292695"/>
                  </a:lnTo>
                  <a:cubicBezTo>
                    <a:pt x="1820923" y="980657"/>
                    <a:pt x="1922743" y="581669"/>
                    <a:pt x="2011698" y="233872"/>
                  </a:cubicBezTo>
                  <a:lnTo>
                    <a:pt x="2042074" y="115176"/>
                  </a:lnTo>
                  <a:lnTo>
                    <a:pt x="2318680" y="199733"/>
                  </a:lnTo>
                  <a:cubicBezTo>
                    <a:pt x="2469860" y="252316"/>
                    <a:pt x="2507105" y="344337"/>
                    <a:pt x="2507105" y="431977"/>
                  </a:cubicBezTo>
                  <a:cubicBezTo>
                    <a:pt x="2507105" y="519616"/>
                    <a:pt x="2231041" y="3538788"/>
                    <a:pt x="2204750" y="3619853"/>
                  </a:cubicBezTo>
                  <a:cubicBezTo>
                    <a:pt x="2180650" y="3700921"/>
                    <a:pt x="2095200" y="4018612"/>
                    <a:pt x="1816947" y="4016422"/>
                  </a:cubicBezTo>
                  <a:cubicBezTo>
                    <a:pt x="1608255" y="4014778"/>
                    <a:pt x="939868" y="4015600"/>
                    <a:pt x="719470" y="4016114"/>
                  </a:cubicBezTo>
                  <a:lnTo>
                    <a:pt x="678758" y="4016222"/>
                  </a:lnTo>
                  <a:lnTo>
                    <a:pt x="605059" y="3998620"/>
                  </a:lnTo>
                  <a:cubicBezTo>
                    <a:pt x="488664" y="3961099"/>
                    <a:pt x="335843" y="3866339"/>
                    <a:pt x="309551" y="3637381"/>
                  </a:cubicBezTo>
                  <a:cubicBezTo>
                    <a:pt x="256967" y="3179467"/>
                    <a:pt x="621" y="561243"/>
                    <a:pt x="621" y="561243"/>
                  </a:cubicBezTo>
                  <a:cubicBezTo>
                    <a:pt x="621" y="561243"/>
                    <a:pt x="-23479" y="274226"/>
                    <a:pt x="228483" y="182205"/>
                  </a:cubicBezTo>
                  <a:cubicBezTo>
                    <a:pt x="525362" y="74847"/>
                    <a:pt x="837577" y="5831"/>
                    <a:pt x="1180739" y="353"/>
                  </a:cubicBezTo>
                  <a:close/>
                </a:path>
              </a:pathLst>
            </a:custGeom>
            <a:solidFill>
              <a:schemeClr val="accent1"/>
            </a:solidFill>
            <a:ln w="9525" cap="flat">
              <a:noFill/>
              <a:prstDash val="solid"/>
              <a:miter/>
            </a:ln>
          </p:spPr>
          <p:txBody>
            <a:bodyPr wrap="square" rtlCol="0" anchor="ctr">
              <a:noAutofit/>
            </a:bodyPr>
            <a:lstStyle/>
            <a:p>
              <a:endParaRPr lang="en-US"/>
            </a:p>
          </p:txBody>
        </p:sp>
      </p:grpSp>
    </p:spTree>
    <p:extLst>
      <p:ext uri="{BB962C8B-B14F-4D97-AF65-F5344CB8AC3E}">
        <p14:creationId xmlns:p14="http://schemas.microsoft.com/office/powerpoint/2010/main" val="3856571986"/>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06381AD-4C2B-4745-99B1-0BBCE6131A71}"/>
              </a:ext>
            </a:extLst>
          </p:cNvPr>
          <p:cNvSpPr>
            <a:spLocks noGrp="1"/>
          </p:cNvSpPr>
          <p:nvPr>
            <p:ph type="body" sz="quarter" idx="10"/>
          </p:nvPr>
        </p:nvSpPr>
        <p:spPr>
          <a:prstGeom prst="rect">
            <a:avLst/>
          </a:prstGeom>
        </p:spPr>
        <p:txBody>
          <a:bodyPr/>
          <a:lstStyle/>
          <a:p>
            <a:r>
              <a:rPr lang="en-US" dirty="0"/>
              <a:t>Infographic Style</a:t>
            </a:r>
          </a:p>
        </p:txBody>
      </p:sp>
      <p:grpSp>
        <p:nvGrpSpPr>
          <p:cNvPr id="3" name="Group 2">
            <a:extLst>
              <a:ext uri="{FF2B5EF4-FFF2-40B4-BE49-F238E27FC236}">
                <a16:creationId xmlns:a16="http://schemas.microsoft.com/office/drawing/2014/main" id="{95568414-A7DE-460F-80B5-EACCFF5AA85F}"/>
              </a:ext>
            </a:extLst>
          </p:cNvPr>
          <p:cNvGrpSpPr/>
          <p:nvPr/>
        </p:nvGrpSpPr>
        <p:grpSpPr>
          <a:xfrm>
            <a:off x="9300983" y="4733618"/>
            <a:ext cx="1815812" cy="1292662"/>
            <a:chOff x="3017859" y="4283314"/>
            <a:chExt cx="1890849" cy="1292662"/>
          </a:xfrm>
        </p:grpSpPr>
        <p:sp>
          <p:nvSpPr>
            <p:cNvPr id="4" name="TextBox 3">
              <a:extLst>
                <a:ext uri="{FF2B5EF4-FFF2-40B4-BE49-F238E27FC236}">
                  <a16:creationId xmlns:a16="http://schemas.microsoft.com/office/drawing/2014/main" id="{B82A5168-7889-4EE9-A0E9-C6C113212A37}"/>
                </a:ext>
              </a:extLst>
            </p:cNvPr>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5" name="TextBox 4">
              <a:extLst>
                <a:ext uri="{FF2B5EF4-FFF2-40B4-BE49-F238E27FC236}">
                  <a16:creationId xmlns:a16="http://schemas.microsoft.com/office/drawing/2014/main" id="{4D16252B-0C76-411C-8C43-C8499FFCDE69}"/>
                </a:ext>
              </a:extLst>
            </p:cNvPr>
            <p:cNvSpPr txBox="1"/>
            <p:nvPr/>
          </p:nvSpPr>
          <p:spPr>
            <a:xfrm>
              <a:off x="3017859" y="4283314"/>
              <a:ext cx="1870812" cy="307777"/>
            </a:xfrm>
            <a:prstGeom prst="rect">
              <a:avLst/>
            </a:prstGeom>
            <a:noFill/>
          </p:spPr>
          <p:txBody>
            <a:bodyPr wrap="square" rtlCol="0">
              <a:spAutoFit/>
            </a:bodyPr>
            <a:lstStyle/>
            <a:p>
              <a:pPr algn="ctr"/>
              <a:r>
                <a:rPr lang="en-US" altLang="ko-KR" sz="1400" b="1" dirty="0">
                  <a:solidFill>
                    <a:schemeClr val="accent4"/>
                  </a:solidFill>
                  <a:cs typeface="Arial" pitchFamily="34" charset="0"/>
                </a:rPr>
                <a:t>Your Text Here</a:t>
              </a:r>
              <a:endParaRPr lang="ko-KR" altLang="en-US" sz="1400" b="1" dirty="0">
                <a:solidFill>
                  <a:schemeClr val="accent4"/>
                </a:solidFill>
                <a:cs typeface="Arial" pitchFamily="34" charset="0"/>
              </a:endParaRPr>
            </a:p>
          </p:txBody>
        </p:sp>
      </p:grpSp>
      <p:grpSp>
        <p:nvGrpSpPr>
          <p:cNvPr id="6" name="Group 5">
            <a:extLst>
              <a:ext uri="{FF2B5EF4-FFF2-40B4-BE49-F238E27FC236}">
                <a16:creationId xmlns:a16="http://schemas.microsoft.com/office/drawing/2014/main" id="{5D46B87A-B349-4897-B3C9-0D5FD39F2E81}"/>
              </a:ext>
            </a:extLst>
          </p:cNvPr>
          <p:cNvGrpSpPr/>
          <p:nvPr/>
        </p:nvGrpSpPr>
        <p:grpSpPr>
          <a:xfrm>
            <a:off x="967950" y="4733618"/>
            <a:ext cx="1815812" cy="1292662"/>
            <a:chOff x="3017859" y="4283314"/>
            <a:chExt cx="1890849" cy="1292662"/>
          </a:xfrm>
        </p:grpSpPr>
        <p:sp>
          <p:nvSpPr>
            <p:cNvPr id="7" name="TextBox 6">
              <a:extLst>
                <a:ext uri="{FF2B5EF4-FFF2-40B4-BE49-F238E27FC236}">
                  <a16:creationId xmlns:a16="http://schemas.microsoft.com/office/drawing/2014/main" id="{47930BFB-8343-45B6-8FAB-E7EE280E0611}"/>
                </a:ext>
              </a:extLst>
            </p:cNvPr>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8" name="TextBox 7">
              <a:extLst>
                <a:ext uri="{FF2B5EF4-FFF2-40B4-BE49-F238E27FC236}">
                  <a16:creationId xmlns:a16="http://schemas.microsoft.com/office/drawing/2014/main" id="{8B5B934A-EBD4-4A66-95AA-5B02312B585C}"/>
                </a:ext>
              </a:extLst>
            </p:cNvPr>
            <p:cNvSpPr txBox="1"/>
            <p:nvPr/>
          </p:nvSpPr>
          <p:spPr>
            <a:xfrm>
              <a:off x="3017859" y="4283314"/>
              <a:ext cx="1870812" cy="307777"/>
            </a:xfrm>
            <a:prstGeom prst="rect">
              <a:avLst/>
            </a:prstGeom>
            <a:noFill/>
          </p:spPr>
          <p:txBody>
            <a:bodyPr wrap="square" rtlCol="0">
              <a:spAutoFit/>
            </a:bodyPr>
            <a:lstStyle/>
            <a:p>
              <a:pPr algn="ctr"/>
              <a:r>
                <a:rPr lang="en-US" altLang="ko-KR" sz="1400" b="1" dirty="0">
                  <a:solidFill>
                    <a:schemeClr val="accent4"/>
                  </a:solidFill>
                  <a:cs typeface="Arial" pitchFamily="34" charset="0"/>
                </a:rPr>
                <a:t>Your Text Here</a:t>
              </a:r>
              <a:endParaRPr lang="ko-KR" altLang="en-US" sz="1400" b="1" dirty="0">
                <a:solidFill>
                  <a:schemeClr val="accent4"/>
                </a:solidFill>
                <a:cs typeface="Arial" pitchFamily="34" charset="0"/>
              </a:endParaRPr>
            </a:p>
          </p:txBody>
        </p:sp>
      </p:grpSp>
      <p:grpSp>
        <p:nvGrpSpPr>
          <p:cNvPr id="9" name="Group 8">
            <a:extLst>
              <a:ext uri="{FF2B5EF4-FFF2-40B4-BE49-F238E27FC236}">
                <a16:creationId xmlns:a16="http://schemas.microsoft.com/office/drawing/2014/main" id="{93E6E821-6B96-471D-873E-318F333A1D0B}"/>
              </a:ext>
            </a:extLst>
          </p:cNvPr>
          <p:cNvGrpSpPr/>
          <p:nvPr/>
        </p:nvGrpSpPr>
        <p:grpSpPr>
          <a:xfrm>
            <a:off x="3043819" y="3852378"/>
            <a:ext cx="1815812" cy="1292662"/>
            <a:chOff x="3017859" y="4283314"/>
            <a:chExt cx="1890849" cy="1292662"/>
          </a:xfrm>
        </p:grpSpPr>
        <p:sp>
          <p:nvSpPr>
            <p:cNvPr id="10" name="TextBox 9">
              <a:extLst>
                <a:ext uri="{FF2B5EF4-FFF2-40B4-BE49-F238E27FC236}">
                  <a16:creationId xmlns:a16="http://schemas.microsoft.com/office/drawing/2014/main" id="{8FFF09F0-18B3-4315-80E8-E5A818FC42A7}"/>
                </a:ext>
              </a:extLst>
            </p:cNvPr>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11" name="TextBox 10">
              <a:extLst>
                <a:ext uri="{FF2B5EF4-FFF2-40B4-BE49-F238E27FC236}">
                  <a16:creationId xmlns:a16="http://schemas.microsoft.com/office/drawing/2014/main" id="{32B7A703-7EC3-4ED0-AD59-E0BF44D59CCE}"/>
                </a:ext>
              </a:extLst>
            </p:cNvPr>
            <p:cNvSpPr txBox="1"/>
            <p:nvPr/>
          </p:nvSpPr>
          <p:spPr>
            <a:xfrm>
              <a:off x="3017859" y="4283314"/>
              <a:ext cx="1870812" cy="307777"/>
            </a:xfrm>
            <a:prstGeom prst="rect">
              <a:avLst/>
            </a:prstGeom>
            <a:noFill/>
          </p:spPr>
          <p:txBody>
            <a:bodyPr wrap="square" rtlCol="0">
              <a:spAutoFit/>
            </a:bodyPr>
            <a:lstStyle/>
            <a:p>
              <a:pPr algn="ctr"/>
              <a:r>
                <a:rPr lang="en-US" altLang="ko-KR" sz="1400" b="1" dirty="0">
                  <a:solidFill>
                    <a:schemeClr val="accent1"/>
                  </a:solidFill>
                  <a:cs typeface="Arial" pitchFamily="34" charset="0"/>
                </a:rPr>
                <a:t>Your Text Here</a:t>
              </a:r>
              <a:endParaRPr lang="ko-KR" altLang="en-US" sz="1400" b="1" dirty="0">
                <a:solidFill>
                  <a:schemeClr val="accent1"/>
                </a:solidFill>
                <a:cs typeface="Arial" pitchFamily="34" charset="0"/>
              </a:endParaRPr>
            </a:p>
          </p:txBody>
        </p:sp>
      </p:grpSp>
      <p:grpSp>
        <p:nvGrpSpPr>
          <p:cNvPr id="12" name="Group 11">
            <a:extLst>
              <a:ext uri="{FF2B5EF4-FFF2-40B4-BE49-F238E27FC236}">
                <a16:creationId xmlns:a16="http://schemas.microsoft.com/office/drawing/2014/main" id="{D4D18818-4FC1-484A-BA4B-0F05337396AF}"/>
              </a:ext>
            </a:extLst>
          </p:cNvPr>
          <p:cNvGrpSpPr/>
          <p:nvPr/>
        </p:nvGrpSpPr>
        <p:grpSpPr>
          <a:xfrm>
            <a:off x="5119688" y="4733618"/>
            <a:ext cx="1845367" cy="1292662"/>
            <a:chOff x="3017861" y="4283314"/>
            <a:chExt cx="1921626" cy="1292662"/>
          </a:xfrm>
        </p:grpSpPr>
        <p:sp>
          <p:nvSpPr>
            <p:cNvPr id="13" name="TextBox 12">
              <a:extLst>
                <a:ext uri="{FF2B5EF4-FFF2-40B4-BE49-F238E27FC236}">
                  <a16:creationId xmlns:a16="http://schemas.microsoft.com/office/drawing/2014/main" id="{FE30CCC2-2E34-4E1E-A66A-F36A0DC30E4D}"/>
                </a:ext>
              </a:extLst>
            </p:cNvPr>
            <p:cNvSpPr txBox="1"/>
            <p:nvPr/>
          </p:nvSpPr>
          <p:spPr>
            <a:xfrm>
              <a:off x="3021853" y="4560313"/>
              <a:ext cx="1917634"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14" name="TextBox 13">
              <a:extLst>
                <a:ext uri="{FF2B5EF4-FFF2-40B4-BE49-F238E27FC236}">
                  <a16:creationId xmlns:a16="http://schemas.microsoft.com/office/drawing/2014/main" id="{02675040-A380-4854-8831-16AA0AEA3731}"/>
                </a:ext>
              </a:extLst>
            </p:cNvPr>
            <p:cNvSpPr txBox="1"/>
            <p:nvPr/>
          </p:nvSpPr>
          <p:spPr>
            <a:xfrm>
              <a:off x="3017861" y="4283314"/>
              <a:ext cx="1901330" cy="307777"/>
            </a:xfrm>
            <a:prstGeom prst="rect">
              <a:avLst/>
            </a:prstGeom>
            <a:noFill/>
          </p:spPr>
          <p:txBody>
            <a:bodyPr wrap="square" rtlCol="0">
              <a:spAutoFit/>
            </a:bodyPr>
            <a:lstStyle/>
            <a:p>
              <a:pPr algn="ctr"/>
              <a:r>
                <a:rPr lang="en-US" altLang="ko-KR" sz="1400" b="1" dirty="0">
                  <a:solidFill>
                    <a:schemeClr val="accent2"/>
                  </a:solidFill>
                  <a:cs typeface="Arial" pitchFamily="34" charset="0"/>
                </a:rPr>
                <a:t>Your Text Here</a:t>
              </a:r>
              <a:endParaRPr lang="ko-KR" altLang="en-US" sz="1400" b="1" dirty="0">
                <a:solidFill>
                  <a:schemeClr val="accent2"/>
                </a:solidFill>
                <a:cs typeface="Arial" pitchFamily="34" charset="0"/>
              </a:endParaRPr>
            </a:p>
          </p:txBody>
        </p:sp>
      </p:grpSp>
      <p:grpSp>
        <p:nvGrpSpPr>
          <p:cNvPr id="15" name="Group 14">
            <a:extLst>
              <a:ext uri="{FF2B5EF4-FFF2-40B4-BE49-F238E27FC236}">
                <a16:creationId xmlns:a16="http://schemas.microsoft.com/office/drawing/2014/main" id="{EFD7038E-F4A7-4395-ABE7-9C8530DC272D}"/>
              </a:ext>
            </a:extLst>
          </p:cNvPr>
          <p:cNvGrpSpPr/>
          <p:nvPr/>
        </p:nvGrpSpPr>
        <p:grpSpPr>
          <a:xfrm>
            <a:off x="7225112" y="3852378"/>
            <a:ext cx="1815812" cy="1292662"/>
            <a:chOff x="3017859" y="4283314"/>
            <a:chExt cx="1890849" cy="1292662"/>
          </a:xfrm>
        </p:grpSpPr>
        <p:sp>
          <p:nvSpPr>
            <p:cNvPr id="16" name="TextBox 15">
              <a:extLst>
                <a:ext uri="{FF2B5EF4-FFF2-40B4-BE49-F238E27FC236}">
                  <a16:creationId xmlns:a16="http://schemas.microsoft.com/office/drawing/2014/main" id="{43DD0546-396D-47D9-9DBB-9B6A69562248}"/>
                </a:ext>
              </a:extLst>
            </p:cNvPr>
            <p:cNvSpPr txBox="1"/>
            <p:nvPr/>
          </p:nvSpPr>
          <p:spPr>
            <a:xfrm>
              <a:off x="3021856" y="4560313"/>
              <a:ext cx="1886852" cy="1015663"/>
            </a:xfrm>
            <a:prstGeom prst="rect">
              <a:avLst/>
            </a:prstGeom>
            <a:noFill/>
          </p:spPr>
          <p:txBody>
            <a:bodyPr wrap="square" rtlCol="0">
              <a:spAutoFit/>
            </a:bodyPr>
            <a:lstStyle/>
            <a:p>
              <a:pPr algn="ctr"/>
              <a:r>
                <a:rPr lang="en-US" altLang="ko-KR" sz="1200" dirty="0">
                  <a:solidFill>
                    <a:schemeClr val="tx1">
                      <a:lumMod val="65000"/>
                      <a:lumOff val="35000"/>
                    </a:schemeClr>
                  </a:solidFill>
                  <a:cs typeface="Arial" pitchFamily="34" charset="0"/>
                </a:rPr>
                <a:t>You can simply impress your audience and add a unique zing and appeal to your Presentations. </a:t>
              </a:r>
              <a:endParaRPr lang="ko-KR" altLang="en-US" sz="1200" dirty="0">
                <a:solidFill>
                  <a:schemeClr val="tx1">
                    <a:lumMod val="65000"/>
                    <a:lumOff val="35000"/>
                  </a:schemeClr>
                </a:solidFill>
                <a:cs typeface="Arial" pitchFamily="34" charset="0"/>
              </a:endParaRPr>
            </a:p>
          </p:txBody>
        </p:sp>
        <p:sp>
          <p:nvSpPr>
            <p:cNvPr id="17" name="TextBox 16">
              <a:extLst>
                <a:ext uri="{FF2B5EF4-FFF2-40B4-BE49-F238E27FC236}">
                  <a16:creationId xmlns:a16="http://schemas.microsoft.com/office/drawing/2014/main" id="{6683BAC4-0AC1-4530-BE0C-7D9A3DA004DB}"/>
                </a:ext>
              </a:extLst>
            </p:cNvPr>
            <p:cNvSpPr txBox="1"/>
            <p:nvPr/>
          </p:nvSpPr>
          <p:spPr>
            <a:xfrm>
              <a:off x="3017859" y="4283314"/>
              <a:ext cx="1870811" cy="307777"/>
            </a:xfrm>
            <a:prstGeom prst="rect">
              <a:avLst/>
            </a:prstGeom>
            <a:noFill/>
          </p:spPr>
          <p:txBody>
            <a:bodyPr wrap="square" rtlCol="0">
              <a:spAutoFit/>
            </a:bodyPr>
            <a:lstStyle/>
            <a:p>
              <a:pPr algn="ctr"/>
              <a:r>
                <a:rPr lang="en-US" altLang="ko-KR" sz="1400" b="1" dirty="0">
                  <a:solidFill>
                    <a:schemeClr val="accent3"/>
                  </a:solidFill>
                  <a:cs typeface="Arial" pitchFamily="34" charset="0"/>
                </a:rPr>
                <a:t>Your Text Here</a:t>
              </a:r>
              <a:endParaRPr lang="ko-KR" altLang="en-US" sz="1400" b="1" dirty="0">
                <a:solidFill>
                  <a:schemeClr val="accent3"/>
                </a:solidFill>
                <a:cs typeface="Arial" pitchFamily="34" charset="0"/>
              </a:endParaRPr>
            </a:p>
          </p:txBody>
        </p:sp>
      </p:grpSp>
      <p:grpSp>
        <p:nvGrpSpPr>
          <p:cNvPr id="18" name="Group 17">
            <a:extLst>
              <a:ext uri="{FF2B5EF4-FFF2-40B4-BE49-F238E27FC236}">
                <a16:creationId xmlns:a16="http://schemas.microsoft.com/office/drawing/2014/main" id="{9F6F75FF-EC39-4B96-9BBE-AE134142F105}"/>
              </a:ext>
            </a:extLst>
          </p:cNvPr>
          <p:cNvGrpSpPr/>
          <p:nvPr/>
        </p:nvGrpSpPr>
        <p:grpSpPr>
          <a:xfrm>
            <a:off x="1059314" y="2574013"/>
            <a:ext cx="1705060" cy="1796015"/>
            <a:chOff x="1046128" y="2903197"/>
            <a:chExt cx="1705060" cy="1796015"/>
          </a:xfrm>
        </p:grpSpPr>
        <p:sp>
          <p:nvSpPr>
            <p:cNvPr id="19" name="Oval 18">
              <a:extLst>
                <a:ext uri="{FF2B5EF4-FFF2-40B4-BE49-F238E27FC236}">
                  <a16:creationId xmlns:a16="http://schemas.microsoft.com/office/drawing/2014/main" id="{FCF33445-D9B9-445F-86DF-E7F0B40B9BC8}"/>
                </a:ext>
              </a:extLst>
            </p:cNvPr>
            <p:cNvSpPr/>
            <p:nvPr/>
          </p:nvSpPr>
          <p:spPr>
            <a:xfrm>
              <a:off x="1046128" y="3066128"/>
              <a:ext cx="1633084" cy="1633084"/>
            </a:xfrm>
            <a:prstGeom prst="ellipse">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dirty="0"/>
            </a:p>
          </p:txBody>
        </p:sp>
        <p:sp>
          <p:nvSpPr>
            <p:cNvPr id="20" name="Oval 19">
              <a:extLst>
                <a:ext uri="{FF2B5EF4-FFF2-40B4-BE49-F238E27FC236}">
                  <a16:creationId xmlns:a16="http://schemas.microsoft.com/office/drawing/2014/main" id="{A3CCA649-6825-4A78-A943-B7235B14F103}"/>
                </a:ext>
              </a:extLst>
            </p:cNvPr>
            <p:cNvSpPr/>
            <p:nvPr/>
          </p:nvSpPr>
          <p:spPr>
            <a:xfrm>
              <a:off x="1940213" y="2903197"/>
              <a:ext cx="810975" cy="81097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grpSp>
        <p:nvGrpSpPr>
          <p:cNvPr id="21" name="Group 20">
            <a:extLst>
              <a:ext uri="{FF2B5EF4-FFF2-40B4-BE49-F238E27FC236}">
                <a16:creationId xmlns:a16="http://schemas.microsoft.com/office/drawing/2014/main" id="{868155B0-F478-4D10-B92C-1109A49150BA}"/>
              </a:ext>
            </a:extLst>
          </p:cNvPr>
          <p:cNvGrpSpPr/>
          <p:nvPr/>
        </p:nvGrpSpPr>
        <p:grpSpPr>
          <a:xfrm>
            <a:off x="3137848" y="1591422"/>
            <a:ext cx="1730833" cy="1879719"/>
            <a:chOff x="3124662" y="1920606"/>
            <a:chExt cx="1730833" cy="1879719"/>
          </a:xfrm>
        </p:grpSpPr>
        <p:sp>
          <p:nvSpPr>
            <p:cNvPr id="22" name="Oval 21">
              <a:extLst>
                <a:ext uri="{FF2B5EF4-FFF2-40B4-BE49-F238E27FC236}">
                  <a16:creationId xmlns:a16="http://schemas.microsoft.com/office/drawing/2014/main" id="{C185D394-CEDB-47FF-96ED-C2E221936D80}"/>
                </a:ext>
              </a:extLst>
            </p:cNvPr>
            <p:cNvSpPr/>
            <p:nvPr/>
          </p:nvSpPr>
          <p:spPr>
            <a:xfrm>
              <a:off x="3124662" y="2167242"/>
              <a:ext cx="1633083" cy="1633083"/>
            </a:xfrm>
            <a:prstGeom prst="ellipse">
              <a:avLst/>
            </a:prstGeom>
            <a:solidFill>
              <a:schemeClr val="bg1"/>
            </a:solidFill>
            <a:ln w="635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3" name="Oval 22">
              <a:extLst>
                <a:ext uri="{FF2B5EF4-FFF2-40B4-BE49-F238E27FC236}">
                  <a16:creationId xmlns:a16="http://schemas.microsoft.com/office/drawing/2014/main" id="{FCE34EC7-460B-45CE-93B5-2061FDB1E16B}"/>
                </a:ext>
              </a:extLst>
            </p:cNvPr>
            <p:cNvSpPr/>
            <p:nvPr/>
          </p:nvSpPr>
          <p:spPr>
            <a:xfrm>
              <a:off x="4044520" y="1920606"/>
              <a:ext cx="810975" cy="81097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4" name="Group 23">
            <a:extLst>
              <a:ext uri="{FF2B5EF4-FFF2-40B4-BE49-F238E27FC236}">
                <a16:creationId xmlns:a16="http://schemas.microsoft.com/office/drawing/2014/main" id="{62122D37-513B-4F99-8566-0DF3BAD67005}"/>
              </a:ext>
            </a:extLst>
          </p:cNvPr>
          <p:cNvGrpSpPr/>
          <p:nvPr/>
        </p:nvGrpSpPr>
        <p:grpSpPr>
          <a:xfrm>
            <a:off x="5218020" y="2574014"/>
            <a:ext cx="1771861" cy="1796014"/>
            <a:chOff x="5204834" y="2903198"/>
            <a:chExt cx="1771861" cy="1796014"/>
          </a:xfrm>
        </p:grpSpPr>
        <p:sp>
          <p:nvSpPr>
            <p:cNvPr id="25" name="Oval 24">
              <a:extLst>
                <a:ext uri="{FF2B5EF4-FFF2-40B4-BE49-F238E27FC236}">
                  <a16:creationId xmlns:a16="http://schemas.microsoft.com/office/drawing/2014/main" id="{D9F29D38-1DF3-4737-83AD-09B6BB0FB847}"/>
                </a:ext>
              </a:extLst>
            </p:cNvPr>
            <p:cNvSpPr/>
            <p:nvPr/>
          </p:nvSpPr>
          <p:spPr>
            <a:xfrm>
              <a:off x="5204834" y="3066128"/>
              <a:ext cx="1633084" cy="1633084"/>
            </a:xfrm>
            <a:prstGeom prst="ellipse">
              <a:avLst/>
            </a:prstGeom>
            <a:solidFill>
              <a:schemeClr val="bg1"/>
            </a:solidFill>
            <a:ln w="635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6" name="Oval 25">
              <a:extLst>
                <a:ext uri="{FF2B5EF4-FFF2-40B4-BE49-F238E27FC236}">
                  <a16:creationId xmlns:a16="http://schemas.microsoft.com/office/drawing/2014/main" id="{B10A0261-CD4D-4FCD-9720-11B35A4A4F09}"/>
                </a:ext>
              </a:extLst>
            </p:cNvPr>
            <p:cNvSpPr/>
            <p:nvPr/>
          </p:nvSpPr>
          <p:spPr>
            <a:xfrm>
              <a:off x="6165720" y="2903198"/>
              <a:ext cx="810975" cy="8109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nvGrpSpPr>
          <p:cNvPr id="27" name="Group 26">
            <a:extLst>
              <a:ext uri="{FF2B5EF4-FFF2-40B4-BE49-F238E27FC236}">
                <a16:creationId xmlns:a16="http://schemas.microsoft.com/office/drawing/2014/main" id="{F1C524CF-B45B-4F75-B05C-D5B6B29DA05A}"/>
              </a:ext>
            </a:extLst>
          </p:cNvPr>
          <p:cNvGrpSpPr/>
          <p:nvPr/>
        </p:nvGrpSpPr>
        <p:grpSpPr>
          <a:xfrm>
            <a:off x="9392347" y="2574014"/>
            <a:ext cx="1822908" cy="1796014"/>
            <a:chOff x="9379161" y="2903198"/>
            <a:chExt cx="1822908" cy="1796014"/>
          </a:xfrm>
        </p:grpSpPr>
        <p:sp>
          <p:nvSpPr>
            <p:cNvPr id="28" name="Oval 27">
              <a:extLst>
                <a:ext uri="{FF2B5EF4-FFF2-40B4-BE49-F238E27FC236}">
                  <a16:creationId xmlns:a16="http://schemas.microsoft.com/office/drawing/2014/main" id="{74A5AACD-B5D8-4466-B659-EB032B023EEB}"/>
                </a:ext>
              </a:extLst>
            </p:cNvPr>
            <p:cNvSpPr/>
            <p:nvPr/>
          </p:nvSpPr>
          <p:spPr>
            <a:xfrm>
              <a:off x="9379161" y="3066129"/>
              <a:ext cx="1633084" cy="1633083"/>
            </a:xfrm>
            <a:prstGeom prst="ellipse">
              <a:avLst/>
            </a:prstGeom>
            <a:solidFill>
              <a:schemeClr val="bg1"/>
            </a:solidFill>
            <a:ln w="635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9" name="Oval 28">
              <a:extLst>
                <a:ext uri="{FF2B5EF4-FFF2-40B4-BE49-F238E27FC236}">
                  <a16:creationId xmlns:a16="http://schemas.microsoft.com/office/drawing/2014/main" id="{5801E43C-A22C-4AB7-B24F-59CE58610FC7}"/>
                </a:ext>
              </a:extLst>
            </p:cNvPr>
            <p:cNvSpPr/>
            <p:nvPr/>
          </p:nvSpPr>
          <p:spPr>
            <a:xfrm>
              <a:off x="10391094" y="2903198"/>
              <a:ext cx="810975" cy="8109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solidFill>
              </a:endParaRPr>
            </a:p>
          </p:txBody>
        </p:sp>
      </p:grpSp>
      <p:grpSp>
        <p:nvGrpSpPr>
          <p:cNvPr id="30" name="Group 29">
            <a:extLst>
              <a:ext uri="{FF2B5EF4-FFF2-40B4-BE49-F238E27FC236}">
                <a16:creationId xmlns:a16="http://schemas.microsoft.com/office/drawing/2014/main" id="{C478A0AC-63C0-4B29-9F23-6CEC6A38531A}"/>
              </a:ext>
            </a:extLst>
          </p:cNvPr>
          <p:cNvGrpSpPr/>
          <p:nvPr/>
        </p:nvGrpSpPr>
        <p:grpSpPr>
          <a:xfrm>
            <a:off x="7298193" y="1591421"/>
            <a:ext cx="1747322" cy="1879720"/>
            <a:chOff x="7285007" y="1920605"/>
            <a:chExt cx="1747322" cy="1879720"/>
          </a:xfrm>
        </p:grpSpPr>
        <p:sp>
          <p:nvSpPr>
            <p:cNvPr id="31" name="Oval 30">
              <a:extLst>
                <a:ext uri="{FF2B5EF4-FFF2-40B4-BE49-F238E27FC236}">
                  <a16:creationId xmlns:a16="http://schemas.microsoft.com/office/drawing/2014/main" id="{7DC0B8C3-1374-4291-9666-522B67ECE4CE}"/>
                </a:ext>
              </a:extLst>
            </p:cNvPr>
            <p:cNvSpPr/>
            <p:nvPr/>
          </p:nvSpPr>
          <p:spPr>
            <a:xfrm>
              <a:off x="7285007" y="2167241"/>
              <a:ext cx="1633084" cy="1633084"/>
            </a:xfrm>
            <a:prstGeom prst="ellipse">
              <a:avLst/>
            </a:prstGeom>
            <a:solidFill>
              <a:schemeClr val="bg1"/>
            </a:solidFill>
            <a:ln w="635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32" name="Oval 31">
              <a:extLst>
                <a:ext uri="{FF2B5EF4-FFF2-40B4-BE49-F238E27FC236}">
                  <a16:creationId xmlns:a16="http://schemas.microsoft.com/office/drawing/2014/main" id="{CCAB5163-0F92-480B-B95B-AF029D0C1BF9}"/>
                </a:ext>
              </a:extLst>
            </p:cNvPr>
            <p:cNvSpPr/>
            <p:nvPr/>
          </p:nvSpPr>
          <p:spPr>
            <a:xfrm>
              <a:off x="8221353" y="1920605"/>
              <a:ext cx="810976" cy="810976"/>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sp>
        <p:nvSpPr>
          <p:cNvPr id="33" name="TextBox 32">
            <a:extLst>
              <a:ext uri="{FF2B5EF4-FFF2-40B4-BE49-F238E27FC236}">
                <a16:creationId xmlns:a16="http://schemas.microsoft.com/office/drawing/2014/main" id="{C1658BD6-C6FB-4E11-8A71-1FC968395DF4}"/>
              </a:ext>
            </a:extLst>
          </p:cNvPr>
          <p:cNvSpPr txBox="1"/>
          <p:nvPr/>
        </p:nvSpPr>
        <p:spPr>
          <a:xfrm>
            <a:off x="1368134" y="3298328"/>
            <a:ext cx="1015444" cy="584775"/>
          </a:xfrm>
          <a:prstGeom prst="rect">
            <a:avLst/>
          </a:prstGeom>
          <a:noFill/>
        </p:spPr>
        <p:txBody>
          <a:bodyPr wrap="square" rtlCol="0">
            <a:spAutoFit/>
          </a:bodyPr>
          <a:lstStyle/>
          <a:p>
            <a:pPr algn="ctr"/>
            <a:r>
              <a:rPr lang="en-US" altLang="ko-KR" sz="3200" b="1" dirty="0">
                <a:solidFill>
                  <a:schemeClr val="accent4"/>
                </a:solidFill>
                <a:cs typeface="Arial" pitchFamily="34" charset="0"/>
              </a:rPr>
              <a:t>42%</a:t>
            </a:r>
            <a:endParaRPr lang="ko-KR" altLang="en-US" sz="3200" b="1" dirty="0">
              <a:solidFill>
                <a:schemeClr val="accent4"/>
              </a:solidFill>
              <a:cs typeface="Arial" pitchFamily="34" charset="0"/>
            </a:endParaRPr>
          </a:p>
        </p:txBody>
      </p:sp>
      <p:sp>
        <p:nvSpPr>
          <p:cNvPr id="34" name="TextBox 33">
            <a:extLst>
              <a:ext uri="{FF2B5EF4-FFF2-40B4-BE49-F238E27FC236}">
                <a16:creationId xmlns:a16="http://schemas.microsoft.com/office/drawing/2014/main" id="{9A8B9B88-73F2-45D8-8E98-43B05506A020}"/>
              </a:ext>
            </a:extLst>
          </p:cNvPr>
          <p:cNvSpPr txBox="1"/>
          <p:nvPr/>
        </p:nvSpPr>
        <p:spPr>
          <a:xfrm>
            <a:off x="3451392" y="2381858"/>
            <a:ext cx="1015444" cy="584775"/>
          </a:xfrm>
          <a:prstGeom prst="rect">
            <a:avLst/>
          </a:prstGeom>
          <a:noFill/>
        </p:spPr>
        <p:txBody>
          <a:bodyPr wrap="square" rtlCol="0">
            <a:spAutoFit/>
          </a:bodyPr>
          <a:lstStyle/>
          <a:p>
            <a:pPr algn="ctr"/>
            <a:r>
              <a:rPr lang="en-US" altLang="ko-KR" sz="3200" b="1" dirty="0">
                <a:solidFill>
                  <a:schemeClr val="accent1"/>
                </a:solidFill>
                <a:cs typeface="Arial" pitchFamily="34" charset="0"/>
              </a:rPr>
              <a:t>38%</a:t>
            </a:r>
            <a:endParaRPr lang="ko-KR" altLang="en-US" sz="3200" b="1" dirty="0">
              <a:solidFill>
                <a:schemeClr val="accent1"/>
              </a:solidFill>
              <a:cs typeface="Arial" pitchFamily="34" charset="0"/>
            </a:endParaRPr>
          </a:p>
        </p:txBody>
      </p:sp>
      <p:sp>
        <p:nvSpPr>
          <p:cNvPr id="35" name="TextBox 34">
            <a:extLst>
              <a:ext uri="{FF2B5EF4-FFF2-40B4-BE49-F238E27FC236}">
                <a16:creationId xmlns:a16="http://schemas.microsoft.com/office/drawing/2014/main" id="{24C3ED42-DDF5-4C70-B5BD-C7BDBD136813}"/>
              </a:ext>
            </a:extLst>
          </p:cNvPr>
          <p:cNvSpPr txBox="1"/>
          <p:nvPr/>
        </p:nvSpPr>
        <p:spPr>
          <a:xfrm>
            <a:off x="5534650" y="3298328"/>
            <a:ext cx="1015444" cy="584775"/>
          </a:xfrm>
          <a:prstGeom prst="rect">
            <a:avLst/>
          </a:prstGeom>
          <a:noFill/>
        </p:spPr>
        <p:txBody>
          <a:bodyPr wrap="square" rtlCol="0">
            <a:spAutoFit/>
          </a:bodyPr>
          <a:lstStyle/>
          <a:p>
            <a:pPr algn="ctr"/>
            <a:r>
              <a:rPr lang="en-US" altLang="ko-KR" sz="3200" b="1" dirty="0">
                <a:solidFill>
                  <a:schemeClr val="accent2"/>
                </a:solidFill>
                <a:cs typeface="Arial" pitchFamily="34" charset="0"/>
              </a:rPr>
              <a:t>54%</a:t>
            </a:r>
            <a:endParaRPr lang="ko-KR" altLang="en-US" sz="3200" b="1" dirty="0">
              <a:solidFill>
                <a:schemeClr val="accent2"/>
              </a:solidFill>
              <a:cs typeface="Arial" pitchFamily="34" charset="0"/>
            </a:endParaRPr>
          </a:p>
        </p:txBody>
      </p:sp>
      <p:sp>
        <p:nvSpPr>
          <p:cNvPr id="36" name="TextBox 35">
            <a:extLst>
              <a:ext uri="{FF2B5EF4-FFF2-40B4-BE49-F238E27FC236}">
                <a16:creationId xmlns:a16="http://schemas.microsoft.com/office/drawing/2014/main" id="{45E1BA42-0195-431A-945D-AA85DD719698}"/>
              </a:ext>
            </a:extLst>
          </p:cNvPr>
          <p:cNvSpPr txBox="1"/>
          <p:nvPr/>
        </p:nvSpPr>
        <p:spPr>
          <a:xfrm>
            <a:off x="7617908" y="2381858"/>
            <a:ext cx="1015444" cy="584775"/>
          </a:xfrm>
          <a:prstGeom prst="rect">
            <a:avLst/>
          </a:prstGeom>
          <a:noFill/>
        </p:spPr>
        <p:txBody>
          <a:bodyPr wrap="square" rtlCol="0">
            <a:spAutoFit/>
          </a:bodyPr>
          <a:lstStyle/>
          <a:p>
            <a:pPr algn="ctr"/>
            <a:r>
              <a:rPr lang="en-US" altLang="ko-KR" sz="3200" b="1" dirty="0">
                <a:solidFill>
                  <a:schemeClr val="accent3"/>
                </a:solidFill>
                <a:cs typeface="Arial" pitchFamily="34" charset="0"/>
              </a:rPr>
              <a:t>67%</a:t>
            </a:r>
            <a:endParaRPr lang="ko-KR" altLang="en-US" sz="3200" b="1" dirty="0">
              <a:solidFill>
                <a:schemeClr val="accent3"/>
              </a:solidFill>
              <a:cs typeface="Arial" pitchFamily="34" charset="0"/>
            </a:endParaRPr>
          </a:p>
        </p:txBody>
      </p:sp>
      <p:sp>
        <p:nvSpPr>
          <p:cNvPr id="37" name="TextBox 36">
            <a:extLst>
              <a:ext uri="{FF2B5EF4-FFF2-40B4-BE49-F238E27FC236}">
                <a16:creationId xmlns:a16="http://schemas.microsoft.com/office/drawing/2014/main" id="{3C9BF602-213C-4B12-AE3B-8A77377A1C14}"/>
              </a:ext>
            </a:extLst>
          </p:cNvPr>
          <p:cNvSpPr txBox="1"/>
          <p:nvPr/>
        </p:nvSpPr>
        <p:spPr>
          <a:xfrm>
            <a:off x="9701167" y="3298328"/>
            <a:ext cx="1015444" cy="584775"/>
          </a:xfrm>
          <a:prstGeom prst="rect">
            <a:avLst/>
          </a:prstGeom>
          <a:noFill/>
        </p:spPr>
        <p:txBody>
          <a:bodyPr wrap="square" rtlCol="0">
            <a:spAutoFit/>
          </a:bodyPr>
          <a:lstStyle/>
          <a:p>
            <a:pPr algn="ctr"/>
            <a:r>
              <a:rPr lang="en-US" altLang="ko-KR" sz="3200" b="1" dirty="0">
                <a:solidFill>
                  <a:schemeClr val="accent4"/>
                </a:solidFill>
                <a:cs typeface="Arial" pitchFamily="34" charset="0"/>
              </a:rPr>
              <a:t>75%</a:t>
            </a:r>
            <a:endParaRPr lang="ko-KR" altLang="en-US" sz="3200" b="1" dirty="0">
              <a:solidFill>
                <a:schemeClr val="accent4"/>
              </a:solidFill>
              <a:cs typeface="Arial" pitchFamily="34" charset="0"/>
            </a:endParaRPr>
          </a:p>
        </p:txBody>
      </p:sp>
      <p:sp>
        <p:nvSpPr>
          <p:cNvPr id="38" name="Isosceles Triangle 51">
            <a:extLst>
              <a:ext uri="{FF2B5EF4-FFF2-40B4-BE49-F238E27FC236}">
                <a16:creationId xmlns:a16="http://schemas.microsoft.com/office/drawing/2014/main" id="{6955B054-868D-4FF2-8EED-23E01CF8FF85}"/>
              </a:ext>
            </a:extLst>
          </p:cNvPr>
          <p:cNvSpPr/>
          <p:nvPr/>
        </p:nvSpPr>
        <p:spPr>
          <a:xfrm>
            <a:off x="2206341" y="2846373"/>
            <a:ext cx="340192" cy="249465"/>
          </a:xfrm>
          <a:custGeom>
            <a:avLst/>
            <a:gdLst/>
            <a:ahLst/>
            <a:cxnLst/>
            <a:rect l="l" t="t" r="r" b="b"/>
            <a:pathLst>
              <a:path w="3240001" h="2375905">
                <a:moveTo>
                  <a:pt x="1974640" y="1379575"/>
                </a:moveTo>
                <a:lnTo>
                  <a:pt x="3240001" y="2375905"/>
                </a:lnTo>
                <a:lnTo>
                  <a:pt x="1" y="2375905"/>
                </a:lnTo>
                <a:lnTo>
                  <a:pt x="1269863" y="1399042"/>
                </a:lnTo>
                <a:lnTo>
                  <a:pt x="1610574" y="1745545"/>
                </a:lnTo>
                <a:close/>
                <a:moveTo>
                  <a:pt x="3240001" y="126952"/>
                </a:moveTo>
                <a:lnTo>
                  <a:pt x="3240001" y="2258912"/>
                </a:lnTo>
                <a:lnTo>
                  <a:pt x="2032457" y="1334195"/>
                </a:lnTo>
                <a:close/>
                <a:moveTo>
                  <a:pt x="0" y="117525"/>
                </a:moveTo>
                <a:lnTo>
                  <a:pt x="1207545" y="1324768"/>
                </a:lnTo>
                <a:lnTo>
                  <a:pt x="0" y="2249485"/>
                </a:lnTo>
                <a:close/>
                <a:moveTo>
                  <a:pt x="0" y="0"/>
                </a:moveTo>
                <a:lnTo>
                  <a:pt x="3240000" y="0"/>
                </a:lnTo>
                <a:lnTo>
                  <a:pt x="1610572" y="1620513"/>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39" name="Rounded Rectangle 6">
            <a:extLst>
              <a:ext uri="{FF2B5EF4-FFF2-40B4-BE49-F238E27FC236}">
                <a16:creationId xmlns:a16="http://schemas.microsoft.com/office/drawing/2014/main" id="{A22A37AD-330D-49A4-A680-A6E111AC75A1}"/>
              </a:ext>
            </a:extLst>
          </p:cNvPr>
          <p:cNvSpPr/>
          <p:nvPr/>
        </p:nvSpPr>
        <p:spPr>
          <a:xfrm>
            <a:off x="10659431" y="2806125"/>
            <a:ext cx="353425" cy="359323"/>
          </a:xfrm>
          <a:custGeom>
            <a:avLst/>
            <a:gdLst/>
            <a:ahLst/>
            <a:cxnLst/>
            <a:rect l="l" t="t" r="r" b="b"/>
            <a:pathLst>
              <a:path w="3186824" h="3060919">
                <a:moveTo>
                  <a:pt x="1045874" y="2696689"/>
                </a:moveTo>
                <a:lnTo>
                  <a:pt x="2125874" y="2696689"/>
                </a:lnTo>
                <a:lnTo>
                  <a:pt x="2125874" y="2804689"/>
                </a:lnTo>
                <a:lnTo>
                  <a:pt x="1045874" y="2804689"/>
                </a:lnTo>
                <a:close/>
                <a:moveTo>
                  <a:pt x="1045874" y="2410468"/>
                </a:moveTo>
                <a:lnTo>
                  <a:pt x="2125874" y="2410468"/>
                </a:lnTo>
                <a:lnTo>
                  <a:pt x="2125874" y="2518468"/>
                </a:lnTo>
                <a:lnTo>
                  <a:pt x="1045874" y="2518468"/>
                </a:lnTo>
                <a:close/>
                <a:moveTo>
                  <a:pt x="1045874" y="2124247"/>
                </a:moveTo>
                <a:lnTo>
                  <a:pt x="2125874" y="2124247"/>
                </a:lnTo>
                <a:lnTo>
                  <a:pt x="2125874" y="2232247"/>
                </a:lnTo>
                <a:lnTo>
                  <a:pt x="1045874" y="2232247"/>
                </a:lnTo>
                <a:close/>
                <a:moveTo>
                  <a:pt x="902547" y="1956791"/>
                </a:moveTo>
                <a:lnTo>
                  <a:pt x="902547" y="2109191"/>
                </a:lnTo>
                <a:lnTo>
                  <a:pt x="902547" y="2185391"/>
                </a:lnTo>
                <a:lnTo>
                  <a:pt x="902547" y="2376263"/>
                </a:lnTo>
                <a:lnTo>
                  <a:pt x="902547" y="2973921"/>
                </a:lnTo>
                <a:lnTo>
                  <a:pt x="2284277" y="2973921"/>
                </a:lnTo>
                <a:lnTo>
                  <a:pt x="2284277" y="2376263"/>
                </a:lnTo>
                <a:lnTo>
                  <a:pt x="2284277" y="2185391"/>
                </a:lnTo>
                <a:lnTo>
                  <a:pt x="2284277" y="2109191"/>
                </a:lnTo>
                <a:lnTo>
                  <a:pt x="2284277" y="1956791"/>
                </a:lnTo>
                <a:close/>
                <a:moveTo>
                  <a:pt x="469172" y="1728191"/>
                </a:moveTo>
                <a:lnTo>
                  <a:pt x="469172" y="2185391"/>
                </a:lnTo>
                <a:lnTo>
                  <a:pt x="767127" y="2185391"/>
                </a:lnTo>
                <a:lnTo>
                  <a:pt x="767127" y="2109191"/>
                </a:lnTo>
                <a:lnTo>
                  <a:pt x="545372" y="2109191"/>
                </a:lnTo>
                <a:lnTo>
                  <a:pt x="545372" y="1804391"/>
                </a:lnTo>
                <a:lnTo>
                  <a:pt x="2641452" y="1804391"/>
                </a:lnTo>
                <a:lnTo>
                  <a:pt x="2641452" y="2109191"/>
                </a:lnTo>
                <a:lnTo>
                  <a:pt x="2419697" y="2109191"/>
                </a:lnTo>
                <a:lnTo>
                  <a:pt x="2419697" y="2185391"/>
                </a:lnTo>
                <a:lnTo>
                  <a:pt x="2717652" y="2185391"/>
                </a:lnTo>
                <a:lnTo>
                  <a:pt x="2717652" y="1728191"/>
                </a:lnTo>
                <a:close/>
                <a:moveTo>
                  <a:pt x="2819005" y="1350909"/>
                </a:moveTo>
                <a:cubicBezTo>
                  <a:pt x="2769294" y="1350909"/>
                  <a:pt x="2728995" y="1391208"/>
                  <a:pt x="2728995" y="1440919"/>
                </a:cubicBezTo>
                <a:cubicBezTo>
                  <a:pt x="2728995" y="1490630"/>
                  <a:pt x="2769294" y="1530929"/>
                  <a:pt x="2819005" y="1530929"/>
                </a:cubicBezTo>
                <a:cubicBezTo>
                  <a:pt x="2868716" y="1530929"/>
                  <a:pt x="2909015" y="1490630"/>
                  <a:pt x="2909015" y="1440919"/>
                </a:cubicBezTo>
                <a:cubicBezTo>
                  <a:pt x="2909015" y="1391208"/>
                  <a:pt x="2868716" y="1350909"/>
                  <a:pt x="2819005" y="1350909"/>
                </a:cubicBezTo>
                <a:close/>
                <a:moveTo>
                  <a:pt x="2509707" y="1350909"/>
                </a:moveTo>
                <a:cubicBezTo>
                  <a:pt x="2459996" y="1350909"/>
                  <a:pt x="2419697" y="1391208"/>
                  <a:pt x="2419697" y="1440919"/>
                </a:cubicBezTo>
                <a:cubicBezTo>
                  <a:pt x="2419697" y="1490630"/>
                  <a:pt x="2459996" y="1530929"/>
                  <a:pt x="2509707" y="1530929"/>
                </a:cubicBezTo>
                <a:cubicBezTo>
                  <a:pt x="2559418" y="1530929"/>
                  <a:pt x="2599717" y="1490630"/>
                  <a:pt x="2599717" y="1440919"/>
                </a:cubicBezTo>
                <a:cubicBezTo>
                  <a:pt x="2599717" y="1391208"/>
                  <a:pt x="2559418" y="1350909"/>
                  <a:pt x="2509707" y="1350909"/>
                </a:cubicBezTo>
                <a:close/>
                <a:moveTo>
                  <a:pt x="195993" y="1200328"/>
                </a:moveTo>
                <a:lnTo>
                  <a:pt x="2990831" y="1200328"/>
                </a:lnTo>
                <a:cubicBezTo>
                  <a:pt x="3099075" y="1200328"/>
                  <a:pt x="3186824" y="1288077"/>
                  <a:pt x="3186824" y="1396321"/>
                </a:cubicBezTo>
                <a:lnTo>
                  <a:pt x="3186824" y="2180270"/>
                </a:lnTo>
                <a:cubicBezTo>
                  <a:pt x="3186824" y="2288514"/>
                  <a:pt x="3099075" y="2376263"/>
                  <a:pt x="2990831" y="2376263"/>
                </a:cubicBezTo>
                <a:lnTo>
                  <a:pt x="2419697" y="2376263"/>
                </a:lnTo>
                <a:lnTo>
                  <a:pt x="2419697" y="3060919"/>
                </a:lnTo>
                <a:lnTo>
                  <a:pt x="767127" y="3060919"/>
                </a:lnTo>
                <a:lnTo>
                  <a:pt x="767127" y="2376263"/>
                </a:lnTo>
                <a:lnTo>
                  <a:pt x="195993" y="2376263"/>
                </a:lnTo>
                <a:cubicBezTo>
                  <a:pt x="87749" y="2376263"/>
                  <a:pt x="0" y="2288514"/>
                  <a:pt x="0" y="2180270"/>
                </a:cubicBezTo>
                <a:lnTo>
                  <a:pt x="0" y="1396321"/>
                </a:lnTo>
                <a:cubicBezTo>
                  <a:pt x="0" y="1288077"/>
                  <a:pt x="87749" y="1200328"/>
                  <a:pt x="195993" y="1200328"/>
                </a:cubicBezTo>
                <a:close/>
                <a:moveTo>
                  <a:pt x="767127" y="0"/>
                </a:moveTo>
                <a:lnTo>
                  <a:pt x="2419697" y="0"/>
                </a:lnTo>
                <a:lnTo>
                  <a:pt x="2419697" y="190589"/>
                </a:lnTo>
                <a:lnTo>
                  <a:pt x="2565249" y="190589"/>
                </a:lnTo>
                <a:cubicBezTo>
                  <a:pt x="2649419" y="190589"/>
                  <a:pt x="2717652" y="258822"/>
                  <a:pt x="2717652" y="342992"/>
                </a:cubicBezTo>
                <a:lnTo>
                  <a:pt x="2717652" y="1104989"/>
                </a:lnTo>
                <a:lnTo>
                  <a:pt x="2284277" y="1104989"/>
                </a:lnTo>
                <a:lnTo>
                  <a:pt x="2284277" y="1104128"/>
                </a:lnTo>
                <a:lnTo>
                  <a:pt x="2284277" y="190589"/>
                </a:lnTo>
                <a:lnTo>
                  <a:pt x="2284277" y="96523"/>
                </a:lnTo>
                <a:lnTo>
                  <a:pt x="902547" y="96523"/>
                </a:lnTo>
                <a:lnTo>
                  <a:pt x="902547" y="190589"/>
                </a:lnTo>
                <a:lnTo>
                  <a:pt x="902547" y="1104128"/>
                </a:lnTo>
                <a:lnTo>
                  <a:pt x="902547" y="1104989"/>
                </a:lnTo>
                <a:lnTo>
                  <a:pt x="469172" y="1104989"/>
                </a:lnTo>
                <a:lnTo>
                  <a:pt x="469172" y="342992"/>
                </a:lnTo>
                <a:cubicBezTo>
                  <a:pt x="469172" y="258822"/>
                  <a:pt x="537405" y="190589"/>
                  <a:pt x="621575" y="190589"/>
                </a:cubicBezTo>
                <a:lnTo>
                  <a:pt x="767127" y="19058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0" name="Round Same Side Corner Rectangle 11">
            <a:extLst>
              <a:ext uri="{FF2B5EF4-FFF2-40B4-BE49-F238E27FC236}">
                <a16:creationId xmlns:a16="http://schemas.microsoft.com/office/drawing/2014/main" id="{BA20582A-5DF8-4B1E-8EA9-A8C8326EB645}"/>
              </a:ext>
            </a:extLst>
          </p:cNvPr>
          <p:cNvSpPr>
            <a:spLocks noChangeAspect="1"/>
          </p:cNvSpPr>
          <p:nvPr/>
        </p:nvSpPr>
        <p:spPr>
          <a:xfrm rot="9900000">
            <a:off x="6430975" y="2809812"/>
            <a:ext cx="404501" cy="343547"/>
          </a:xfrm>
          <a:custGeom>
            <a:avLst/>
            <a:gdLst/>
            <a:ahLst/>
            <a:cxnLst/>
            <a:rect l="l" t="t" r="r" b="b"/>
            <a:pathLst>
              <a:path w="2911009" h="2472345">
                <a:moveTo>
                  <a:pt x="2219598" y="1335309"/>
                </a:moveTo>
                <a:lnTo>
                  <a:pt x="2219598" y="1222573"/>
                </a:lnTo>
                <a:cubicBezTo>
                  <a:pt x="2219598" y="1176944"/>
                  <a:pt x="2241926" y="1136530"/>
                  <a:pt x="2277694" y="1113650"/>
                </a:cubicBezTo>
                <a:lnTo>
                  <a:pt x="2277694" y="137786"/>
                </a:lnTo>
                <a:cubicBezTo>
                  <a:pt x="2277694" y="61689"/>
                  <a:pt x="2339383" y="0"/>
                  <a:pt x="2415480" y="0"/>
                </a:cubicBezTo>
                <a:lnTo>
                  <a:pt x="2545196" y="0"/>
                </a:lnTo>
                <a:cubicBezTo>
                  <a:pt x="2621293" y="0"/>
                  <a:pt x="2682982" y="61689"/>
                  <a:pt x="2682982" y="137786"/>
                </a:cubicBezTo>
                <a:lnTo>
                  <a:pt x="2682982" y="1099067"/>
                </a:lnTo>
                <a:cubicBezTo>
                  <a:pt x="2730197" y="1120049"/>
                  <a:pt x="2762708" y="1167515"/>
                  <a:pt x="2762708" y="1222573"/>
                </a:cubicBezTo>
                <a:lnTo>
                  <a:pt x="2762708" y="1480834"/>
                </a:lnTo>
                <a:close/>
                <a:moveTo>
                  <a:pt x="241900" y="1676361"/>
                </a:moveTo>
                <a:cubicBezTo>
                  <a:pt x="69371" y="1631107"/>
                  <a:pt x="-34146" y="1454930"/>
                  <a:pt x="10296" y="1282189"/>
                </a:cubicBezTo>
                <a:cubicBezTo>
                  <a:pt x="54739" y="1109449"/>
                  <a:pt x="230428" y="1005105"/>
                  <a:pt x="403375" y="1048736"/>
                </a:cubicBezTo>
                <a:cubicBezTo>
                  <a:pt x="349550" y="1257945"/>
                  <a:pt x="295726" y="1467153"/>
                  <a:pt x="241900" y="1676361"/>
                </a:cubicBezTo>
                <a:close/>
                <a:moveTo>
                  <a:pt x="2578947" y="2467929"/>
                </a:moveTo>
                <a:lnTo>
                  <a:pt x="1957545" y="2301425"/>
                </a:lnTo>
                <a:lnTo>
                  <a:pt x="2194209" y="1418183"/>
                </a:lnTo>
                <a:lnTo>
                  <a:pt x="2815611" y="1584687"/>
                </a:lnTo>
                <a:cubicBezTo>
                  <a:pt x="2884250" y="1603079"/>
                  <a:pt x="2924985" y="1673632"/>
                  <a:pt x="2906593" y="1742272"/>
                </a:cubicBezTo>
                <a:lnTo>
                  <a:pt x="2736532" y="2376947"/>
                </a:lnTo>
                <a:cubicBezTo>
                  <a:pt x="2718140" y="2445587"/>
                  <a:pt x="2647586" y="2486321"/>
                  <a:pt x="2578947" y="2467929"/>
                </a:cubicBezTo>
                <a:close/>
                <a:moveTo>
                  <a:pt x="610249" y="2287120"/>
                </a:moveTo>
                <a:lnTo>
                  <a:pt x="1020264" y="756923"/>
                </a:lnTo>
                <a:lnTo>
                  <a:pt x="2107356" y="1398691"/>
                </a:lnTo>
                <a:lnTo>
                  <a:pt x="1872582" y="2274879"/>
                </a:lnTo>
                <a:close/>
                <a:moveTo>
                  <a:pt x="426016" y="2349577"/>
                </a:moveTo>
                <a:lnTo>
                  <a:pt x="243978" y="2300800"/>
                </a:lnTo>
                <a:cubicBezTo>
                  <a:pt x="205115" y="2290387"/>
                  <a:pt x="182051" y="2250439"/>
                  <a:pt x="192464" y="2211576"/>
                </a:cubicBezTo>
                <a:lnTo>
                  <a:pt x="620679" y="613455"/>
                </a:lnTo>
                <a:cubicBezTo>
                  <a:pt x="631093" y="574592"/>
                  <a:pt x="671040" y="551528"/>
                  <a:pt x="709903" y="561941"/>
                </a:cubicBezTo>
                <a:lnTo>
                  <a:pt x="891942" y="610718"/>
                </a:lnTo>
                <a:cubicBezTo>
                  <a:pt x="930805" y="621132"/>
                  <a:pt x="953869" y="661079"/>
                  <a:pt x="943455" y="699942"/>
                </a:cubicBezTo>
                <a:lnTo>
                  <a:pt x="515240" y="2298064"/>
                </a:lnTo>
                <a:cubicBezTo>
                  <a:pt x="504827" y="2336927"/>
                  <a:pt x="464879" y="2359990"/>
                  <a:pt x="426016" y="234957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1" name="Rectangle 36">
            <a:extLst>
              <a:ext uri="{FF2B5EF4-FFF2-40B4-BE49-F238E27FC236}">
                <a16:creationId xmlns:a16="http://schemas.microsoft.com/office/drawing/2014/main" id="{E4B20275-D39A-447B-A033-99831E6D12C8}"/>
              </a:ext>
            </a:extLst>
          </p:cNvPr>
          <p:cNvSpPr/>
          <p:nvPr/>
        </p:nvSpPr>
        <p:spPr>
          <a:xfrm>
            <a:off x="4316059" y="1855163"/>
            <a:ext cx="345390" cy="288719"/>
          </a:xfrm>
          <a:custGeom>
            <a:avLst/>
            <a:gdLst/>
            <a:ahLst/>
            <a:cxnLst/>
            <a:rect l="l" t="t" r="r" b="b"/>
            <a:pathLst>
              <a:path w="3186824" h="2663936">
                <a:moveTo>
                  <a:pt x="2624444" y="2376100"/>
                </a:moveTo>
                <a:lnTo>
                  <a:pt x="2624444" y="2520100"/>
                </a:lnTo>
                <a:lnTo>
                  <a:pt x="2952463" y="2520100"/>
                </a:lnTo>
                <a:lnTo>
                  <a:pt x="2952463" y="2376100"/>
                </a:lnTo>
                <a:close/>
                <a:moveTo>
                  <a:pt x="210911" y="2376100"/>
                </a:moveTo>
                <a:lnTo>
                  <a:pt x="210911" y="2520100"/>
                </a:lnTo>
                <a:lnTo>
                  <a:pt x="538930" y="2520100"/>
                </a:lnTo>
                <a:lnTo>
                  <a:pt x="538930" y="2376100"/>
                </a:lnTo>
                <a:close/>
                <a:moveTo>
                  <a:pt x="2624444" y="2095269"/>
                </a:moveTo>
                <a:lnTo>
                  <a:pt x="2624444" y="2239269"/>
                </a:lnTo>
                <a:lnTo>
                  <a:pt x="2952463" y="2239269"/>
                </a:lnTo>
                <a:lnTo>
                  <a:pt x="2952463" y="2095269"/>
                </a:lnTo>
                <a:close/>
                <a:moveTo>
                  <a:pt x="210911" y="2095269"/>
                </a:moveTo>
                <a:lnTo>
                  <a:pt x="210911" y="2239269"/>
                </a:lnTo>
                <a:lnTo>
                  <a:pt x="538930" y="2239269"/>
                </a:lnTo>
                <a:lnTo>
                  <a:pt x="538930" y="2095269"/>
                </a:lnTo>
                <a:close/>
                <a:moveTo>
                  <a:pt x="2624444" y="1814436"/>
                </a:moveTo>
                <a:lnTo>
                  <a:pt x="2624444" y="1958436"/>
                </a:lnTo>
                <a:lnTo>
                  <a:pt x="2952463" y="1958436"/>
                </a:lnTo>
                <a:lnTo>
                  <a:pt x="2952463" y="1814436"/>
                </a:lnTo>
                <a:close/>
                <a:moveTo>
                  <a:pt x="210911" y="1814436"/>
                </a:moveTo>
                <a:lnTo>
                  <a:pt x="210911" y="1958436"/>
                </a:lnTo>
                <a:lnTo>
                  <a:pt x="538930" y="1958436"/>
                </a:lnTo>
                <a:lnTo>
                  <a:pt x="538930" y="1814436"/>
                </a:lnTo>
                <a:close/>
                <a:moveTo>
                  <a:pt x="2624444" y="1533603"/>
                </a:moveTo>
                <a:lnTo>
                  <a:pt x="2624444" y="1677603"/>
                </a:lnTo>
                <a:lnTo>
                  <a:pt x="2952463" y="1677603"/>
                </a:lnTo>
                <a:lnTo>
                  <a:pt x="2952463" y="1533603"/>
                </a:lnTo>
                <a:close/>
                <a:moveTo>
                  <a:pt x="210911" y="1533603"/>
                </a:moveTo>
                <a:lnTo>
                  <a:pt x="210911" y="1677603"/>
                </a:lnTo>
                <a:lnTo>
                  <a:pt x="538930" y="1677603"/>
                </a:lnTo>
                <a:lnTo>
                  <a:pt x="538930" y="1533603"/>
                </a:lnTo>
                <a:close/>
                <a:moveTo>
                  <a:pt x="2624444" y="1252770"/>
                </a:moveTo>
                <a:lnTo>
                  <a:pt x="2624444" y="1396770"/>
                </a:lnTo>
                <a:lnTo>
                  <a:pt x="2952463" y="1396770"/>
                </a:lnTo>
                <a:lnTo>
                  <a:pt x="2952463" y="1252770"/>
                </a:lnTo>
                <a:close/>
                <a:moveTo>
                  <a:pt x="210911" y="1252770"/>
                </a:moveTo>
                <a:lnTo>
                  <a:pt x="210911" y="1396770"/>
                </a:lnTo>
                <a:lnTo>
                  <a:pt x="538930" y="1396770"/>
                </a:lnTo>
                <a:lnTo>
                  <a:pt x="538930" y="1252770"/>
                </a:lnTo>
                <a:close/>
                <a:moveTo>
                  <a:pt x="2624444" y="971937"/>
                </a:moveTo>
                <a:lnTo>
                  <a:pt x="2624444" y="1115937"/>
                </a:lnTo>
                <a:lnTo>
                  <a:pt x="2952463" y="1115937"/>
                </a:lnTo>
                <a:lnTo>
                  <a:pt x="2952463" y="971937"/>
                </a:lnTo>
                <a:close/>
                <a:moveTo>
                  <a:pt x="210911" y="971937"/>
                </a:moveTo>
                <a:lnTo>
                  <a:pt x="210911" y="1115937"/>
                </a:lnTo>
                <a:lnTo>
                  <a:pt x="538930" y="1115937"/>
                </a:lnTo>
                <a:lnTo>
                  <a:pt x="538930" y="971937"/>
                </a:lnTo>
                <a:close/>
                <a:moveTo>
                  <a:pt x="2624444" y="691104"/>
                </a:moveTo>
                <a:lnTo>
                  <a:pt x="2624444" y="835104"/>
                </a:lnTo>
                <a:lnTo>
                  <a:pt x="2952463" y="835104"/>
                </a:lnTo>
                <a:lnTo>
                  <a:pt x="2952463" y="691104"/>
                </a:lnTo>
                <a:close/>
                <a:moveTo>
                  <a:pt x="210911" y="691104"/>
                </a:moveTo>
                <a:lnTo>
                  <a:pt x="210911" y="835104"/>
                </a:lnTo>
                <a:lnTo>
                  <a:pt x="538930" y="835104"/>
                </a:lnTo>
                <a:lnTo>
                  <a:pt x="538930" y="691104"/>
                </a:lnTo>
                <a:close/>
                <a:moveTo>
                  <a:pt x="988006" y="552354"/>
                </a:moveTo>
                <a:lnTo>
                  <a:pt x="988006" y="2111583"/>
                </a:lnTo>
                <a:lnTo>
                  <a:pt x="2332169" y="1331969"/>
                </a:lnTo>
                <a:close/>
                <a:moveTo>
                  <a:pt x="2624444" y="410271"/>
                </a:moveTo>
                <a:lnTo>
                  <a:pt x="2624444" y="554271"/>
                </a:lnTo>
                <a:lnTo>
                  <a:pt x="2952463" y="554271"/>
                </a:lnTo>
                <a:lnTo>
                  <a:pt x="2952463" y="410271"/>
                </a:lnTo>
                <a:close/>
                <a:moveTo>
                  <a:pt x="210911" y="410271"/>
                </a:moveTo>
                <a:lnTo>
                  <a:pt x="210911" y="554271"/>
                </a:lnTo>
                <a:lnTo>
                  <a:pt x="538930" y="554271"/>
                </a:lnTo>
                <a:lnTo>
                  <a:pt x="538930" y="410271"/>
                </a:lnTo>
                <a:close/>
                <a:moveTo>
                  <a:pt x="2624444" y="129438"/>
                </a:moveTo>
                <a:lnTo>
                  <a:pt x="2624444" y="273438"/>
                </a:lnTo>
                <a:lnTo>
                  <a:pt x="2952463" y="273438"/>
                </a:lnTo>
                <a:lnTo>
                  <a:pt x="2952463" y="129438"/>
                </a:lnTo>
                <a:close/>
                <a:moveTo>
                  <a:pt x="210911" y="129438"/>
                </a:moveTo>
                <a:lnTo>
                  <a:pt x="210911" y="273438"/>
                </a:lnTo>
                <a:lnTo>
                  <a:pt x="538930" y="273438"/>
                </a:lnTo>
                <a:lnTo>
                  <a:pt x="538930" y="129438"/>
                </a:lnTo>
                <a:close/>
                <a:moveTo>
                  <a:pt x="0" y="0"/>
                </a:moveTo>
                <a:lnTo>
                  <a:pt x="3186824" y="0"/>
                </a:lnTo>
                <a:lnTo>
                  <a:pt x="3186824" y="2663936"/>
                </a:lnTo>
                <a:lnTo>
                  <a:pt x="0" y="26639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
        <p:nvSpPr>
          <p:cNvPr id="42" name="Rounded Rectangle 27">
            <a:extLst>
              <a:ext uri="{FF2B5EF4-FFF2-40B4-BE49-F238E27FC236}">
                <a16:creationId xmlns:a16="http://schemas.microsoft.com/office/drawing/2014/main" id="{FAAA9F82-29F5-4FED-B762-0A1D2853D642}"/>
              </a:ext>
            </a:extLst>
          </p:cNvPr>
          <p:cNvSpPr/>
          <p:nvPr/>
        </p:nvSpPr>
        <p:spPr>
          <a:xfrm>
            <a:off x="8481914" y="1852222"/>
            <a:ext cx="353832" cy="271791"/>
          </a:xfrm>
          <a:custGeom>
            <a:avLst/>
            <a:gdLst/>
            <a:ahLst/>
            <a:cxnLst/>
            <a:rect l="l" t="t" r="r" b="b"/>
            <a:pathLst>
              <a:path w="3186824" h="2447912">
                <a:moveTo>
                  <a:pt x="1917737" y="1021643"/>
                </a:moveTo>
                <a:cubicBezTo>
                  <a:pt x="2188548" y="1021643"/>
                  <a:pt x="2408083" y="1241178"/>
                  <a:pt x="2408083" y="1511989"/>
                </a:cubicBezTo>
                <a:cubicBezTo>
                  <a:pt x="2408083" y="1782800"/>
                  <a:pt x="2188548" y="2002335"/>
                  <a:pt x="1917737" y="2002335"/>
                </a:cubicBezTo>
                <a:cubicBezTo>
                  <a:pt x="1646926" y="2002335"/>
                  <a:pt x="1427391" y="1782800"/>
                  <a:pt x="1427391" y="1511989"/>
                </a:cubicBezTo>
                <a:cubicBezTo>
                  <a:pt x="1427391" y="1241178"/>
                  <a:pt x="1646926" y="1021643"/>
                  <a:pt x="1917737" y="1021643"/>
                </a:cubicBezTo>
                <a:close/>
                <a:moveTo>
                  <a:pt x="1917737" y="827913"/>
                </a:moveTo>
                <a:cubicBezTo>
                  <a:pt x="1539932" y="827913"/>
                  <a:pt x="1233661" y="1134184"/>
                  <a:pt x="1233661" y="1511989"/>
                </a:cubicBezTo>
                <a:cubicBezTo>
                  <a:pt x="1233661" y="1889794"/>
                  <a:pt x="1539932" y="2196065"/>
                  <a:pt x="1917737" y="2196065"/>
                </a:cubicBezTo>
                <a:cubicBezTo>
                  <a:pt x="2295542" y="2196065"/>
                  <a:pt x="2601813" y="1889794"/>
                  <a:pt x="2601813" y="1511989"/>
                </a:cubicBezTo>
                <a:cubicBezTo>
                  <a:pt x="2601813" y="1134184"/>
                  <a:pt x="2295542" y="827913"/>
                  <a:pt x="1917737" y="827913"/>
                </a:cubicBezTo>
                <a:close/>
                <a:moveTo>
                  <a:pt x="1112286" y="675885"/>
                </a:moveTo>
                <a:lnTo>
                  <a:pt x="1112286" y="830188"/>
                </a:lnTo>
                <a:lnTo>
                  <a:pt x="1328310" y="830188"/>
                </a:lnTo>
                <a:lnTo>
                  <a:pt x="1328310" y="675885"/>
                </a:lnTo>
                <a:close/>
                <a:moveTo>
                  <a:pt x="2586084" y="626422"/>
                </a:moveTo>
                <a:lnTo>
                  <a:pt x="2586084" y="830188"/>
                </a:lnTo>
                <a:lnTo>
                  <a:pt x="3001340" y="830188"/>
                </a:lnTo>
                <a:lnTo>
                  <a:pt x="3001340" y="626422"/>
                </a:lnTo>
                <a:close/>
                <a:moveTo>
                  <a:pt x="1593701" y="108218"/>
                </a:moveTo>
                <a:lnTo>
                  <a:pt x="1593701" y="432905"/>
                </a:lnTo>
                <a:lnTo>
                  <a:pt x="2241773" y="432905"/>
                </a:lnTo>
                <a:lnTo>
                  <a:pt x="2241773" y="108218"/>
                </a:lnTo>
                <a:close/>
                <a:moveTo>
                  <a:pt x="1452512" y="0"/>
                </a:moveTo>
                <a:lnTo>
                  <a:pt x="2382963" y="0"/>
                </a:lnTo>
                <a:cubicBezTo>
                  <a:pt x="2433311" y="0"/>
                  <a:pt x="2474127" y="40816"/>
                  <a:pt x="2474127" y="91164"/>
                </a:cubicBezTo>
                <a:lnTo>
                  <a:pt x="2474127" y="432905"/>
                </a:lnTo>
                <a:lnTo>
                  <a:pt x="2933014" y="432905"/>
                </a:lnTo>
                <a:cubicBezTo>
                  <a:pt x="3073189" y="432905"/>
                  <a:pt x="3186824" y="546540"/>
                  <a:pt x="3186824" y="686715"/>
                </a:cubicBezTo>
                <a:lnTo>
                  <a:pt x="3186824" y="2194102"/>
                </a:lnTo>
                <a:cubicBezTo>
                  <a:pt x="3186824" y="2334277"/>
                  <a:pt x="3073189" y="2447912"/>
                  <a:pt x="2933014" y="2447912"/>
                </a:cubicBezTo>
                <a:lnTo>
                  <a:pt x="253810" y="2447912"/>
                </a:lnTo>
                <a:cubicBezTo>
                  <a:pt x="113635" y="2447912"/>
                  <a:pt x="0" y="2334277"/>
                  <a:pt x="0" y="2194102"/>
                </a:cubicBezTo>
                <a:lnTo>
                  <a:pt x="0" y="686715"/>
                </a:lnTo>
                <a:cubicBezTo>
                  <a:pt x="0" y="546540"/>
                  <a:pt x="113635" y="432905"/>
                  <a:pt x="253810" y="432905"/>
                </a:cubicBezTo>
                <a:lnTo>
                  <a:pt x="307082" y="432905"/>
                </a:lnTo>
                <a:lnTo>
                  <a:pt x="307082" y="313169"/>
                </a:lnTo>
                <a:cubicBezTo>
                  <a:pt x="307082" y="287995"/>
                  <a:pt x="327490" y="267587"/>
                  <a:pt x="352664" y="267587"/>
                </a:cubicBezTo>
                <a:lnTo>
                  <a:pt x="817888" y="267587"/>
                </a:lnTo>
                <a:cubicBezTo>
                  <a:pt x="843062" y="267587"/>
                  <a:pt x="863470" y="287995"/>
                  <a:pt x="863470" y="313169"/>
                </a:cubicBezTo>
                <a:lnTo>
                  <a:pt x="863470" y="432905"/>
                </a:lnTo>
                <a:lnTo>
                  <a:pt x="1361348" y="432905"/>
                </a:lnTo>
                <a:lnTo>
                  <a:pt x="1361348" y="91164"/>
                </a:lnTo>
                <a:cubicBezTo>
                  <a:pt x="1361348" y="40816"/>
                  <a:pt x="1402164" y="0"/>
                  <a:pt x="145251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ko-KR"/>
            </a:defPPr>
            <a:lvl1pPr marL="0" algn="l" defTabSz="914400" rtl="0" eaLnBrk="1" latinLnBrk="1" hangingPunct="1">
              <a:defRPr sz="1800" kern="1200">
                <a:solidFill>
                  <a:schemeClr val="lt1"/>
                </a:solidFill>
                <a:latin typeface="+mn-lt"/>
                <a:ea typeface="+mn-ea"/>
                <a:cs typeface="+mn-cs"/>
              </a:defRPr>
            </a:lvl1pPr>
            <a:lvl2pPr marL="457200" algn="l" defTabSz="914400" rtl="0" eaLnBrk="1" latinLnBrk="1" hangingPunct="1">
              <a:defRPr sz="1800" kern="1200">
                <a:solidFill>
                  <a:schemeClr val="lt1"/>
                </a:solidFill>
                <a:latin typeface="+mn-lt"/>
                <a:ea typeface="+mn-ea"/>
                <a:cs typeface="+mn-cs"/>
              </a:defRPr>
            </a:lvl2pPr>
            <a:lvl3pPr marL="914400" algn="l" defTabSz="914400" rtl="0" eaLnBrk="1" latinLnBrk="1" hangingPunct="1">
              <a:defRPr sz="1800" kern="1200">
                <a:solidFill>
                  <a:schemeClr val="lt1"/>
                </a:solidFill>
                <a:latin typeface="+mn-lt"/>
                <a:ea typeface="+mn-ea"/>
                <a:cs typeface="+mn-cs"/>
              </a:defRPr>
            </a:lvl3pPr>
            <a:lvl4pPr marL="1371600" algn="l" defTabSz="914400" rtl="0" eaLnBrk="1" latinLnBrk="1" hangingPunct="1">
              <a:defRPr sz="1800" kern="1200">
                <a:solidFill>
                  <a:schemeClr val="lt1"/>
                </a:solidFill>
                <a:latin typeface="+mn-lt"/>
                <a:ea typeface="+mn-ea"/>
                <a:cs typeface="+mn-cs"/>
              </a:defRPr>
            </a:lvl4pPr>
            <a:lvl5pPr marL="1828800" algn="l" defTabSz="914400" rtl="0" eaLnBrk="1" latinLnBrk="1" hangingPunct="1">
              <a:defRPr sz="1800" kern="1200">
                <a:solidFill>
                  <a:schemeClr val="lt1"/>
                </a:solidFill>
                <a:latin typeface="+mn-lt"/>
                <a:ea typeface="+mn-ea"/>
                <a:cs typeface="+mn-cs"/>
              </a:defRPr>
            </a:lvl5pPr>
            <a:lvl6pPr marL="2286000" algn="l" defTabSz="914400" rtl="0" eaLnBrk="1" latinLnBrk="1" hangingPunct="1">
              <a:defRPr sz="1800" kern="1200">
                <a:solidFill>
                  <a:schemeClr val="lt1"/>
                </a:solidFill>
                <a:latin typeface="+mn-lt"/>
                <a:ea typeface="+mn-ea"/>
                <a:cs typeface="+mn-cs"/>
              </a:defRPr>
            </a:lvl6pPr>
            <a:lvl7pPr marL="2743200" algn="l" defTabSz="914400" rtl="0" eaLnBrk="1" latinLnBrk="1" hangingPunct="1">
              <a:defRPr sz="1800" kern="1200">
                <a:solidFill>
                  <a:schemeClr val="lt1"/>
                </a:solidFill>
                <a:latin typeface="+mn-lt"/>
                <a:ea typeface="+mn-ea"/>
                <a:cs typeface="+mn-cs"/>
              </a:defRPr>
            </a:lvl7pPr>
            <a:lvl8pPr marL="3200400" algn="l" defTabSz="914400" rtl="0" eaLnBrk="1" latinLnBrk="1" hangingPunct="1">
              <a:defRPr sz="1800" kern="1200">
                <a:solidFill>
                  <a:schemeClr val="lt1"/>
                </a:solidFill>
                <a:latin typeface="+mn-lt"/>
                <a:ea typeface="+mn-ea"/>
                <a:cs typeface="+mn-cs"/>
              </a:defRPr>
            </a:lvl8pPr>
            <a:lvl9pPr marL="3657600" algn="l" defTabSz="914400" rtl="0" eaLnBrk="1" latinLnBrk="1" hangingPunct="1">
              <a:defRPr sz="1800" kern="1200">
                <a:solidFill>
                  <a:schemeClr val="lt1"/>
                </a:solidFill>
                <a:latin typeface="+mn-lt"/>
                <a:ea typeface="+mn-ea"/>
                <a:cs typeface="+mn-cs"/>
              </a:defRPr>
            </a:lvl9pPr>
          </a:lstStyle>
          <a:p>
            <a:pPr algn="ctr"/>
            <a:endParaRPr lang="ko-KR" altLang="en-US" dirty="0"/>
          </a:p>
        </p:txBody>
      </p:sp>
    </p:spTree>
    <p:extLst>
      <p:ext uri="{BB962C8B-B14F-4D97-AF65-F5344CB8AC3E}">
        <p14:creationId xmlns:p14="http://schemas.microsoft.com/office/powerpoint/2010/main" val="335697600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B05E334-83DB-45DC-B094-EF107E926869}"/>
              </a:ext>
            </a:extLst>
          </p:cNvPr>
          <p:cNvSpPr>
            <a:spLocks noGrp="1"/>
          </p:cNvSpPr>
          <p:nvPr>
            <p:ph type="pic" sz="quarter" idx="14"/>
          </p:nvPr>
        </p:nvSpPr>
        <p:spPr/>
      </p:sp>
      <p:sp>
        <p:nvSpPr>
          <p:cNvPr id="4" name="Frame 3">
            <a:extLst>
              <a:ext uri="{FF2B5EF4-FFF2-40B4-BE49-F238E27FC236}">
                <a16:creationId xmlns:a16="http://schemas.microsoft.com/office/drawing/2014/main" id="{0E73F639-8E6A-4E16-B20E-7E29FB7B1122}"/>
              </a:ext>
            </a:extLst>
          </p:cNvPr>
          <p:cNvSpPr/>
          <p:nvPr/>
        </p:nvSpPr>
        <p:spPr>
          <a:xfrm>
            <a:off x="635541" y="2354094"/>
            <a:ext cx="5765259" cy="3931666"/>
          </a:xfrm>
          <a:prstGeom prst="frame">
            <a:avLst>
              <a:gd name="adj1" fmla="val 107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4478E7CD-B5E1-462B-A4D5-6E5454E538BF}"/>
              </a:ext>
            </a:extLst>
          </p:cNvPr>
          <p:cNvSpPr txBox="1"/>
          <p:nvPr/>
        </p:nvSpPr>
        <p:spPr>
          <a:xfrm>
            <a:off x="635542" y="444875"/>
            <a:ext cx="3566808" cy="769441"/>
          </a:xfrm>
          <a:prstGeom prst="rect">
            <a:avLst/>
          </a:prstGeom>
          <a:noFill/>
        </p:spPr>
        <p:txBody>
          <a:bodyPr wrap="square" rtlCol="0" anchor="ctr">
            <a:spAutoFit/>
          </a:bodyPr>
          <a:lstStyle/>
          <a:p>
            <a:pPr algn="dist"/>
            <a:r>
              <a:rPr lang="en-US" altLang="ko-KR" sz="4400" b="1" dirty="0">
                <a:solidFill>
                  <a:schemeClr val="bg1"/>
                </a:solidFill>
                <a:cs typeface="Arial" pitchFamily="34" charset="0"/>
              </a:rPr>
              <a:t>AWESOME</a:t>
            </a:r>
          </a:p>
        </p:txBody>
      </p:sp>
      <p:sp>
        <p:nvSpPr>
          <p:cNvPr id="6" name="TextBox 5">
            <a:extLst>
              <a:ext uri="{FF2B5EF4-FFF2-40B4-BE49-F238E27FC236}">
                <a16:creationId xmlns:a16="http://schemas.microsoft.com/office/drawing/2014/main" id="{F57F9D0E-0D48-4CCA-9066-7808CA35F315}"/>
              </a:ext>
            </a:extLst>
          </p:cNvPr>
          <p:cNvSpPr txBox="1"/>
          <p:nvPr/>
        </p:nvSpPr>
        <p:spPr>
          <a:xfrm>
            <a:off x="635542" y="1092037"/>
            <a:ext cx="3566808" cy="584775"/>
          </a:xfrm>
          <a:prstGeom prst="rect">
            <a:avLst/>
          </a:prstGeom>
          <a:noFill/>
        </p:spPr>
        <p:txBody>
          <a:bodyPr wrap="square" rtlCol="0" anchor="ctr">
            <a:spAutoFit/>
          </a:bodyPr>
          <a:lstStyle/>
          <a:p>
            <a:pPr algn="dist"/>
            <a:r>
              <a:rPr lang="en-GB" altLang="ko-KR" sz="3200" b="1" dirty="0">
                <a:solidFill>
                  <a:schemeClr val="bg1"/>
                </a:solidFill>
                <a:cs typeface="Arial" pitchFamily="34" charset="0"/>
              </a:rPr>
              <a:t>PRESENTATION</a:t>
            </a:r>
            <a:endParaRPr lang="ko-KR" altLang="en-US" sz="3200" b="1" dirty="0">
              <a:solidFill>
                <a:schemeClr val="bg1"/>
              </a:solidFill>
              <a:cs typeface="Arial" pitchFamily="34" charset="0"/>
            </a:endParaRPr>
          </a:p>
        </p:txBody>
      </p:sp>
      <p:sp>
        <p:nvSpPr>
          <p:cNvPr id="7" name="TextBox 6">
            <a:extLst>
              <a:ext uri="{FF2B5EF4-FFF2-40B4-BE49-F238E27FC236}">
                <a16:creationId xmlns:a16="http://schemas.microsoft.com/office/drawing/2014/main" id="{CC2FC6E4-6B5F-4681-8FBF-7BEFEF2C11C9}"/>
              </a:ext>
            </a:extLst>
          </p:cNvPr>
          <p:cNvSpPr txBox="1"/>
          <p:nvPr/>
        </p:nvSpPr>
        <p:spPr>
          <a:xfrm>
            <a:off x="635542" y="1554532"/>
            <a:ext cx="3566808" cy="584775"/>
          </a:xfrm>
          <a:prstGeom prst="rect">
            <a:avLst/>
          </a:prstGeom>
          <a:noFill/>
        </p:spPr>
        <p:txBody>
          <a:bodyPr wrap="square" rtlCol="0" anchor="ctr">
            <a:spAutoFit/>
          </a:bodyPr>
          <a:lstStyle/>
          <a:p>
            <a:pPr algn="dist"/>
            <a:r>
              <a:rPr lang="en-GB" altLang="ko-KR" sz="3200" dirty="0">
                <a:solidFill>
                  <a:schemeClr val="accent1"/>
                </a:solidFill>
                <a:cs typeface="Arial" pitchFamily="34" charset="0"/>
              </a:rPr>
              <a:t>RESTAURANT</a:t>
            </a:r>
            <a:endParaRPr lang="ko-KR" altLang="en-US" sz="3200" dirty="0">
              <a:solidFill>
                <a:schemeClr val="accent1"/>
              </a:solidFill>
              <a:cs typeface="Arial" pitchFamily="34" charset="0"/>
            </a:endParaRPr>
          </a:p>
        </p:txBody>
      </p:sp>
      <p:grpSp>
        <p:nvGrpSpPr>
          <p:cNvPr id="8" name="Group 7">
            <a:extLst>
              <a:ext uri="{FF2B5EF4-FFF2-40B4-BE49-F238E27FC236}">
                <a16:creationId xmlns:a16="http://schemas.microsoft.com/office/drawing/2014/main" id="{EDE54AD3-BDB8-4152-BB3F-254797D3B0A8}"/>
              </a:ext>
            </a:extLst>
          </p:cNvPr>
          <p:cNvGrpSpPr/>
          <p:nvPr/>
        </p:nvGrpSpPr>
        <p:grpSpPr>
          <a:xfrm>
            <a:off x="1943988" y="2981479"/>
            <a:ext cx="1241745" cy="1059828"/>
            <a:chOff x="1382292" y="2541472"/>
            <a:chExt cx="1979584" cy="1689573"/>
          </a:xfrm>
        </p:grpSpPr>
        <p:sp>
          <p:nvSpPr>
            <p:cNvPr id="9" name="Freeform: Shape 8">
              <a:extLst>
                <a:ext uri="{FF2B5EF4-FFF2-40B4-BE49-F238E27FC236}">
                  <a16:creationId xmlns:a16="http://schemas.microsoft.com/office/drawing/2014/main" id="{C11E7514-8D8C-4F8D-AAA0-0E98CD0D6C87}"/>
                </a:ext>
              </a:extLst>
            </p:cNvPr>
            <p:cNvSpPr/>
            <p:nvPr/>
          </p:nvSpPr>
          <p:spPr>
            <a:xfrm>
              <a:off x="1916268" y="2541472"/>
              <a:ext cx="917610" cy="1689573"/>
            </a:xfrm>
            <a:custGeom>
              <a:avLst/>
              <a:gdLst>
                <a:gd name="connsiteX0" fmla="*/ 552038 w 917610"/>
                <a:gd name="connsiteY0" fmla="*/ 1355777 h 1689573"/>
                <a:gd name="connsiteX1" fmla="*/ 540215 w 917610"/>
                <a:gd name="connsiteY1" fmla="*/ 1365630 h 1689573"/>
                <a:gd name="connsiteX2" fmla="*/ 540215 w 917610"/>
                <a:gd name="connsiteY2" fmla="*/ 1621001 h 1689573"/>
                <a:gd name="connsiteX3" fmla="*/ 552038 w 917610"/>
                <a:gd name="connsiteY3" fmla="*/ 1630853 h 1689573"/>
                <a:gd name="connsiteX4" fmla="*/ 563861 w 917610"/>
                <a:gd name="connsiteY4" fmla="*/ 1621001 h 1689573"/>
                <a:gd name="connsiteX5" fmla="*/ 563861 w 917610"/>
                <a:gd name="connsiteY5" fmla="*/ 1365630 h 1689573"/>
                <a:gd name="connsiteX6" fmla="*/ 552038 w 917610"/>
                <a:gd name="connsiteY6" fmla="*/ 1355777 h 1689573"/>
                <a:gd name="connsiteX7" fmla="*/ 505930 w 917610"/>
                <a:gd name="connsiteY7" fmla="*/ 1355777 h 1689573"/>
                <a:gd name="connsiteX8" fmla="*/ 494107 w 917610"/>
                <a:gd name="connsiteY8" fmla="*/ 1365630 h 1689573"/>
                <a:gd name="connsiteX9" fmla="*/ 494107 w 917610"/>
                <a:gd name="connsiteY9" fmla="*/ 1621001 h 1689573"/>
                <a:gd name="connsiteX10" fmla="*/ 505930 w 917610"/>
                <a:gd name="connsiteY10" fmla="*/ 1630853 h 1689573"/>
                <a:gd name="connsiteX11" fmla="*/ 517752 w 917610"/>
                <a:gd name="connsiteY11" fmla="*/ 1621001 h 1689573"/>
                <a:gd name="connsiteX12" fmla="*/ 517752 w 917610"/>
                <a:gd name="connsiteY12" fmla="*/ 1365630 h 1689573"/>
                <a:gd name="connsiteX13" fmla="*/ 505930 w 917610"/>
                <a:gd name="connsiteY13" fmla="*/ 1355777 h 1689573"/>
                <a:gd name="connsiteX14" fmla="*/ 459821 w 917610"/>
                <a:gd name="connsiteY14" fmla="*/ 1355777 h 1689573"/>
                <a:gd name="connsiteX15" fmla="*/ 447998 w 917610"/>
                <a:gd name="connsiteY15" fmla="*/ 1365630 h 1689573"/>
                <a:gd name="connsiteX16" fmla="*/ 447998 w 917610"/>
                <a:gd name="connsiteY16" fmla="*/ 1621001 h 1689573"/>
                <a:gd name="connsiteX17" fmla="*/ 459821 w 917610"/>
                <a:gd name="connsiteY17" fmla="*/ 1630853 h 1689573"/>
                <a:gd name="connsiteX18" fmla="*/ 471643 w 917610"/>
                <a:gd name="connsiteY18" fmla="*/ 1621001 h 1689573"/>
                <a:gd name="connsiteX19" fmla="*/ 471643 w 917610"/>
                <a:gd name="connsiteY19" fmla="*/ 1365630 h 1689573"/>
                <a:gd name="connsiteX20" fmla="*/ 459821 w 917610"/>
                <a:gd name="connsiteY20" fmla="*/ 1355777 h 1689573"/>
                <a:gd name="connsiteX21" fmla="*/ 413712 w 917610"/>
                <a:gd name="connsiteY21" fmla="*/ 1355777 h 1689573"/>
                <a:gd name="connsiteX22" fmla="*/ 401889 w 917610"/>
                <a:gd name="connsiteY22" fmla="*/ 1365630 h 1689573"/>
                <a:gd name="connsiteX23" fmla="*/ 401889 w 917610"/>
                <a:gd name="connsiteY23" fmla="*/ 1621001 h 1689573"/>
                <a:gd name="connsiteX24" fmla="*/ 413712 w 917610"/>
                <a:gd name="connsiteY24" fmla="*/ 1630853 h 1689573"/>
                <a:gd name="connsiteX25" fmla="*/ 425535 w 917610"/>
                <a:gd name="connsiteY25" fmla="*/ 1621001 h 1689573"/>
                <a:gd name="connsiteX26" fmla="*/ 425535 w 917610"/>
                <a:gd name="connsiteY26" fmla="*/ 1365630 h 1689573"/>
                <a:gd name="connsiteX27" fmla="*/ 413712 w 917610"/>
                <a:gd name="connsiteY27" fmla="*/ 1355777 h 1689573"/>
                <a:gd name="connsiteX28" fmla="*/ 367603 w 917610"/>
                <a:gd name="connsiteY28" fmla="*/ 1355777 h 1689573"/>
                <a:gd name="connsiteX29" fmla="*/ 355780 w 917610"/>
                <a:gd name="connsiteY29" fmla="*/ 1365630 h 1689573"/>
                <a:gd name="connsiteX30" fmla="*/ 355780 w 917610"/>
                <a:gd name="connsiteY30" fmla="*/ 1621001 h 1689573"/>
                <a:gd name="connsiteX31" fmla="*/ 367603 w 917610"/>
                <a:gd name="connsiteY31" fmla="*/ 1630853 h 1689573"/>
                <a:gd name="connsiteX32" fmla="*/ 379426 w 917610"/>
                <a:gd name="connsiteY32" fmla="*/ 1621001 h 1689573"/>
                <a:gd name="connsiteX33" fmla="*/ 379426 w 917610"/>
                <a:gd name="connsiteY33" fmla="*/ 1365630 h 1689573"/>
                <a:gd name="connsiteX34" fmla="*/ 367603 w 917610"/>
                <a:gd name="connsiteY34" fmla="*/ 1355777 h 1689573"/>
                <a:gd name="connsiteX35" fmla="*/ 748720 w 917610"/>
                <a:gd name="connsiteY35" fmla="*/ 1307062 h 1689573"/>
                <a:gd name="connsiteX36" fmla="*/ 696670 w 917610"/>
                <a:gd name="connsiteY36" fmla="*/ 1502251 h 1689573"/>
                <a:gd name="connsiteX37" fmla="*/ 744611 w 917610"/>
                <a:gd name="connsiteY37" fmla="*/ 1657716 h 1689573"/>
                <a:gd name="connsiteX38" fmla="*/ 760706 w 917610"/>
                <a:gd name="connsiteY38" fmla="*/ 1670386 h 1689573"/>
                <a:gd name="connsiteX39" fmla="*/ 725093 w 917610"/>
                <a:gd name="connsiteY39" fmla="*/ 1504305 h 1689573"/>
                <a:gd name="connsiteX40" fmla="*/ 756254 w 917610"/>
                <a:gd name="connsiteY40" fmla="*/ 1307062 h 1689573"/>
                <a:gd name="connsiteX41" fmla="*/ 825084 w 917610"/>
                <a:gd name="connsiteY41" fmla="*/ 1306719 h 1689573"/>
                <a:gd name="connsiteX42" fmla="*/ 861382 w 917610"/>
                <a:gd name="connsiteY42" fmla="*/ 1502935 h 1689573"/>
                <a:gd name="connsiteX43" fmla="*/ 822344 w 917610"/>
                <a:gd name="connsiteY43" fmla="*/ 1672441 h 1689573"/>
                <a:gd name="connsiteX44" fmla="*/ 844945 w 917610"/>
                <a:gd name="connsiteY44" fmla="*/ 1654634 h 1689573"/>
                <a:gd name="connsiteX45" fmla="*/ 888435 w 917610"/>
                <a:gd name="connsiteY45" fmla="*/ 1489923 h 1689573"/>
                <a:gd name="connsiteX46" fmla="*/ 835699 w 917610"/>
                <a:gd name="connsiteY46" fmla="*/ 1306719 h 1689573"/>
                <a:gd name="connsiteX47" fmla="*/ 806935 w 917610"/>
                <a:gd name="connsiteY47" fmla="*/ 1306719 h 1689573"/>
                <a:gd name="connsiteX48" fmla="*/ 825084 w 917610"/>
                <a:gd name="connsiteY48" fmla="*/ 1512866 h 1689573"/>
                <a:gd name="connsiteX49" fmla="*/ 811386 w 917610"/>
                <a:gd name="connsiteY49" fmla="*/ 1669359 h 1689573"/>
                <a:gd name="connsiteX50" fmla="*/ 811729 w 917610"/>
                <a:gd name="connsiteY50" fmla="*/ 1668674 h 1689573"/>
                <a:gd name="connsiteX51" fmla="*/ 851109 w 917610"/>
                <a:gd name="connsiteY51" fmla="*/ 1503620 h 1689573"/>
                <a:gd name="connsiteX52" fmla="*/ 814468 w 917610"/>
                <a:gd name="connsiteY52" fmla="*/ 1306719 h 1689573"/>
                <a:gd name="connsiteX53" fmla="*/ 796661 w 917610"/>
                <a:gd name="connsiteY53" fmla="*/ 1306719 h 1689573"/>
                <a:gd name="connsiteX54" fmla="*/ 796661 w 917610"/>
                <a:gd name="connsiteY54" fmla="*/ 1307062 h 1689573"/>
                <a:gd name="connsiteX55" fmla="*/ 785704 w 917610"/>
                <a:gd name="connsiteY55" fmla="*/ 1307062 h 1689573"/>
                <a:gd name="connsiteX56" fmla="*/ 770979 w 917610"/>
                <a:gd name="connsiteY56" fmla="*/ 1513208 h 1689573"/>
                <a:gd name="connsiteX57" fmla="*/ 792552 w 917610"/>
                <a:gd name="connsiteY57" fmla="*/ 1678263 h 1689573"/>
                <a:gd name="connsiteX58" fmla="*/ 794607 w 917610"/>
                <a:gd name="connsiteY58" fmla="*/ 1679290 h 1689573"/>
                <a:gd name="connsiteX59" fmla="*/ 814811 w 917610"/>
                <a:gd name="connsiteY59" fmla="*/ 1512866 h 1689573"/>
                <a:gd name="connsiteX60" fmla="*/ 796661 w 917610"/>
                <a:gd name="connsiteY60" fmla="*/ 1306719 h 1689573"/>
                <a:gd name="connsiteX61" fmla="*/ 766870 w 917610"/>
                <a:gd name="connsiteY61" fmla="*/ 1306719 h 1689573"/>
                <a:gd name="connsiteX62" fmla="*/ 735366 w 917610"/>
                <a:gd name="connsiteY62" fmla="*/ 1504990 h 1689573"/>
                <a:gd name="connsiteX63" fmla="*/ 770637 w 917610"/>
                <a:gd name="connsiteY63" fmla="*/ 1665935 h 1689573"/>
                <a:gd name="connsiteX64" fmla="*/ 778170 w 917610"/>
                <a:gd name="connsiteY64" fmla="*/ 1672784 h 1689573"/>
                <a:gd name="connsiteX65" fmla="*/ 761048 w 917610"/>
                <a:gd name="connsiteY65" fmla="*/ 1512866 h 1689573"/>
                <a:gd name="connsiteX66" fmla="*/ 775773 w 917610"/>
                <a:gd name="connsiteY66" fmla="*/ 1306719 h 1689573"/>
                <a:gd name="connsiteX67" fmla="*/ 768239 w 917610"/>
                <a:gd name="connsiteY67" fmla="*/ 1251245 h 1689573"/>
                <a:gd name="connsiteX68" fmla="*/ 752830 w 917610"/>
                <a:gd name="connsiteY68" fmla="*/ 1294392 h 1689573"/>
                <a:gd name="connsiteX69" fmla="*/ 758651 w 917610"/>
                <a:gd name="connsiteY69" fmla="*/ 1294392 h 1689573"/>
                <a:gd name="connsiteX70" fmla="*/ 768239 w 917610"/>
                <a:gd name="connsiteY70" fmla="*/ 1251245 h 1689573"/>
                <a:gd name="connsiteX71" fmla="*/ 790840 w 917610"/>
                <a:gd name="connsiteY71" fmla="*/ 1250903 h 1689573"/>
                <a:gd name="connsiteX72" fmla="*/ 787073 w 917610"/>
                <a:gd name="connsiteY72" fmla="*/ 1294392 h 1689573"/>
                <a:gd name="connsiteX73" fmla="*/ 795292 w 917610"/>
                <a:gd name="connsiteY73" fmla="*/ 1294392 h 1689573"/>
                <a:gd name="connsiteX74" fmla="*/ 790840 w 917610"/>
                <a:gd name="connsiteY74" fmla="*/ 1250903 h 1689573"/>
                <a:gd name="connsiteX75" fmla="*/ 800771 w 917610"/>
                <a:gd name="connsiteY75" fmla="*/ 1245424 h 1689573"/>
                <a:gd name="connsiteX76" fmla="*/ 805907 w 917610"/>
                <a:gd name="connsiteY76" fmla="*/ 1294392 h 1689573"/>
                <a:gd name="connsiteX77" fmla="*/ 812071 w 917610"/>
                <a:gd name="connsiteY77" fmla="*/ 1294392 h 1689573"/>
                <a:gd name="connsiteX78" fmla="*/ 800771 w 917610"/>
                <a:gd name="connsiteY78" fmla="*/ 1245424 h 1689573"/>
                <a:gd name="connsiteX79" fmla="*/ 781594 w 917610"/>
                <a:gd name="connsiteY79" fmla="*/ 1238575 h 1689573"/>
                <a:gd name="connsiteX80" fmla="*/ 769267 w 917610"/>
                <a:gd name="connsiteY80" fmla="*/ 1294392 h 1689573"/>
                <a:gd name="connsiteX81" fmla="*/ 776800 w 917610"/>
                <a:gd name="connsiteY81" fmla="*/ 1294392 h 1689573"/>
                <a:gd name="connsiteX82" fmla="*/ 781594 w 917610"/>
                <a:gd name="connsiteY82" fmla="*/ 1238575 h 1689573"/>
                <a:gd name="connsiteX83" fmla="*/ 808647 w 917610"/>
                <a:gd name="connsiteY83" fmla="*/ 1235493 h 1689573"/>
                <a:gd name="connsiteX84" fmla="*/ 822344 w 917610"/>
                <a:gd name="connsiteY84" fmla="*/ 1294392 h 1689573"/>
                <a:gd name="connsiteX85" fmla="*/ 830905 w 917610"/>
                <a:gd name="connsiteY85" fmla="*/ 1294392 h 1689573"/>
                <a:gd name="connsiteX86" fmla="*/ 808647 w 917610"/>
                <a:gd name="connsiteY86" fmla="*/ 1235493 h 1689573"/>
                <a:gd name="connsiteX87" fmla="*/ 126442 w 917610"/>
                <a:gd name="connsiteY87" fmla="*/ 1099588 h 1689573"/>
                <a:gd name="connsiteX88" fmla="*/ 124920 w 917610"/>
                <a:gd name="connsiteY88" fmla="*/ 1115817 h 1689573"/>
                <a:gd name="connsiteX89" fmla="*/ 141150 w 917610"/>
                <a:gd name="connsiteY89" fmla="*/ 1117338 h 1689573"/>
                <a:gd name="connsiteX90" fmla="*/ 142671 w 917610"/>
                <a:gd name="connsiteY90" fmla="*/ 1101109 h 1689573"/>
                <a:gd name="connsiteX91" fmla="*/ 126442 w 917610"/>
                <a:gd name="connsiteY91" fmla="*/ 1099588 h 1689573"/>
                <a:gd name="connsiteX92" fmla="*/ 126442 w 917610"/>
                <a:gd name="connsiteY92" fmla="*/ 1013369 h 1689573"/>
                <a:gd name="connsiteX93" fmla="*/ 124920 w 917610"/>
                <a:gd name="connsiteY93" fmla="*/ 1029598 h 1689573"/>
                <a:gd name="connsiteX94" fmla="*/ 141150 w 917610"/>
                <a:gd name="connsiteY94" fmla="*/ 1031120 h 1689573"/>
                <a:gd name="connsiteX95" fmla="*/ 142671 w 917610"/>
                <a:gd name="connsiteY95" fmla="*/ 1014890 h 1689573"/>
                <a:gd name="connsiteX96" fmla="*/ 126442 w 917610"/>
                <a:gd name="connsiteY96" fmla="*/ 1013369 h 1689573"/>
                <a:gd name="connsiteX97" fmla="*/ 126442 w 917610"/>
                <a:gd name="connsiteY97" fmla="*/ 927151 h 1689573"/>
                <a:gd name="connsiteX98" fmla="*/ 124920 w 917610"/>
                <a:gd name="connsiteY98" fmla="*/ 943380 h 1689573"/>
                <a:gd name="connsiteX99" fmla="*/ 141150 w 917610"/>
                <a:gd name="connsiteY99" fmla="*/ 944901 h 1689573"/>
                <a:gd name="connsiteX100" fmla="*/ 142671 w 917610"/>
                <a:gd name="connsiteY100" fmla="*/ 928672 h 1689573"/>
                <a:gd name="connsiteX101" fmla="*/ 126442 w 917610"/>
                <a:gd name="connsiteY101" fmla="*/ 927151 h 1689573"/>
                <a:gd name="connsiteX102" fmla="*/ 757977 w 917610"/>
                <a:gd name="connsiteY102" fmla="*/ 916582 h 1689573"/>
                <a:gd name="connsiteX103" fmla="*/ 824388 w 917610"/>
                <a:gd name="connsiteY103" fmla="*/ 916582 h 1689573"/>
                <a:gd name="connsiteX104" fmla="*/ 830563 w 917610"/>
                <a:gd name="connsiteY104" fmla="*/ 1172827 h 1689573"/>
                <a:gd name="connsiteX105" fmla="*/ 806250 w 917610"/>
                <a:gd name="connsiteY105" fmla="*/ 1202277 h 1689573"/>
                <a:gd name="connsiteX106" fmla="*/ 841863 w 917610"/>
                <a:gd name="connsiteY106" fmla="*/ 1294734 h 1689573"/>
                <a:gd name="connsiteX107" fmla="*/ 843918 w 917610"/>
                <a:gd name="connsiteY107" fmla="*/ 1294734 h 1689573"/>
                <a:gd name="connsiteX108" fmla="*/ 848369 w 917610"/>
                <a:gd name="connsiteY108" fmla="*/ 1299186 h 1689573"/>
                <a:gd name="connsiteX109" fmla="*/ 848369 w 917610"/>
                <a:gd name="connsiteY109" fmla="*/ 1302268 h 1689573"/>
                <a:gd name="connsiteX110" fmla="*/ 845973 w 917610"/>
                <a:gd name="connsiteY110" fmla="*/ 1306377 h 1689573"/>
                <a:gd name="connsiteX111" fmla="*/ 898022 w 917610"/>
                <a:gd name="connsiteY111" fmla="*/ 1489238 h 1689573"/>
                <a:gd name="connsiteX112" fmla="*/ 852136 w 917610"/>
                <a:gd name="connsiteY112" fmla="*/ 1661483 h 1689573"/>
                <a:gd name="connsiteX113" fmla="*/ 795977 w 917610"/>
                <a:gd name="connsiteY113" fmla="*/ 1689563 h 1689573"/>
                <a:gd name="connsiteX114" fmla="*/ 794265 w 917610"/>
                <a:gd name="connsiteY114" fmla="*/ 1689563 h 1689573"/>
                <a:gd name="connsiteX115" fmla="*/ 737078 w 917610"/>
                <a:gd name="connsiteY115" fmla="*/ 1664907 h 1689573"/>
                <a:gd name="connsiteX116" fmla="*/ 686055 w 917610"/>
                <a:gd name="connsiteY116" fmla="*/ 1501908 h 1689573"/>
                <a:gd name="connsiteX117" fmla="*/ 737420 w 917610"/>
                <a:gd name="connsiteY117" fmla="*/ 1306719 h 1689573"/>
                <a:gd name="connsiteX118" fmla="*/ 733653 w 917610"/>
                <a:gd name="connsiteY118" fmla="*/ 1302268 h 1689573"/>
                <a:gd name="connsiteX119" fmla="*/ 733653 w 917610"/>
                <a:gd name="connsiteY119" fmla="*/ 1299186 h 1689573"/>
                <a:gd name="connsiteX120" fmla="*/ 738105 w 917610"/>
                <a:gd name="connsiteY120" fmla="*/ 1294734 h 1689573"/>
                <a:gd name="connsiteX121" fmla="*/ 741530 w 917610"/>
                <a:gd name="connsiteY121" fmla="*/ 1294734 h 1689573"/>
                <a:gd name="connsiteX122" fmla="*/ 775430 w 917610"/>
                <a:gd name="connsiteY122" fmla="*/ 1201934 h 1689573"/>
                <a:gd name="connsiteX123" fmla="*/ 751803 w 917610"/>
                <a:gd name="connsiteY123" fmla="*/ 1172827 h 1689573"/>
                <a:gd name="connsiteX124" fmla="*/ 418812 w 917610"/>
                <a:gd name="connsiteY124" fmla="*/ 916582 h 1689573"/>
                <a:gd name="connsiteX125" fmla="*/ 455816 w 917610"/>
                <a:gd name="connsiteY125" fmla="*/ 916582 h 1689573"/>
                <a:gd name="connsiteX126" fmla="*/ 496944 w 917610"/>
                <a:gd name="connsiteY126" fmla="*/ 916582 h 1689573"/>
                <a:gd name="connsiteX127" fmla="*/ 496944 w 917610"/>
                <a:gd name="connsiteY127" fmla="*/ 1122502 h 1689573"/>
                <a:gd name="connsiteX128" fmla="*/ 478737 w 917610"/>
                <a:gd name="connsiteY128" fmla="*/ 1122502 h 1689573"/>
                <a:gd name="connsiteX129" fmla="*/ 478737 w 917610"/>
                <a:gd name="connsiteY129" fmla="*/ 1321885 h 1689573"/>
                <a:gd name="connsiteX130" fmla="*/ 552432 w 917610"/>
                <a:gd name="connsiteY130" fmla="*/ 1321885 h 1689573"/>
                <a:gd name="connsiteX131" fmla="*/ 595782 w 917610"/>
                <a:gd name="connsiteY131" fmla="*/ 1365236 h 1689573"/>
                <a:gd name="connsiteX132" fmla="*/ 611546 w 917610"/>
                <a:gd name="connsiteY132" fmla="*/ 1594991 h 1689573"/>
                <a:gd name="connsiteX133" fmla="*/ 516964 w 917610"/>
                <a:gd name="connsiteY133" fmla="*/ 1689573 h 1689573"/>
                <a:gd name="connsiteX134" fmla="*/ 405436 w 917610"/>
                <a:gd name="connsiteY134" fmla="*/ 1689573 h 1689573"/>
                <a:gd name="connsiteX135" fmla="*/ 311248 w 917610"/>
                <a:gd name="connsiteY135" fmla="*/ 1594991 h 1689573"/>
                <a:gd name="connsiteX136" fmla="*/ 327012 w 917610"/>
                <a:gd name="connsiteY136" fmla="*/ 1365236 h 1689573"/>
                <a:gd name="connsiteX137" fmla="*/ 370362 w 917610"/>
                <a:gd name="connsiteY137" fmla="*/ 1321885 h 1689573"/>
                <a:gd name="connsiteX138" fmla="*/ 441298 w 917610"/>
                <a:gd name="connsiteY138" fmla="*/ 1321885 h 1689573"/>
                <a:gd name="connsiteX139" fmla="*/ 441298 w 917610"/>
                <a:gd name="connsiteY139" fmla="*/ 1122502 h 1689573"/>
                <a:gd name="connsiteX140" fmla="*/ 418812 w 917610"/>
                <a:gd name="connsiteY140" fmla="*/ 1122502 h 1689573"/>
                <a:gd name="connsiteX141" fmla="*/ 104326 w 917610"/>
                <a:gd name="connsiteY141" fmla="*/ 916582 h 1689573"/>
                <a:gd name="connsiteX142" fmla="*/ 167388 w 917610"/>
                <a:gd name="connsiteY142" fmla="*/ 916582 h 1689573"/>
                <a:gd name="connsiteX143" fmla="*/ 164986 w 917610"/>
                <a:gd name="connsiteY143" fmla="*/ 921571 h 1689573"/>
                <a:gd name="connsiteX144" fmla="*/ 162958 w 917610"/>
                <a:gd name="connsiteY144" fmla="*/ 1064593 h 1689573"/>
                <a:gd name="connsiteX145" fmla="*/ 155350 w 917610"/>
                <a:gd name="connsiteY145" fmla="*/ 1125960 h 1689573"/>
                <a:gd name="connsiteX146" fmla="*/ 188316 w 917610"/>
                <a:gd name="connsiteY146" fmla="*/ 1166534 h 1689573"/>
                <a:gd name="connsiteX147" fmla="*/ 235990 w 917610"/>
                <a:gd name="connsiteY147" fmla="*/ 1227901 h 1689573"/>
                <a:gd name="connsiteX148" fmla="*/ 199981 w 917610"/>
                <a:gd name="connsiteY148" fmla="*/ 1687394 h 1689573"/>
                <a:gd name="connsiteX149" fmla="*/ 180201 w 917610"/>
                <a:gd name="connsiteY149" fmla="*/ 1672687 h 1689573"/>
                <a:gd name="connsiteX150" fmla="*/ 119341 w 917610"/>
                <a:gd name="connsiteY150" fmla="*/ 1537780 h 1689573"/>
                <a:gd name="connsiteX151" fmla="*/ 113255 w 917610"/>
                <a:gd name="connsiteY151" fmla="*/ 1362300 h 1689573"/>
                <a:gd name="connsiteX152" fmla="*/ 109071 w 917610"/>
                <a:gd name="connsiteY152" fmla="*/ 1134645 h 1689573"/>
                <a:gd name="connsiteX153" fmla="*/ 421443 w 917610"/>
                <a:gd name="connsiteY153" fmla="*/ 0 h 1689573"/>
                <a:gd name="connsiteX154" fmla="*/ 539507 w 917610"/>
                <a:gd name="connsiteY154" fmla="*/ 36614 h 1689573"/>
                <a:gd name="connsiteX155" fmla="*/ 669527 w 917610"/>
                <a:gd name="connsiteY155" fmla="*/ 0 h 1689573"/>
                <a:gd name="connsiteX156" fmla="*/ 917610 w 917610"/>
                <a:gd name="connsiteY156" fmla="*/ 248083 h 1689573"/>
                <a:gd name="connsiteX157" fmla="*/ 688955 w 917610"/>
                <a:gd name="connsiteY157" fmla="*/ 496166 h 1689573"/>
                <a:gd name="connsiteX158" fmla="*/ 700639 w 917610"/>
                <a:gd name="connsiteY158" fmla="*/ 659196 h 1689573"/>
                <a:gd name="connsiteX159" fmla="*/ 455816 w 917610"/>
                <a:gd name="connsiteY159" fmla="*/ 659196 h 1689573"/>
                <a:gd name="connsiteX160" fmla="*/ 176932 w 917610"/>
                <a:gd name="connsiteY160" fmla="*/ 659196 h 1689573"/>
                <a:gd name="connsiteX161" fmla="*/ 190547 w 917610"/>
                <a:gd name="connsiteY161" fmla="*/ 446102 h 1689573"/>
                <a:gd name="connsiteX162" fmla="*/ 180084 w 917610"/>
                <a:gd name="connsiteY162" fmla="*/ 446102 h 1689573"/>
                <a:gd name="connsiteX163" fmla="*/ 0 w 917610"/>
                <a:gd name="connsiteY163" fmla="*/ 266017 h 1689573"/>
                <a:gd name="connsiteX164" fmla="*/ 180084 w 917610"/>
                <a:gd name="connsiteY164" fmla="*/ 85933 h 1689573"/>
                <a:gd name="connsiteX165" fmla="*/ 245095 w 917610"/>
                <a:gd name="connsiteY165" fmla="*/ 97888 h 1689573"/>
                <a:gd name="connsiteX166" fmla="*/ 421443 w 917610"/>
                <a:gd name="connsiteY166" fmla="*/ 0 h 1689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Lst>
              <a:rect l="l" t="t" r="r" b="b"/>
              <a:pathLst>
                <a:path w="917610" h="1689573">
                  <a:moveTo>
                    <a:pt x="552038" y="1355777"/>
                  </a:moveTo>
                  <a:cubicBezTo>
                    <a:pt x="545733" y="1355777"/>
                    <a:pt x="540215" y="1360113"/>
                    <a:pt x="540215" y="1365630"/>
                  </a:cubicBezTo>
                  <a:lnTo>
                    <a:pt x="540215" y="1621001"/>
                  </a:lnTo>
                  <a:cubicBezTo>
                    <a:pt x="540215" y="1626518"/>
                    <a:pt x="545339" y="1630853"/>
                    <a:pt x="552038" y="1630853"/>
                  </a:cubicBezTo>
                  <a:cubicBezTo>
                    <a:pt x="558344" y="1630853"/>
                    <a:pt x="563861" y="1626518"/>
                    <a:pt x="563861" y="1621001"/>
                  </a:cubicBezTo>
                  <a:lnTo>
                    <a:pt x="563861" y="1365630"/>
                  </a:lnTo>
                  <a:cubicBezTo>
                    <a:pt x="563861" y="1360113"/>
                    <a:pt x="558738" y="1355777"/>
                    <a:pt x="552038" y="1355777"/>
                  </a:cubicBezTo>
                  <a:close/>
                  <a:moveTo>
                    <a:pt x="505930" y="1355777"/>
                  </a:moveTo>
                  <a:cubicBezTo>
                    <a:pt x="499624" y="1355777"/>
                    <a:pt x="494107" y="1360113"/>
                    <a:pt x="494107" y="1365630"/>
                  </a:cubicBezTo>
                  <a:lnTo>
                    <a:pt x="494107" y="1621001"/>
                  </a:lnTo>
                  <a:cubicBezTo>
                    <a:pt x="494107" y="1626518"/>
                    <a:pt x="499230" y="1630853"/>
                    <a:pt x="505930" y="1630853"/>
                  </a:cubicBezTo>
                  <a:cubicBezTo>
                    <a:pt x="512235" y="1630853"/>
                    <a:pt x="517752" y="1626518"/>
                    <a:pt x="517752" y="1621001"/>
                  </a:cubicBezTo>
                  <a:lnTo>
                    <a:pt x="517752" y="1365630"/>
                  </a:lnTo>
                  <a:cubicBezTo>
                    <a:pt x="517752" y="1360113"/>
                    <a:pt x="512629" y="1355777"/>
                    <a:pt x="505930" y="1355777"/>
                  </a:cubicBezTo>
                  <a:close/>
                  <a:moveTo>
                    <a:pt x="459821" y="1355777"/>
                  </a:moveTo>
                  <a:cubicBezTo>
                    <a:pt x="453515" y="1355777"/>
                    <a:pt x="447998" y="1360113"/>
                    <a:pt x="447998" y="1365630"/>
                  </a:cubicBezTo>
                  <a:lnTo>
                    <a:pt x="447998" y="1621001"/>
                  </a:lnTo>
                  <a:cubicBezTo>
                    <a:pt x="447998" y="1626518"/>
                    <a:pt x="453121" y="1630853"/>
                    <a:pt x="459821" y="1630853"/>
                  </a:cubicBezTo>
                  <a:cubicBezTo>
                    <a:pt x="466126" y="1630853"/>
                    <a:pt x="471643" y="1626518"/>
                    <a:pt x="471643" y="1621001"/>
                  </a:cubicBezTo>
                  <a:lnTo>
                    <a:pt x="471643" y="1365630"/>
                  </a:lnTo>
                  <a:cubicBezTo>
                    <a:pt x="471643" y="1360113"/>
                    <a:pt x="466521" y="1355777"/>
                    <a:pt x="459821" y="1355777"/>
                  </a:cubicBezTo>
                  <a:close/>
                  <a:moveTo>
                    <a:pt x="413712" y="1355777"/>
                  </a:moveTo>
                  <a:cubicBezTo>
                    <a:pt x="407407" y="1355777"/>
                    <a:pt x="401889" y="1360113"/>
                    <a:pt x="401889" y="1365630"/>
                  </a:cubicBezTo>
                  <a:lnTo>
                    <a:pt x="401889" y="1621001"/>
                  </a:lnTo>
                  <a:cubicBezTo>
                    <a:pt x="401889" y="1626518"/>
                    <a:pt x="407012" y="1630853"/>
                    <a:pt x="413712" y="1630853"/>
                  </a:cubicBezTo>
                  <a:cubicBezTo>
                    <a:pt x="420018" y="1630853"/>
                    <a:pt x="425535" y="1626518"/>
                    <a:pt x="425535" y="1621001"/>
                  </a:cubicBezTo>
                  <a:lnTo>
                    <a:pt x="425535" y="1365630"/>
                  </a:lnTo>
                  <a:cubicBezTo>
                    <a:pt x="425535" y="1360113"/>
                    <a:pt x="420412" y="1355777"/>
                    <a:pt x="413712" y="1355777"/>
                  </a:cubicBezTo>
                  <a:close/>
                  <a:moveTo>
                    <a:pt x="367603" y="1355777"/>
                  </a:moveTo>
                  <a:cubicBezTo>
                    <a:pt x="361298" y="1355777"/>
                    <a:pt x="355780" y="1360113"/>
                    <a:pt x="355780" y="1365630"/>
                  </a:cubicBezTo>
                  <a:lnTo>
                    <a:pt x="355780" y="1621001"/>
                  </a:lnTo>
                  <a:cubicBezTo>
                    <a:pt x="355780" y="1626518"/>
                    <a:pt x="360904" y="1630853"/>
                    <a:pt x="367603" y="1630853"/>
                  </a:cubicBezTo>
                  <a:cubicBezTo>
                    <a:pt x="373909" y="1630853"/>
                    <a:pt x="379426" y="1626518"/>
                    <a:pt x="379426" y="1621001"/>
                  </a:cubicBezTo>
                  <a:lnTo>
                    <a:pt x="379426" y="1365630"/>
                  </a:lnTo>
                  <a:cubicBezTo>
                    <a:pt x="379426" y="1360113"/>
                    <a:pt x="374303" y="1355777"/>
                    <a:pt x="367603" y="1355777"/>
                  </a:cubicBezTo>
                  <a:close/>
                  <a:moveTo>
                    <a:pt x="748720" y="1307062"/>
                  </a:moveTo>
                  <a:cubicBezTo>
                    <a:pt x="724408" y="1377261"/>
                    <a:pt x="697698" y="1463213"/>
                    <a:pt x="696670" y="1502251"/>
                  </a:cubicBezTo>
                  <a:cubicBezTo>
                    <a:pt x="695301" y="1552246"/>
                    <a:pt x="709683" y="1622445"/>
                    <a:pt x="744611" y="1657716"/>
                  </a:cubicBezTo>
                  <a:cubicBezTo>
                    <a:pt x="749748" y="1662853"/>
                    <a:pt x="755227" y="1666962"/>
                    <a:pt x="760706" y="1670386"/>
                  </a:cubicBezTo>
                  <a:cubicBezTo>
                    <a:pt x="732969" y="1637855"/>
                    <a:pt x="719614" y="1576559"/>
                    <a:pt x="725093" y="1504305"/>
                  </a:cubicBezTo>
                  <a:cubicBezTo>
                    <a:pt x="729202" y="1445748"/>
                    <a:pt x="743242" y="1369385"/>
                    <a:pt x="756254" y="1307062"/>
                  </a:cubicBezTo>
                  <a:close/>
                  <a:moveTo>
                    <a:pt x="825084" y="1306719"/>
                  </a:moveTo>
                  <a:cubicBezTo>
                    <a:pt x="840151" y="1375549"/>
                    <a:pt x="857273" y="1459104"/>
                    <a:pt x="861382" y="1502935"/>
                  </a:cubicBezTo>
                  <a:cubicBezTo>
                    <a:pt x="867888" y="1574847"/>
                    <a:pt x="846657" y="1642649"/>
                    <a:pt x="822344" y="1672441"/>
                  </a:cubicBezTo>
                  <a:cubicBezTo>
                    <a:pt x="830220" y="1668332"/>
                    <a:pt x="837754" y="1662511"/>
                    <a:pt x="844945" y="1654634"/>
                  </a:cubicBezTo>
                  <a:cubicBezTo>
                    <a:pt x="879873" y="1616281"/>
                    <a:pt x="893228" y="1542658"/>
                    <a:pt x="888435" y="1489923"/>
                  </a:cubicBezTo>
                  <a:cubicBezTo>
                    <a:pt x="885010" y="1449515"/>
                    <a:pt x="859327" y="1371782"/>
                    <a:pt x="835699" y="1306719"/>
                  </a:cubicBezTo>
                  <a:close/>
                  <a:moveTo>
                    <a:pt x="806935" y="1306719"/>
                  </a:moveTo>
                  <a:cubicBezTo>
                    <a:pt x="815496" y="1388219"/>
                    <a:pt x="825426" y="1489923"/>
                    <a:pt x="825084" y="1512866"/>
                  </a:cubicBezTo>
                  <a:cubicBezTo>
                    <a:pt x="824056" y="1603954"/>
                    <a:pt x="817892" y="1648128"/>
                    <a:pt x="811386" y="1669359"/>
                  </a:cubicBezTo>
                  <a:cubicBezTo>
                    <a:pt x="811386" y="1669359"/>
                    <a:pt x="811729" y="1669017"/>
                    <a:pt x="811729" y="1668674"/>
                  </a:cubicBezTo>
                  <a:cubicBezTo>
                    <a:pt x="835699" y="1642307"/>
                    <a:pt x="857615" y="1575532"/>
                    <a:pt x="851109" y="1503620"/>
                  </a:cubicBezTo>
                  <a:cubicBezTo>
                    <a:pt x="847000" y="1459788"/>
                    <a:pt x="829878" y="1375549"/>
                    <a:pt x="814468" y="1306719"/>
                  </a:cubicBezTo>
                  <a:close/>
                  <a:moveTo>
                    <a:pt x="796661" y="1306719"/>
                  </a:moveTo>
                  <a:lnTo>
                    <a:pt x="796661" y="1307062"/>
                  </a:lnTo>
                  <a:lnTo>
                    <a:pt x="785704" y="1307062"/>
                  </a:lnTo>
                  <a:cubicBezTo>
                    <a:pt x="778855" y="1384110"/>
                    <a:pt x="771321" y="1479992"/>
                    <a:pt x="770979" y="1513208"/>
                  </a:cubicBezTo>
                  <a:cubicBezTo>
                    <a:pt x="770637" y="1572792"/>
                    <a:pt x="777828" y="1663538"/>
                    <a:pt x="792552" y="1678263"/>
                  </a:cubicBezTo>
                  <a:cubicBezTo>
                    <a:pt x="793237" y="1678605"/>
                    <a:pt x="793922" y="1679290"/>
                    <a:pt x="794607" y="1679290"/>
                  </a:cubicBezTo>
                  <a:cubicBezTo>
                    <a:pt x="795634" y="1678947"/>
                    <a:pt x="812756" y="1672784"/>
                    <a:pt x="814811" y="1512866"/>
                  </a:cubicBezTo>
                  <a:cubicBezTo>
                    <a:pt x="815153" y="1490608"/>
                    <a:pt x="805223" y="1388219"/>
                    <a:pt x="796661" y="1306719"/>
                  </a:cubicBezTo>
                  <a:close/>
                  <a:moveTo>
                    <a:pt x="766870" y="1306719"/>
                  </a:moveTo>
                  <a:cubicBezTo>
                    <a:pt x="753857" y="1369043"/>
                    <a:pt x="739818" y="1446091"/>
                    <a:pt x="735366" y="1504990"/>
                  </a:cubicBezTo>
                  <a:cubicBezTo>
                    <a:pt x="729202" y="1588887"/>
                    <a:pt x="749405" y="1643334"/>
                    <a:pt x="770637" y="1665935"/>
                  </a:cubicBezTo>
                  <a:cubicBezTo>
                    <a:pt x="773034" y="1668674"/>
                    <a:pt x="775773" y="1670729"/>
                    <a:pt x="778170" y="1672784"/>
                  </a:cubicBezTo>
                  <a:cubicBezTo>
                    <a:pt x="763788" y="1636485"/>
                    <a:pt x="760706" y="1548479"/>
                    <a:pt x="761048" y="1512866"/>
                  </a:cubicBezTo>
                  <a:cubicBezTo>
                    <a:pt x="761391" y="1479650"/>
                    <a:pt x="768924" y="1383768"/>
                    <a:pt x="775773" y="1306719"/>
                  </a:cubicBezTo>
                  <a:close/>
                  <a:moveTo>
                    <a:pt x="768239" y="1251245"/>
                  </a:moveTo>
                  <a:cubicBezTo>
                    <a:pt x="763445" y="1264257"/>
                    <a:pt x="758309" y="1278640"/>
                    <a:pt x="752830" y="1294392"/>
                  </a:cubicBezTo>
                  <a:lnTo>
                    <a:pt x="758651" y="1294392"/>
                  </a:lnTo>
                  <a:cubicBezTo>
                    <a:pt x="762076" y="1278640"/>
                    <a:pt x="765500" y="1263915"/>
                    <a:pt x="768239" y="1251245"/>
                  </a:cubicBezTo>
                  <a:close/>
                  <a:moveTo>
                    <a:pt x="790840" y="1250903"/>
                  </a:moveTo>
                  <a:cubicBezTo>
                    <a:pt x="789813" y="1263915"/>
                    <a:pt x="788443" y="1278640"/>
                    <a:pt x="787073" y="1294392"/>
                  </a:cubicBezTo>
                  <a:lnTo>
                    <a:pt x="795292" y="1294392"/>
                  </a:lnTo>
                  <a:cubicBezTo>
                    <a:pt x="793922" y="1278640"/>
                    <a:pt x="792210" y="1263915"/>
                    <a:pt x="790840" y="1250903"/>
                  </a:cubicBezTo>
                  <a:close/>
                  <a:moveTo>
                    <a:pt x="800771" y="1245424"/>
                  </a:moveTo>
                  <a:cubicBezTo>
                    <a:pt x="802140" y="1259463"/>
                    <a:pt x="804195" y="1276243"/>
                    <a:pt x="805907" y="1294392"/>
                  </a:cubicBezTo>
                  <a:lnTo>
                    <a:pt x="812071" y="1294392"/>
                  </a:lnTo>
                  <a:cubicBezTo>
                    <a:pt x="807962" y="1276243"/>
                    <a:pt x="804195" y="1259806"/>
                    <a:pt x="800771" y="1245424"/>
                  </a:cubicBezTo>
                  <a:close/>
                  <a:moveTo>
                    <a:pt x="781594" y="1238575"/>
                  </a:moveTo>
                  <a:cubicBezTo>
                    <a:pt x="778170" y="1253984"/>
                    <a:pt x="773718" y="1273161"/>
                    <a:pt x="769267" y="1294392"/>
                  </a:cubicBezTo>
                  <a:lnTo>
                    <a:pt x="776800" y="1294392"/>
                  </a:lnTo>
                  <a:cubicBezTo>
                    <a:pt x="778513" y="1273503"/>
                    <a:pt x="780225" y="1253984"/>
                    <a:pt x="781594" y="1238575"/>
                  </a:cubicBezTo>
                  <a:close/>
                  <a:moveTo>
                    <a:pt x="808647" y="1235493"/>
                  </a:moveTo>
                  <a:cubicBezTo>
                    <a:pt x="812756" y="1251588"/>
                    <a:pt x="817208" y="1272134"/>
                    <a:pt x="822344" y="1294392"/>
                  </a:cubicBezTo>
                  <a:lnTo>
                    <a:pt x="830905" y="1294392"/>
                  </a:lnTo>
                  <a:cubicBezTo>
                    <a:pt x="822687" y="1272134"/>
                    <a:pt x="814811" y="1251588"/>
                    <a:pt x="808647" y="1235493"/>
                  </a:cubicBezTo>
                  <a:close/>
                  <a:moveTo>
                    <a:pt x="126442" y="1099588"/>
                  </a:moveTo>
                  <a:cubicBezTo>
                    <a:pt x="121370" y="1103645"/>
                    <a:pt x="120863" y="1111252"/>
                    <a:pt x="124920" y="1115817"/>
                  </a:cubicBezTo>
                  <a:cubicBezTo>
                    <a:pt x="128978" y="1120889"/>
                    <a:pt x="136078" y="1121395"/>
                    <a:pt x="141150" y="1117338"/>
                  </a:cubicBezTo>
                  <a:cubicBezTo>
                    <a:pt x="146221" y="1113281"/>
                    <a:pt x="146728" y="1106180"/>
                    <a:pt x="142671" y="1101109"/>
                  </a:cubicBezTo>
                  <a:cubicBezTo>
                    <a:pt x="138614" y="1096037"/>
                    <a:pt x="131513" y="1095530"/>
                    <a:pt x="126442" y="1099588"/>
                  </a:cubicBezTo>
                  <a:close/>
                  <a:moveTo>
                    <a:pt x="126442" y="1013369"/>
                  </a:moveTo>
                  <a:cubicBezTo>
                    <a:pt x="121370" y="1017426"/>
                    <a:pt x="120863" y="1025034"/>
                    <a:pt x="124920" y="1029598"/>
                  </a:cubicBezTo>
                  <a:cubicBezTo>
                    <a:pt x="128978" y="1034670"/>
                    <a:pt x="136078" y="1035177"/>
                    <a:pt x="141150" y="1031120"/>
                  </a:cubicBezTo>
                  <a:cubicBezTo>
                    <a:pt x="146221" y="1027062"/>
                    <a:pt x="146728" y="1019962"/>
                    <a:pt x="142671" y="1014890"/>
                  </a:cubicBezTo>
                  <a:cubicBezTo>
                    <a:pt x="138614" y="1009819"/>
                    <a:pt x="131513" y="1009312"/>
                    <a:pt x="126442" y="1013369"/>
                  </a:cubicBezTo>
                  <a:close/>
                  <a:moveTo>
                    <a:pt x="126442" y="927151"/>
                  </a:moveTo>
                  <a:cubicBezTo>
                    <a:pt x="121370" y="931208"/>
                    <a:pt x="120863" y="938815"/>
                    <a:pt x="124920" y="943380"/>
                  </a:cubicBezTo>
                  <a:cubicBezTo>
                    <a:pt x="128978" y="948452"/>
                    <a:pt x="136078" y="948959"/>
                    <a:pt x="141150" y="944901"/>
                  </a:cubicBezTo>
                  <a:cubicBezTo>
                    <a:pt x="146221" y="940844"/>
                    <a:pt x="146728" y="933744"/>
                    <a:pt x="142671" y="928672"/>
                  </a:cubicBezTo>
                  <a:cubicBezTo>
                    <a:pt x="138614" y="923600"/>
                    <a:pt x="131513" y="923093"/>
                    <a:pt x="126442" y="927151"/>
                  </a:cubicBezTo>
                  <a:close/>
                  <a:moveTo>
                    <a:pt x="757977" y="916582"/>
                  </a:moveTo>
                  <a:lnTo>
                    <a:pt x="824388" y="916582"/>
                  </a:lnTo>
                  <a:lnTo>
                    <a:pt x="830563" y="1172827"/>
                  </a:lnTo>
                  <a:cubicBezTo>
                    <a:pt x="830563" y="1185840"/>
                    <a:pt x="819262" y="1197140"/>
                    <a:pt x="806250" y="1202277"/>
                  </a:cubicBezTo>
                  <a:cubicBezTo>
                    <a:pt x="812071" y="1216659"/>
                    <a:pt x="826454" y="1252272"/>
                    <a:pt x="841863" y="1294734"/>
                  </a:cubicBezTo>
                  <a:lnTo>
                    <a:pt x="843918" y="1294734"/>
                  </a:lnTo>
                  <a:cubicBezTo>
                    <a:pt x="846315" y="1294734"/>
                    <a:pt x="848369" y="1296789"/>
                    <a:pt x="848369" y="1299186"/>
                  </a:cubicBezTo>
                  <a:lnTo>
                    <a:pt x="848369" y="1302268"/>
                  </a:lnTo>
                  <a:cubicBezTo>
                    <a:pt x="848369" y="1303980"/>
                    <a:pt x="847342" y="1305692"/>
                    <a:pt x="845973" y="1306377"/>
                  </a:cubicBezTo>
                  <a:cubicBezTo>
                    <a:pt x="869258" y="1371440"/>
                    <a:pt x="894256" y="1448146"/>
                    <a:pt x="898022" y="1489238"/>
                  </a:cubicBezTo>
                  <a:cubicBezTo>
                    <a:pt x="902816" y="1544028"/>
                    <a:pt x="888777" y="1621076"/>
                    <a:pt x="852136" y="1661483"/>
                  </a:cubicBezTo>
                  <a:cubicBezTo>
                    <a:pt x="836042" y="1679290"/>
                    <a:pt x="817208" y="1688878"/>
                    <a:pt x="795977" y="1689563"/>
                  </a:cubicBezTo>
                  <a:cubicBezTo>
                    <a:pt x="795292" y="1689563"/>
                    <a:pt x="794949" y="1689563"/>
                    <a:pt x="794265" y="1689563"/>
                  </a:cubicBezTo>
                  <a:cubicBezTo>
                    <a:pt x="772691" y="1689905"/>
                    <a:pt x="753515" y="1681687"/>
                    <a:pt x="737078" y="1664907"/>
                  </a:cubicBezTo>
                  <a:cubicBezTo>
                    <a:pt x="700437" y="1627239"/>
                    <a:pt x="685028" y="1553958"/>
                    <a:pt x="686055" y="1501908"/>
                  </a:cubicBezTo>
                  <a:cubicBezTo>
                    <a:pt x="687082" y="1461843"/>
                    <a:pt x="713450" y="1376919"/>
                    <a:pt x="737420" y="1306719"/>
                  </a:cubicBezTo>
                  <a:cubicBezTo>
                    <a:pt x="735366" y="1306377"/>
                    <a:pt x="733653" y="1304665"/>
                    <a:pt x="733653" y="1302268"/>
                  </a:cubicBezTo>
                  <a:lnTo>
                    <a:pt x="733653" y="1299186"/>
                  </a:lnTo>
                  <a:cubicBezTo>
                    <a:pt x="733653" y="1296789"/>
                    <a:pt x="735708" y="1294734"/>
                    <a:pt x="738105" y="1294734"/>
                  </a:cubicBezTo>
                  <a:lnTo>
                    <a:pt x="741530" y="1294734"/>
                  </a:lnTo>
                  <a:cubicBezTo>
                    <a:pt x="756939" y="1250560"/>
                    <a:pt x="770637" y="1214262"/>
                    <a:pt x="775430" y="1201934"/>
                  </a:cubicBezTo>
                  <a:cubicBezTo>
                    <a:pt x="762761" y="1196798"/>
                    <a:pt x="751803" y="1185497"/>
                    <a:pt x="751803" y="1172827"/>
                  </a:cubicBezTo>
                  <a:close/>
                  <a:moveTo>
                    <a:pt x="418812" y="916582"/>
                  </a:moveTo>
                  <a:lnTo>
                    <a:pt x="455816" y="916582"/>
                  </a:lnTo>
                  <a:lnTo>
                    <a:pt x="496944" y="916582"/>
                  </a:lnTo>
                  <a:lnTo>
                    <a:pt x="496944" y="1122502"/>
                  </a:lnTo>
                  <a:lnTo>
                    <a:pt x="478737" y="1122502"/>
                  </a:lnTo>
                  <a:lnTo>
                    <a:pt x="478737" y="1321885"/>
                  </a:lnTo>
                  <a:lnTo>
                    <a:pt x="552432" y="1321885"/>
                  </a:lnTo>
                  <a:cubicBezTo>
                    <a:pt x="576078" y="1321885"/>
                    <a:pt x="595782" y="1341196"/>
                    <a:pt x="595782" y="1365236"/>
                  </a:cubicBezTo>
                  <a:lnTo>
                    <a:pt x="611546" y="1594991"/>
                  </a:lnTo>
                  <a:cubicBezTo>
                    <a:pt x="617064" y="1675386"/>
                    <a:pt x="568984" y="1689573"/>
                    <a:pt x="516964" y="1689573"/>
                  </a:cubicBezTo>
                  <a:lnTo>
                    <a:pt x="405436" y="1689573"/>
                  </a:lnTo>
                  <a:cubicBezTo>
                    <a:pt x="353416" y="1689573"/>
                    <a:pt x="304549" y="1674598"/>
                    <a:pt x="311248" y="1594991"/>
                  </a:cubicBezTo>
                  <a:lnTo>
                    <a:pt x="327012" y="1365236"/>
                  </a:lnTo>
                  <a:cubicBezTo>
                    <a:pt x="327012" y="1341590"/>
                    <a:pt x="346322" y="1321885"/>
                    <a:pt x="370362" y="1321885"/>
                  </a:cubicBezTo>
                  <a:lnTo>
                    <a:pt x="441298" y="1321885"/>
                  </a:lnTo>
                  <a:lnTo>
                    <a:pt x="441298" y="1122502"/>
                  </a:lnTo>
                  <a:lnTo>
                    <a:pt x="418812" y="1122502"/>
                  </a:lnTo>
                  <a:close/>
                  <a:moveTo>
                    <a:pt x="104326" y="916582"/>
                  </a:moveTo>
                  <a:lnTo>
                    <a:pt x="167388" y="916582"/>
                  </a:lnTo>
                  <a:lnTo>
                    <a:pt x="164986" y="921571"/>
                  </a:lnTo>
                  <a:cubicBezTo>
                    <a:pt x="162450" y="971781"/>
                    <a:pt x="169551" y="1013876"/>
                    <a:pt x="162958" y="1064593"/>
                  </a:cubicBezTo>
                  <a:cubicBezTo>
                    <a:pt x="160422" y="1084879"/>
                    <a:pt x="158900" y="1105674"/>
                    <a:pt x="155350" y="1125960"/>
                  </a:cubicBezTo>
                  <a:cubicBezTo>
                    <a:pt x="150786" y="1149290"/>
                    <a:pt x="164986" y="1160955"/>
                    <a:pt x="188316" y="1166534"/>
                  </a:cubicBezTo>
                  <a:cubicBezTo>
                    <a:pt x="235990" y="1177691"/>
                    <a:pt x="235990" y="1178706"/>
                    <a:pt x="235990" y="1227901"/>
                  </a:cubicBezTo>
                  <a:cubicBezTo>
                    <a:pt x="235990" y="1373965"/>
                    <a:pt x="216718" y="1634142"/>
                    <a:pt x="199981" y="1687394"/>
                  </a:cubicBezTo>
                  <a:cubicBezTo>
                    <a:pt x="197445" y="1695509"/>
                    <a:pt x="185780" y="1678773"/>
                    <a:pt x="180201" y="1672687"/>
                  </a:cubicBezTo>
                  <a:cubicBezTo>
                    <a:pt x="145207" y="1634649"/>
                    <a:pt x="121370" y="1590018"/>
                    <a:pt x="119341" y="1537780"/>
                  </a:cubicBezTo>
                  <a:cubicBezTo>
                    <a:pt x="112748" y="1479456"/>
                    <a:pt x="114269" y="1421132"/>
                    <a:pt x="113255" y="1362300"/>
                  </a:cubicBezTo>
                  <a:cubicBezTo>
                    <a:pt x="112241" y="1284957"/>
                    <a:pt x="110719" y="1209770"/>
                    <a:pt x="109071" y="1134645"/>
                  </a:cubicBezTo>
                  <a:close/>
                  <a:moveTo>
                    <a:pt x="421443" y="0"/>
                  </a:moveTo>
                  <a:cubicBezTo>
                    <a:pt x="465530" y="0"/>
                    <a:pt x="505882" y="13450"/>
                    <a:pt x="539507" y="36614"/>
                  </a:cubicBezTo>
                  <a:cubicBezTo>
                    <a:pt x="577616" y="13450"/>
                    <a:pt x="621703" y="0"/>
                    <a:pt x="669527" y="0"/>
                  </a:cubicBezTo>
                  <a:cubicBezTo>
                    <a:pt x="806271" y="0"/>
                    <a:pt x="917610" y="111338"/>
                    <a:pt x="917610" y="248083"/>
                  </a:cubicBezTo>
                  <a:cubicBezTo>
                    <a:pt x="917610" y="378103"/>
                    <a:pt x="816732" y="484958"/>
                    <a:pt x="688955" y="496166"/>
                  </a:cubicBezTo>
                  <a:lnTo>
                    <a:pt x="700639" y="659196"/>
                  </a:lnTo>
                  <a:lnTo>
                    <a:pt x="455816" y="659196"/>
                  </a:lnTo>
                  <a:lnTo>
                    <a:pt x="176932" y="659196"/>
                  </a:lnTo>
                  <a:lnTo>
                    <a:pt x="190547" y="446102"/>
                  </a:lnTo>
                  <a:cubicBezTo>
                    <a:pt x="186810" y="446102"/>
                    <a:pt x="183821" y="446102"/>
                    <a:pt x="180084" y="446102"/>
                  </a:cubicBezTo>
                  <a:cubicBezTo>
                    <a:pt x="80702" y="446102"/>
                    <a:pt x="0" y="365400"/>
                    <a:pt x="0" y="266017"/>
                  </a:cubicBezTo>
                  <a:cubicBezTo>
                    <a:pt x="0" y="166635"/>
                    <a:pt x="80702" y="85933"/>
                    <a:pt x="180084" y="85933"/>
                  </a:cubicBezTo>
                  <a:cubicBezTo>
                    <a:pt x="202502" y="85933"/>
                    <a:pt x="224919" y="89669"/>
                    <a:pt x="245095" y="97888"/>
                  </a:cubicBezTo>
                  <a:cubicBezTo>
                    <a:pt x="282457" y="38857"/>
                    <a:pt x="347467" y="0"/>
                    <a:pt x="421443" y="0"/>
                  </a:cubicBezTo>
                  <a:close/>
                </a:path>
              </a:pathLst>
            </a:custGeom>
            <a:solidFill>
              <a:schemeClr val="bg1"/>
            </a:solidFill>
            <a:ln w="9525" cap="flat">
              <a:noFill/>
              <a:prstDash val="solid"/>
              <a:miter/>
            </a:ln>
          </p:spPr>
          <p:txBody>
            <a:bodyPr wrap="square" rtlCol="0" anchor="ctr">
              <a:noAutofit/>
            </a:bodyPr>
            <a:lstStyle/>
            <a:p>
              <a:endParaRPr lang="en-US" dirty="0"/>
            </a:p>
          </p:txBody>
        </p:sp>
        <p:sp>
          <p:nvSpPr>
            <p:cNvPr id="10" name="Freeform: Shape 9">
              <a:extLst>
                <a:ext uri="{FF2B5EF4-FFF2-40B4-BE49-F238E27FC236}">
                  <a16:creationId xmlns:a16="http://schemas.microsoft.com/office/drawing/2014/main" id="{F2F32AA0-67B0-448B-9F04-6C0E8DEDC3A6}"/>
                </a:ext>
              </a:extLst>
            </p:cNvPr>
            <p:cNvSpPr/>
            <p:nvPr/>
          </p:nvSpPr>
          <p:spPr>
            <a:xfrm flipH="1">
              <a:off x="1382292" y="3200668"/>
              <a:ext cx="1979584" cy="257386"/>
            </a:xfrm>
            <a:custGeom>
              <a:avLst/>
              <a:gdLst>
                <a:gd name="connsiteX0" fmla="*/ 6792279 w 8822004"/>
                <a:gd name="connsiteY0" fmla="*/ 0 h 1147040"/>
                <a:gd name="connsiteX1" fmla="*/ 4411002 w 8822004"/>
                <a:gd name="connsiteY1" fmla="*/ 0 h 1147040"/>
                <a:gd name="connsiteX2" fmla="*/ 2029725 w 8822004"/>
                <a:gd name="connsiteY2" fmla="*/ 0 h 1147040"/>
                <a:gd name="connsiteX3" fmla="*/ 1709050 w 8822004"/>
                <a:gd name="connsiteY3" fmla="*/ 262370 h 1147040"/>
                <a:gd name="connsiteX4" fmla="*/ 1670181 w 8822004"/>
                <a:gd name="connsiteY4" fmla="*/ 325531 h 1147040"/>
                <a:gd name="connsiteX5" fmla="*/ 1077419 w 8822004"/>
                <a:gd name="connsiteY5" fmla="*/ 325531 h 1147040"/>
                <a:gd name="connsiteX6" fmla="*/ 134830 w 8822004"/>
                <a:gd name="connsiteY6" fmla="*/ 320675 h 1147040"/>
                <a:gd name="connsiteX7" fmla="*/ 18221 w 8822004"/>
                <a:gd name="connsiteY7" fmla="*/ 412993 h 1147040"/>
                <a:gd name="connsiteX8" fmla="*/ 0 w 8822004"/>
                <a:gd name="connsiteY8" fmla="*/ 529599 h 1147040"/>
                <a:gd name="connsiteX9" fmla="*/ 1372 w 8822004"/>
                <a:gd name="connsiteY9" fmla="*/ 573520 h 1147040"/>
                <a:gd name="connsiteX10" fmla="*/ 0 w 8822004"/>
                <a:gd name="connsiteY10" fmla="*/ 617441 h 1147040"/>
                <a:gd name="connsiteX11" fmla="*/ 18221 w 8822004"/>
                <a:gd name="connsiteY11" fmla="*/ 734047 h 1147040"/>
                <a:gd name="connsiteX12" fmla="*/ 134830 w 8822004"/>
                <a:gd name="connsiteY12" fmla="*/ 826365 h 1147040"/>
                <a:gd name="connsiteX13" fmla="*/ 1077419 w 8822004"/>
                <a:gd name="connsiteY13" fmla="*/ 821509 h 1147040"/>
                <a:gd name="connsiteX14" fmla="*/ 1670181 w 8822004"/>
                <a:gd name="connsiteY14" fmla="*/ 821509 h 1147040"/>
                <a:gd name="connsiteX15" fmla="*/ 1709050 w 8822004"/>
                <a:gd name="connsiteY15" fmla="*/ 884670 h 1147040"/>
                <a:gd name="connsiteX16" fmla="*/ 2029725 w 8822004"/>
                <a:gd name="connsiteY16" fmla="*/ 1147040 h 1147040"/>
                <a:gd name="connsiteX17" fmla="*/ 4411002 w 8822004"/>
                <a:gd name="connsiteY17" fmla="*/ 1147040 h 1147040"/>
                <a:gd name="connsiteX18" fmla="*/ 6792279 w 8822004"/>
                <a:gd name="connsiteY18" fmla="*/ 1147040 h 1147040"/>
                <a:gd name="connsiteX19" fmla="*/ 7112954 w 8822004"/>
                <a:gd name="connsiteY19" fmla="*/ 884670 h 1147040"/>
                <a:gd name="connsiteX20" fmla="*/ 7151823 w 8822004"/>
                <a:gd name="connsiteY20" fmla="*/ 821509 h 1147040"/>
                <a:gd name="connsiteX21" fmla="*/ 7744585 w 8822004"/>
                <a:gd name="connsiteY21" fmla="*/ 821509 h 1147040"/>
                <a:gd name="connsiteX22" fmla="*/ 8687174 w 8822004"/>
                <a:gd name="connsiteY22" fmla="*/ 826365 h 1147040"/>
                <a:gd name="connsiteX23" fmla="*/ 8803783 w 8822004"/>
                <a:gd name="connsiteY23" fmla="*/ 734047 h 1147040"/>
                <a:gd name="connsiteX24" fmla="*/ 8822004 w 8822004"/>
                <a:gd name="connsiteY24" fmla="*/ 617441 h 1147040"/>
                <a:gd name="connsiteX25" fmla="*/ 8820632 w 8822004"/>
                <a:gd name="connsiteY25" fmla="*/ 573520 h 1147040"/>
                <a:gd name="connsiteX26" fmla="*/ 8822004 w 8822004"/>
                <a:gd name="connsiteY26" fmla="*/ 529599 h 1147040"/>
                <a:gd name="connsiteX27" fmla="*/ 8803783 w 8822004"/>
                <a:gd name="connsiteY27" fmla="*/ 412993 h 1147040"/>
                <a:gd name="connsiteX28" fmla="*/ 8687174 w 8822004"/>
                <a:gd name="connsiteY28" fmla="*/ 320675 h 1147040"/>
                <a:gd name="connsiteX29" fmla="*/ 7744585 w 8822004"/>
                <a:gd name="connsiteY29" fmla="*/ 325531 h 1147040"/>
                <a:gd name="connsiteX30" fmla="*/ 7151823 w 8822004"/>
                <a:gd name="connsiteY30" fmla="*/ 325531 h 1147040"/>
                <a:gd name="connsiteX31" fmla="*/ 7112954 w 8822004"/>
                <a:gd name="connsiteY31" fmla="*/ 262370 h 1147040"/>
                <a:gd name="connsiteX32" fmla="*/ 6792279 w 8822004"/>
                <a:gd name="connsiteY32" fmla="*/ 0 h 114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822004" h="1147040">
                  <a:moveTo>
                    <a:pt x="6792279" y="0"/>
                  </a:moveTo>
                  <a:lnTo>
                    <a:pt x="4411002" y="0"/>
                  </a:lnTo>
                  <a:lnTo>
                    <a:pt x="2029725" y="0"/>
                  </a:lnTo>
                  <a:cubicBezTo>
                    <a:pt x="1835376" y="0"/>
                    <a:pt x="1747920" y="72883"/>
                    <a:pt x="1709050" y="262370"/>
                  </a:cubicBezTo>
                  <a:cubicBezTo>
                    <a:pt x="1704189" y="291522"/>
                    <a:pt x="1694471" y="315819"/>
                    <a:pt x="1670181" y="325531"/>
                  </a:cubicBezTo>
                  <a:cubicBezTo>
                    <a:pt x="1470971" y="383840"/>
                    <a:pt x="1276623" y="408131"/>
                    <a:pt x="1077419" y="325531"/>
                  </a:cubicBezTo>
                  <a:cubicBezTo>
                    <a:pt x="781035" y="306096"/>
                    <a:pt x="431208" y="310957"/>
                    <a:pt x="134830" y="320675"/>
                  </a:cubicBezTo>
                  <a:cubicBezTo>
                    <a:pt x="86243" y="335253"/>
                    <a:pt x="32795" y="359544"/>
                    <a:pt x="18221" y="412993"/>
                  </a:cubicBezTo>
                  <a:cubicBezTo>
                    <a:pt x="3645" y="451863"/>
                    <a:pt x="0" y="490731"/>
                    <a:pt x="0" y="529599"/>
                  </a:cubicBezTo>
                  <a:lnTo>
                    <a:pt x="1372" y="573520"/>
                  </a:lnTo>
                  <a:lnTo>
                    <a:pt x="0" y="617441"/>
                  </a:lnTo>
                  <a:cubicBezTo>
                    <a:pt x="0" y="656309"/>
                    <a:pt x="3645" y="695177"/>
                    <a:pt x="18221" y="734047"/>
                  </a:cubicBezTo>
                  <a:cubicBezTo>
                    <a:pt x="32795" y="787496"/>
                    <a:pt x="86243" y="811787"/>
                    <a:pt x="134830" y="826365"/>
                  </a:cubicBezTo>
                  <a:cubicBezTo>
                    <a:pt x="431208" y="836083"/>
                    <a:pt x="781035" y="840944"/>
                    <a:pt x="1077419" y="821509"/>
                  </a:cubicBezTo>
                  <a:cubicBezTo>
                    <a:pt x="1276623" y="738909"/>
                    <a:pt x="1470971" y="763200"/>
                    <a:pt x="1670181" y="821509"/>
                  </a:cubicBezTo>
                  <a:cubicBezTo>
                    <a:pt x="1694471" y="831221"/>
                    <a:pt x="1704189" y="855518"/>
                    <a:pt x="1709050" y="884670"/>
                  </a:cubicBezTo>
                  <a:cubicBezTo>
                    <a:pt x="1747920" y="1074157"/>
                    <a:pt x="1835376" y="1147040"/>
                    <a:pt x="2029725" y="1147040"/>
                  </a:cubicBezTo>
                  <a:lnTo>
                    <a:pt x="4411002" y="1147040"/>
                  </a:lnTo>
                  <a:lnTo>
                    <a:pt x="6792279" y="1147040"/>
                  </a:lnTo>
                  <a:cubicBezTo>
                    <a:pt x="6986628" y="1147040"/>
                    <a:pt x="7074084" y="1074157"/>
                    <a:pt x="7112954" y="884670"/>
                  </a:cubicBezTo>
                  <a:cubicBezTo>
                    <a:pt x="7117815" y="855518"/>
                    <a:pt x="7127533" y="831221"/>
                    <a:pt x="7151823" y="821509"/>
                  </a:cubicBezTo>
                  <a:cubicBezTo>
                    <a:pt x="7351033" y="763200"/>
                    <a:pt x="7545381" y="738909"/>
                    <a:pt x="7744585" y="821509"/>
                  </a:cubicBezTo>
                  <a:cubicBezTo>
                    <a:pt x="8040969" y="840944"/>
                    <a:pt x="8390796" y="836083"/>
                    <a:pt x="8687174" y="826365"/>
                  </a:cubicBezTo>
                  <a:cubicBezTo>
                    <a:pt x="8735761" y="811787"/>
                    <a:pt x="8789209" y="787496"/>
                    <a:pt x="8803783" y="734047"/>
                  </a:cubicBezTo>
                  <a:cubicBezTo>
                    <a:pt x="8818359" y="695177"/>
                    <a:pt x="8822004" y="656309"/>
                    <a:pt x="8822004" y="617441"/>
                  </a:cubicBezTo>
                  <a:lnTo>
                    <a:pt x="8820632" y="573520"/>
                  </a:lnTo>
                  <a:lnTo>
                    <a:pt x="8822004" y="529599"/>
                  </a:lnTo>
                  <a:cubicBezTo>
                    <a:pt x="8822004" y="490731"/>
                    <a:pt x="8818359" y="451863"/>
                    <a:pt x="8803783" y="412993"/>
                  </a:cubicBezTo>
                  <a:cubicBezTo>
                    <a:pt x="8789209" y="359544"/>
                    <a:pt x="8735761" y="335253"/>
                    <a:pt x="8687174" y="320675"/>
                  </a:cubicBezTo>
                  <a:cubicBezTo>
                    <a:pt x="8390796" y="310957"/>
                    <a:pt x="8040969" y="306096"/>
                    <a:pt x="7744585" y="325531"/>
                  </a:cubicBezTo>
                  <a:cubicBezTo>
                    <a:pt x="7545381" y="408131"/>
                    <a:pt x="7351033" y="383840"/>
                    <a:pt x="7151823" y="325531"/>
                  </a:cubicBezTo>
                  <a:cubicBezTo>
                    <a:pt x="7127533" y="315819"/>
                    <a:pt x="7117815" y="291522"/>
                    <a:pt x="7112954" y="262370"/>
                  </a:cubicBezTo>
                  <a:cubicBezTo>
                    <a:pt x="7074084" y="72883"/>
                    <a:pt x="6986628" y="0"/>
                    <a:pt x="6792279" y="0"/>
                  </a:cubicBezTo>
                  <a:close/>
                </a:path>
              </a:pathLst>
            </a:custGeom>
            <a:noFill/>
            <a:ln w="19050" cap="flat">
              <a:solidFill>
                <a:schemeClr val="bg1"/>
              </a:solidFill>
              <a:prstDash val="solid"/>
              <a:miter/>
            </a:ln>
          </p:spPr>
          <p:txBody>
            <a:bodyPr rtlCol="0" anchor="ctr"/>
            <a:lstStyle/>
            <a:p>
              <a:endParaRPr lang="en-US" dirty="0"/>
            </a:p>
          </p:txBody>
        </p:sp>
      </p:grpSp>
      <p:sp>
        <p:nvSpPr>
          <p:cNvPr id="11" name="TextBox 10">
            <a:extLst>
              <a:ext uri="{FF2B5EF4-FFF2-40B4-BE49-F238E27FC236}">
                <a16:creationId xmlns:a16="http://schemas.microsoft.com/office/drawing/2014/main" id="{A614C890-96CC-4AAD-AFA1-416B8C582A6D}"/>
              </a:ext>
            </a:extLst>
          </p:cNvPr>
          <p:cNvSpPr txBox="1"/>
          <p:nvPr/>
        </p:nvSpPr>
        <p:spPr>
          <a:xfrm>
            <a:off x="4338536" y="4656169"/>
            <a:ext cx="1728280" cy="1477328"/>
          </a:xfrm>
          <a:prstGeom prst="rect">
            <a:avLst/>
          </a:prstGeom>
          <a:noFill/>
        </p:spPr>
        <p:txBody>
          <a:bodyPr wrap="square" rtlCol="0" anchor="ctr">
            <a:spAutoFit/>
          </a:bodyPr>
          <a:lstStyle/>
          <a:p>
            <a:pPr algn="r"/>
            <a:r>
              <a:rPr lang="en-GB" altLang="ko-KR" sz="1800" dirty="0">
                <a:solidFill>
                  <a:schemeClr val="accent1"/>
                </a:solidFill>
                <a:cs typeface="Arial" pitchFamily="34" charset="0"/>
              </a:rPr>
              <a:t>ALLPPT </a:t>
            </a:r>
            <a:r>
              <a:rPr lang="en-GB" altLang="ko-KR" sz="1800" dirty="0">
                <a:solidFill>
                  <a:schemeClr val="bg1"/>
                </a:solidFill>
                <a:cs typeface="Arial" pitchFamily="34" charset="0"/>
              </a:rPr>
              <a:t>Layout</a:t>
            </a:r>
          </a:p>
          <a:p>
            <a:pPr algn="r"/>
            <a:r>
              <a:rPr lang="en-GB" altLang="ko-KR" sz="1800" dirty="0">
                <a:solidFill>
                  <a:schemeClr val="bg1"/>
                </a:solidFill>
                <a:cs typeface="Arial" pitchFamily="34" charset="0"/>
              </a:rPr>
              <a:t>Clean </a:t>
            </a:r>
            <a:r>
              <a:rPr lang="en-GB" altLang="ko-KR" sz="1800" dirty="0">
                <a:solidFill>
                  <a:schemeClr val="accent1"/>
                </a:solidFill>
                <a:cs typeface="Arial" pitchFamily="34" charset="0"/>
              </a:rPr>
              <a:t>Text </a:t>
            </a:r>
            <a:r>
              <a:rPr lang="en-GB" altLang="ko-KR" sz="1800" dirty="0">
                <a:solidFill>
                  <a:schemeClr val="bg1"/>
                </a:solidFill>
                <a:cs typeface="Arial" pitchFamily="34" charset="0"/>
              </a:rPr>
              <a:t>Slide for your </a:t>
            </a:r>
            <a:r>
              <a:rPr lang="en-GB" altLang="ko-KR" sz="1800" dirty="0">
                <a:solidFill>
                  <a:schemeClr val="accent1"/>
                </a:solidFill>
                <a:cs typeface="Arial" pitchFamily="34" charset="0"/>
              </a:rPr>
              <a:t>Presentation</a:t>
            </a:r>
            <a:endParaRPr lang="ko-KR" altLang="en-US" sz="1800" dirty="0">
              <a:solidFill>
                <a:schemeClr val="accent1"/>
              </a:solidFill>
              <a:cs typeface="Arial" pitchFamily="34" charset="0"/>
            </a:endParaRPr>
          </a:p>
        </p:txBody>
      </p:sp>
      <p:sp>
        <p:nvSpPr>
          <p:cNvPr id="12" name="TextBox 11">
            <a:extLst>
              <a:ext uri="{FF2B5EF4-FFF2-40B4-BE49-F238E27FC236}">
                <a16:creationId xmlns:a16="http://schemas.microsoft.com/office/drawing/2014/main" id="{6D163791-CD91-4CE1-B479-18B45851A674}"/>
              </a:ext>
            </a:extLst>
          </p:cNvPr>
          <p:cNvSpPr txBox="1"/>
          <p:nvPr/>
        </p:nvSpPr>
        <p:spPr>
          <a:xfrm>
            <a:off x="1212137" y="4494178"/>
            <a:ext cx="2705446" cy="1107996"/>
          </a:xfrm>
          <a:prstGeom prst="rect">
            <a:avLst/>
          </a:prstGeom>
          <a:noFill/>
        </p:spPr>
        <p:txBody>
          <a:bodyPr wrap="square" lIns="36000" tIns="0" rIns="36000" bIns="0" rtlCol="0" anchor="ctr">
            <a:spAutoFit/>
          </a:bodyPr>
          <a:lstStyle/>
          <a:p>
            <a:pPr algn="ctr"/>
            <a:r>
              <a:rPr lang="en-US" altLang="ko-KR" sz="2400" dirty="0">
                <a:solidFill>
                  <a:schemeClr val="bg1"/>
                </a:solidFill>
              </a:rPr>
              <a:t>We Create Quality </a:t>
            </a:r>
          </a:p>
          <a:p>
            <a:pPr algn="ctr"/>
            <a:r>
              <a:rPr lang="en-US" altLang="ko-KR" sz="2400" dirty="0">
                <a:solidFill>
                  <a:schemeClr val="bg1"/>
                </a:solidFill>
              </a:rPr>
              <a:t>Professional PPT Presentation</a:t>
            </a:r>
            <a:endParaRPr lang="ko-KR" altLang="en-US" sz="2400" dirty="0">
              <a:solidFill>
                <a:schemeClr val="bg1"/>
              </a:solidFill>
            </a:endParaRPr>
          </a:p>
        </p:txBody>
      </p:sp>
      <p:grpSp>
        <p:nvGrpSpPr>
          <p:cNvPr id="13" name="Group 18">
            <a:extLst>
              <a:ext uri="{FF2B5EF4-FFF2-40B4-BE49-F238E27FC236}">
                <a16:creationId xmlns:a16="http://schemas.microsoft.com/office/drawing/2014/main" id="{853E56A8-2F28-44AC-BE91-BAA9341BC950}"/>
              </a:ext>
            </a:extLst>
          </p:cNvPr>
          <p:cNvGrpSpPr/>
          <p:nvPr/>
        </p:nvGrpSpPr>
        <p:grpSpPr>
          <a:xfrm>
            <a:off x="6687038" y="4743634"/>
            <a:ext cx="4869421" cy="1560369"/>
            <a:chOff x="4822352" y="1916832"/>
            <a:chExt cx="3422056" cy="1560369"/>
          </a:xfrm>
        </p:grpSpPr>
        <p:sp>
          <p:nvSpPr>
            <p:cNvPr id="14" name="Text Placeholder 10">
              <a:extLst>
                <a:ext uri="{FF2B5EF4-FFF2-40B4-BE49-F238E27FC236}">
                  <a16:creationId xmlns:a16="http://schemas.microsoft.com/office/drawing/2014/main" id="{03A8D866-67CC-4E0D-AA57-EFE393E7C636}"/>
                </a:ext>
              </a:extLst>
            </p:cNvPr>
            <p:cNvSpPr txBox="1">
              <a:spLocks/>
            </p:cNvSpPr>
            <p:nvPr/>
          </p:nvSpPr>
          <p:spPr>
            <a:xfrm>
              <a:off x="4822352" y="1916832"/>
              <a:ext cx="3422056" cy="360040"/>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n-US" altLang="ko-KR" sz="2000" b="1" dirty="0">
                  <a:solidFill>
                    <a:schemeClr val="accent1"/>
                  </a:solidFill>
                  <a:cs typeface="Arial" pitchFamily="34" charset="0"/>
                </a:rPr>
                <a:t>Portfolio  Designed</a:t>
              </a:r>
            </a:p>
          </p:txBody>
        </p:sp>
        <p:sp>
          <p:nvSpPr>
            <p:cNvPr id="15" name="TextBox 14">
              <a:extLst>
                <a:ext uri="{FF2B5EF4-FFF2-40B4-BE49-F238E27FC236}">
                  <a16:creationId xmlns:a16="http://schemas.microsoft.com/office/drawing/2014/main" id="{49907737-4268-4182-A84A-020F3E56082C}"/>
                </a:ext>
              </a:extLst>
            </p:cNvPr>
            <p:cNvSpPr txBox="1"/>
            <p:nvPr/>
          </p:nvSpPr>
          <p:spPr>
            <a:xfrm>
              <a:off x="4822352" y="2276872"/>
              <a:ext cx="3422056" cy="1200329"/>
            </a:xfrm>
            <a:prstGeom prst="rect">
              <a:avLst/>
            </a:prstGeom>
            <a:noFill/>
          </p:spPr>
          <p:txBody>
            <a:bodyPr wrap="square" rtlCol="0">
              <a:spAutoFit/>
            </a:bodyPr>
            <a:lstStyle/>
            <a:p>
              <a:r>
                <a:rPr lang="en-US" altLang="ko-KR" sz="1200" dirty="0">
                  <a:solidFill>
                    <a:schemeClr val="bg1"/>
                  </a:solidFill>
                  <a:cs typeface="Arial" pitchFamily="34" charset="0"/>
                </a:rPr>
                <a:t>You can simply impress your audience and add a unique zing and appeal to your Presentations. I hope and I believe that this Template will your Time, Money and Reputation. Get a modern PowerPoint  Presentation that is beautifully designed.</a:t>
              </a:r>
            </a:p>
            <a:p>
              <a:endParaRPr lang="en-US" altLang="ko-KR" sz="1200" dirty="0">
                <a:solidFill>
                  <a:schemeClr val="bg1"/>
                </a:solidFill>
                <a:cs typeface="Arial" pitchFamily="34" charset="0"/>
              </a:endParaRPr>
            </a:p>
            <a:p>
              <a:r>
                <a:rPr lang="en-US" altLang="ko-KR" sz="1200" dirty="0">
                  <a:solidFill>
                    <a:schemeClr val="bg1"/>
                  </a:solidFill>
                  <a:cs typeface="Arial" pitchFamily="34" charset="0"/>
                </a:rPr>
                <a:t>Get a modern PowerPoint  Presentation that is beautifully designed. </a:t>
              </a:r>
              <a:r>
                <a:rPr lang="ko-KR" altLang="en-US" sz="1200" dirty="0">
                  <a:solidFill>
                    <a:schemeClr val="bg1"/>
                  </a:solidFill>
                  <a:cs typeface="Arial" pitchFamily="34" charset="0"/>
                </a:rPr>
                <a:t>       </a:t>
              </a:r>
            </a:p>
          </p:txBody>
        </p:sp>
      </p:grpSp>
    </p:spTree>
    <p:extLst>
      <p:ext uri="{BB962C8B-B14F-4D97-AF65-F5344CB8AC3E}">
        <p14:creationId xmlns:p14="http://schemas.microsoft.com/office/powerpoint/2010/main" val="4266622472"/>
      </p:ext>
    </p:extLst>
  </p:cSld>
  <p:clrMapOvr>
    <a:masterClrMapping/>
  </p:clrMapOvr>
</p:sld>
</file>

<file path=ppt/theme/theme1.xml><?xml version="1.0" encoding="utf-8"?>
<a:theme xmlns:a="http://schemas.openxmlformats.org/drawingml/2006/main" name="Cover and End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Custom 8">
      <a:dk1>
        <a:sysClr val="windowText" lastClr="000000"/>
      </a:dk1>
      <a:lt1>
        <a:srgbClr val="FAFAFA"/>
      </a:lt1>
      <a:dk2>
        <a:srgbClr val="00ADB5"/>
      </a:dk2>
      <a:lt2>
        <a:srgbClr val="EEEEEE"/>
      </a:lt2>
      <a:accent1>
        <a:srgbClr val="00ADB5"/>
      </a:accent1>
      <a:accent2>
        <a:srgbClr val="AEE6E6"/>
      </a:accent2>
      <a:accent3>
        <a:srgbClr val="748398"/>
      </a:accent3>
      <a:accent4>
        <a:srgbClr val="393E46"/>
      </a:accent4>
      <a:accent5>
        <a:srgbClr val="FFDA77"/>
      </a:accent5>
      <a:accent6>
        <a:srgbClr val="FFA45B"/>
      </a:accent6>
      <a:hlink>
        <a:srgbClr val="000000"/>
      </a:hlink>
      <a:folHlink>
        <a:srgbClr val="00000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2294</TotalTime>
  <Words>8046</Words>
  <Application>Microsoft Office PowerPoint</Application>
  <PresentationFormat>Widescreen</PresentationFormat>
  <Paragraphs>1434</Paragraphs>
  <Slides>108</Slides>
  <Notes>0</Notes>
  <HiddenSlides>0</HiddenSlides>
  <MMClips>1</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108</vt:i4>
      </vt:variant>
    </vt:vector>
  </HeadingPairs>
  <TitlesOfParts>
    <vt:vector size="116" baseType="lpstr">
      <vt:lpstr>Arial</vt:lpstr>
      <vt:lpstr>Arial Black</vt:lpstr>
      <vt:lpstr>Calibri</vt:lpstr>
      <vt:lpstr>Courier New</vt:lpstr>
      <vt:lpstr>Times New Roman</vt:lpstr>
      <vt:lpstr>Cover and End Slide Master</vt:lpstr>
      <vt:lpstr>Contents Slide Master</vt:lpstr>
      <vt:lpstr>Section Break Slide Master</vt:lpstr>
      <vt:lpstr>Pengembangan Aplikasi Perangkat Bergerak Panduan dan Resep Masakan untuk Mahasiswa Berbasis Android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Muhammad Ziyad Al Maududi</cp:lastModifiedBy>
  <cp:revision>213</cp:revision>
  <dcterms:created xsi:type="dcterms:W3CDTF">2019-01-14T06:35:35Z</dcterms:created>
  <dcterms:modified xsi:type="dcterms:W3CDTF">2022-11-23T17:22:31Z</dcterms:modified>
</cp:coreProperties>
</file>

<file path=docProps/thumbnail.jpeg>
</file>